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0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2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3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4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31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41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44.xml" ContentType="application/vnd.openxmlformats-officedocument.presentationml.notesSlide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notesSlides/notesSlide47.xml" ContentType="application/vnd.openxmlformats-officedocument.presentationml.notesSlide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notesSlides/notesSlide48.xml" ContentType="application/vnd.openxmlformats-officedocument.presentationml.notesSlide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notesSlides/notesSlide54.xml" ContentType="application/vnd.openxmlformats-officedocument.presentationml.notesSlide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notesSlides/notesSlide59.xml" ContentType="application/vnd.openxmlformats-officedocument.presentationml.notesSlide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notesSlides/notesSlide60.xml" ContentType="application/vnd.openxmlformats-officedocument.presentationml.notesSlide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notesSlides/notesSlide61.xml" ContentType="application/vnd.openxmlformats-officedocument.presentationml.notesSlide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notesSlides/notesSlide62.xml" ContentType="application/vnd.openxmlformats-officedocument.presentationml.notesSlide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notesSlides/notesSlide63.xml" ContentType="application/vnd.openxmlformats-officedocument.presentationml.notesSlide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notesSlides/notesSlide64.xml" ContentType="application/vnd.openxmlformats-officedocument.presentationml.notesSlide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diagrams/data25.xml" ContentType="application/vnd.openxmlformats-officedocument.drawingml.diagramData+xml"/>
  <Override PartName="/ppt/diagrams/layout25.xml" ContentType="application/vnd.openxmlformats-officedocument.drawingml.diagramLayout+xml"/>
  <Override PartName="/ppt/diagrams/quickStyle25.xml" ContentType="application/vnd.openxmlformats-officedocument.drawingml.diagramStyle+xml"/>
  <Override PartName="/ppt/diagrams/colors25.xml" ContentType="application/vnd.openxmlformats-officedocument.drawingml.diagramColors+xml"/>
  <Override PartName="/ppt/diagrams/drawing25.xml" ContentType="application/vnd.ms-office.drawingml.diagramDrawing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notesSlides/notesSlide69.xml" ContentType="application/vnd.openxmlformats-officedocument.presentationml.notesSlide+xml"/>
  <Override PartName="/ppt/diagrams/data26.xml" ContentType="application/vnd.openxmlformats-officedocument.drawingml.diagramData+xml"/>
  <Override PartName="/ppt/diagrams/layout26.xml" ContentType="application/vnd.openxmlformats-officedocument.drawingml.diagramLayout+xml"/>
  <Override PartName="/ppt/diagrams/quickStyle26.xml" ContentType="application/vnd.openxmlformats-officedocument.drawingml.diagramStyle+xml"/>
  <Override PartName="/ppt/diagrams/colors26.xml" ContentType="application/vnd.openxmlformats-officedocument.drawingml.diagramColors+xml"/>
  <Override PartName="/ppt/diagrams/drawing26.xml" ContentType="application/vnd.ms-office.drawingml.diagramDrawing+xml"/>
  <Override PartName="/ppt/notesSlides/notesSlide70.xml" ContentType="application/vnd.openxmlformats-officedocument.presentationml.notesSlide+xml"/>
  <Override PartName="/ppt/diagrams/data27.xml" ContentType="application/vnd.openxmlformats-officedocument.drawingml.diagramData+xml"/>
  <Override PartName="/ppt/diagrams/layout27.xml" ContentType="application/vnd.openxmlformats-officedocument.drawingml.diagramLayout+xml"/>
  <Override PartName="/ppt/diagrams/quickStyle27.xml" ContentType="application/vnd.openxmlformats-officedocument.drawingml.diagramStyle+xml"/>
  <Override PartName="/ppt/diagrams/colors27.xml" ContentType="application/vnd.openxmlformats-officedocument.drawingml.diagramColors+xml"/>
  <Override PartName="/ppt/diagrams/drawing27.xml" ContentType="application/vnd.ms-office.drawingml.diagramDrawing+xml"/>
  <Override PartName="/ppt/notesSlides/notesSlide71.xml" ContentType="application/vnd.openxmlformats-officedocument.presentationml.notesSlide+xml"/>
  <Override PartName="/ppt/diagrams/data28.xml" ContentType="application/vnd.openxmlformats-officedocument.drawingml.diagramData+xml"/>
  <Override PartName="/ppt/diagrams/layout28.xml" ContentType="application/vnd.openxmlformats-officedocument.drawingml.diagramLayout+xml"/>
  <Override PartName="/ppt/diagrams/quickStyle28.xml" ContentType="application/vnd.openxmlformats-officedocument.drawingml.diagramStyle+xml"/>
  <Override PartName="/ppt/diagrams/colors28.xml" ContentType="application/vnd.openxmlformats-officedocument.drawingml.diagramColors+xml"/>
  <Override PartName="/ppt/diagrams/drawing28.xml" ContentType="application/vnd.ms-office.drawingml.diagramDrawing+xml"/>
  <Override PartName="/ppt/notesSlides/notesSlide72.xml" ContentType="application/vnd.openxmlformats-officedocument.presentationml.notesSlide+xml"/>
  <Override PartName="/ppt/diagrams/data29.xml" ContentType="application/vnd.openxmlformats-officedocument.drawingml.diagramData+xml"/>
  <Override PartName="/ppt/diagrams/layout29.xml" ContentType="application/vnd.openxmlformats-officedocument.drawingml.diagramLayout+xml"/>
  <Override PartName="/ppt/diagrams/quickStyle29.xml" ContentType="application/vnd.openxmlformats-officedocument.drawingml.diagramStyle+xml"/>
  <Override PartName="/ppt/diagrams/colors29.xml" ContentType="application/vnd.openxmlformats-officedocument.drawingml.diagramColors+xml"/>
  <Override PartName="/ppt/diagrams/drawing29.xml" ContentType="application/vnd.ms-office.drawingml.diagramDrawing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notesSlides/notesSlide73.xml" ContentType="application/vnd.openxmlformats-officedocument.presentationml.notesSlide+xml"/>
  <Override PartName="/ppt/diagrams/data30.xml" ContentType="application/vnd.openxmlformats-officedocument.drawingml.diagramData+xml"/>
  <Override PartName="/ppt/diagrams/layout30.xml" ContentType="application/vnd.openxmlformats-officedocument.drawingml.diagramLayout+xml"/>
  <Override PartName="/ppt/diagrams/quickStyle30.xml" ContentType="application/vnd.openxmlformats-officedocument.drawingml.diagramStyle+xml"/>
  <Override PartName="/ppt/diagrams/colors30.xml" ContentType="application/vnd.openxmlformats-officedocument.drawingml.diagramColors+xml"/>
  <Override PartName="/ppt/diagrams/drawing30.xml" ContentType="application/vnd.ms-office.drawingml.diagramDrawing+xml"/>
  <Override PartName="/ppt/notesSlides/notesSlide74.xml" ContentType="application/vnd.openxmlformats-officedocument.presentationml.notesSlide+xml"/>
  <Override PartName="/ppt/diagrams/data31.xml" ContentType="application/vnd.openxmlformats-officedocument.drawingml.diagramData+xml"/>
  <Override PartName="/ppt/diagrams/layout31.xml" ContentType="application/vnd.openxmlformats-officedocument.drawingml.diagramLayout+xml"/>
  <Override PartName="/ppt/diagrams/quickStyle31.xml" ContentType="application/vnd.openxmlformats-officedocument.drawingml.diagramStyle+xml"/>
  <Override PartName="/ppt/diagrams/colors31.xml" ContentType="application/vnd.openxmlformats-officedocument.drawingml.diagramColors+xml"/>
  <Override PartName="/ppt/diagrams/drawing31.xml" ContentType="application/vnd.ms-office.drawingml.diagramDrawing+xml"/>
  <Override PartName="/ppt/notesSlides/notesSlide75.xml" ContentType="application/vnd.openxmlformats-officedocument.presentationml.notesSlide+xml"/>
  <Override PartName="/ppt/diagrams/data32.xml" ContentType="application/vnd.openxmlformats-officedocument.drawingml.diagramData+xml"/>
  <Override PartName="/ppt/diagrams/layout32.xml" ContentType="application/vnd.openxmlformats-officedocument.drawingml.diagramLayout+xml"/>
  <Override PartName="/ppt/diagrams/quickStyle32.xml" ContentType="application/vnd.openxmlformats-officedocument.drawingml.diagramStyle+xml"/>
  <Override PartName="/ppt/diagrams/colors32.xml" ContentType="application/vnd.openxmlformats-officedocument.drawingml.diagramColors+xml"/>
  <Override PartName="/ppt/diagrams/drawing32.xml" ContentType="application/vnd.ms-office.drawingml.diagramDrawing+xml"/>
  <Override PartName="/ppt/diagrams/data33.xml" ContentType="application/vnd.openxmlformats-officedocument.drawingml.diagramData+xml"/>
  <Override PartName="/ppt/diagrams/layout33.xml" ContentType="application/vnd.openxmlformats-officedocument.drawingml.diagramLayout+xml"/>
  <Override PartName="/ppt/diagrams/quickStyle33.xml" ContentType="application/vnd.openxmlformats-officedocument.drawingml.diagramStyle+xml"/>
  <Override PartName="/ppt/diagrams/colors33.xml" ContentType="application/vnd.openxmlformats-officedocument.drawingml.diagramColors+xml"/>
  <Override PartName="/ppt/diagrams/drawing33.xml" ContentType="application/vnd.ms-office.drawingml.diagramDrawing+xml"/>
  <Override PartName="/ppt/diagrams/data34.xml" ContentType="application/vnd.openxmlformats-officedocument.drawingml.diagramData+xml"/>
  <Override PartName="/ppt/diagrams/layout34.xml" ContentType="application/vnd.openxmlformats-officedocument.drawingml.diagramLayout+xml"/>
  <Override PartName="/ppt/diagrams/quickStyle34.xml" ContentType="application/vnd.openxmlformats-officedocument.drawingml.diagramStyle+xml"/>
  <Override PartName="/ppt/diagrams/colors34.xml" ContentType="application/vnd.openxmlformats-officedocument.drawingml.diagramColors+xml"/>
  <Override PartName="/ppt/diagrams/drawing34.xml" ContentType="application/vnd.ms-office.drawingml.diagramDrawing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notesSlides/notesSlide76.xml" ContentType="application/vnd.openxmlformats-officedocument.presentationml.notesSlide+xml"/>
  <Override PartName="/ppt/diagrams/data35.xml" ContentType="application/vnd.openxmlformats-officedocument.drawingml.diagramData+xml"/>
  <Override PartName="/ppt/diagrams/layout35.xml" ContentType="application/vnd.openxmlformats-officedocument.drawingml.diagramLayout+xml"/>
  <Override PartName="/ppt/diagrams/quickStyle35.xml" ContentType="application/vnd.openxmlformats-officedocument.drawingml.diagramStyle+xml"/>
  <Override PartName="/ppt/diagrams/colors35.xml" ContentType="application/vnd.openxmlformats-officedocument.drawingml.diagramColors+xml"/>
  <Override PartName="/ppt/diagrams/drawing35.xml" ContentType="application/vnd.ms-office.drawingml.diagramDrawing+xml"/>
  <Override PartName="/ppt/notesSlides/notesSlide77.xml" ContentType="application/vnd.openxmlformats-officedocument.presentationml.notesSlide+xml"/>
  <Override PartName="/ppt/diagrams/data36.xml" ContentType="application/vnd.openxmlformats-officedocument.drawingml.diagramData+xml"/>
  <Override PartName="/ppt/diagrams/layout36.xml" ContentType="application/vnd.openxmlformats-officedocument.drawingml.diagramLayout+xml"/>
  <Override PartName="/ppt/diagrams/quickStyle36.xml" ContentType="application/vnd.openxmlformats-officedocument.drawingml.diagramStyle+xml"/>
  <Override PartName="/ppt/diagrams/colors36.xml" ContentType="application/vnd.openxmlformats-officedocument.drawingml.diagramColors+xml"/>
  <Override PartName="/ppt/diagrams/drawing36.xml" ContentType="application/vnd.ms-office.drawingml.diagramDrawing+xml"/>
  <Override PartName="/ppt/notesSlides/notesSlide78.xml" ContentType="application/vnd.openxmlformats-officedocument.presentationml.notesSlide+xml"/>
  <Override PartName="/ppt/diagrams/data37.xml" ContentType="application/vnd.openxmlformats-officedocument.drawingml.diagramData+xml"/>
  <Override PartName="/ppt/diagrams/layout37.xml" ContentType="application/vnd.openxmlformats-officedocument.drawingml.diagramLayout+xml"/>
  <Override PartName="/ppt/diagrams/quickStyle37.xml" ContentType="application/vnd.openxmlformats-officedocument.drawingml.diagramStyle+xml"/>
  <Override PartName="/ppt/diagrams/colors37.xml" ContentType="application/vnd.openxmlformats-officedocument.drawingml.diagramColors+xml"/>
  <Override PartName="/ppt/diagrams/drawing37.xml" ContentType="application/vnd.ms-office.drawingml.diagramDrawing+xml"/>
  <Override PartName="/ppt/notesSlides/notesSlide79.xml" ContentType="application/vnd.openxmlformats-officedocument.presentationml.notesSlide+xml"/>
  <Override PartName="/ppt/diagrams/data38.xml" ContentType="application/vnd.openxmlformats-officedocument.drawingml.diagramData+xml"/>
  <Override PartName="/ppt/diagrams/layout38.xml" ContentType="application/vnd.openxmlformats-officedocument.drawingml.diagramLayout+xml"/>
  <Override PartName="/ppt/diagrams/quickStyle38.xml" ContentType="application/vnd.openxmlformats-officedocument.drawingml.diagramStyle+xml"/>
  <Override PartName="/ppt/diagrams/colors38.xml" ContentType="application/vnd.openxmlformats-officedocument.drawingml.diagramColors+xml"/>
  <Override PartName="/ppt/diagrams/drawing38.xml" ContentType="application/vnd.ms-office.drawingml.diagramDrawing+xml"/>
  <Override PartName="/ppt/notesSlides/notesSlide80.xml" ContentType="application/vnd.openxmlformats-officedocument.presentationml.notesSlide+xml"/>
  <Override PartName="/ppt/diagrams/data39.xml" ContentType="application/vnd.openxmlformats-officedocument.drawingml.diagramData+xml"/>
  <Override PartName="/ppt/diagrams/layout39.xml" ContentType="application/vnd.openxmlformats-officedocument.drawingml.diagramLayout+xml"/>
  <Override PartName="/ppt/diagrams/quickStyle39.xml" ContentType="application/vnd.openxmlformats-officedocument.drawingml.diagramStyle+xml"/>
  <Override PartName="/ppt/diagrams/colors39.xml" ContentType="application/vnd.openxmlformats-officedocument.drawingml.diagramColors+xml"/>
  <Override PartName="/ppt/diagrams/drawing39.xml" ContentType="application/vnd.ms-office.drawingml.diagramDrawing+xml"/>
  <Override PartName="/ppt/notesSlides/notesSlide81.xml" ContentType="application/vnd.openxmlformats-officedocument.presentationml.notesSlide+xml"/>
  <Override PartName="/ppt/diagrams/data40.xml" ContentType="application/vnd.openxmlformats-officedocument.drawingml.diagramData+xml"/>
  <Override PartName="/ppt/diagrams/layout40.xml" ContentType="application/vnd.openxmlformats-officedocument.drawingml.diagramLayout+xml"/>
  <Override PartName="/ppt/diagrams/quickStyle40.xml" ContentType="application/vnd.openxmlformats-officedocument.drawingml.diagramStyle+xml"/>
  <Override PartName="/ppt/diagrams/colors40.xml" ContentType="application/vnd.openxmlformats-officedocument.drawingml.diagramColors+xml"/>
  <Override PartName="/ppt/diagrams/drawing40.xml" ContentType="application/vnd.ms-office.drawingml.diagramDrawing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notesSlides/notesSlide82.xml" ContentType="application/vnd.openxmlformats-officedocument.presentationml.notesSlide+xml"/>
  <Override PartName="/ppt/diagrams/data41.xml" ContentType="application/vnd.openxmlformats-officedocument.drawingml.diagramData+xml"/>
  <Override PartName="/ppt/diagrams/layout41.xml" ContentType="application/vnd.openxmlformats-officedocument.drawingml.diagramLayout+xml"/>
  <Override PartName="/ppt/diagrams/quickStyle41.xml" ContentType="application/vnd.openxmlformats-officedocument.drawingml.diagramStyle+xml"/>
  <Override PartName="/ppt/diagrams/colors41.xml" ContentType="application/vnd.openxmlformats-officedocument.drawingml.diagramColors+xml"/>
  <Override PartName="/ppt/diagrams/drawing41.xml" ContentType="application/vnd.ms-office.drawingml.diagramDrawing+xml"/>
  <Override PartName="/ppt/notesSlides/notesSlide83.xml" ContentType="application/vnd.openxmlformats-officedocument.presentationml.notesSlide+xml"/>
  <Override PartName="/ppt/diagrams/data42.xml" ContentType="application/vnd.openxmlformats-officedocument.drawingml.diagramData+xml"/>
  <Override PartName="/ppt/diagrams/layout42.xml" ContentType="application/vnd.openxmlformats-officedocument.drawingml.diagramLayout+xml"/>
  <Override PartName="/ppt/diagrams/quickStyle42.xml" ContentType="application/vnd.openxmlformats-officedocument.drawingml.diagramStyle+xml"/>
  <Override PartName="/ppt/diagrams/colors42.xml" ContentType="application/vnd.openxmlformats-officedocument.drawingml.diagramColors+xml"/>
  <Override PartName="/ppt/diagrams/drawing42.xml" ContentType="application/vnd.ms-office.drawingml.diagramDrawing+xml"/>
  <Override PartName="/ppt/notesSlides/notesSlide84.xml" ContentType="application/vnd.openxmlformats-officedocument.presentationml.notesSlide+xml"/>
  <Override PartName="/ppt/diagrams/data43.xml" ContentType="application/vnd.openxmlformats-officedocument.drawingml.diagramData+xml"/>
  <Override PartName="/ppt/diagrams/layout43.xml" ContentType="application/vnd.openxmlformats-officedocument.drawingml.diagramLayout+xml"/>
  <Override PartName="/ppt/diagrams/quickStyle43.xml" ContentType="application/vnd.openxmlformats-officedocument.drawingml.diagramStyle+xml"/>
  <Override PartName="/ppt/diagrams/colors43.xml" ContentType="application/vnd.openxmlformats-officedocument.drawingml.diagramColors+xml"/>
  <Override PartName="/ppt/diagrams/drawing43.xml" ContentType="application/vnd.ms-office.drawingml.diagramDrawing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notesSlides/notesSlide85.xml" ContentType="application/vnd.openxmlformats-officedocument.presentationml.notesSlide+xml"/>
  <Override PartName="/ppt/diagrams/data44.xml" ContentType="application/vnd.openxmlformats-officedocument.drawingml.diagramData+xml"/>
  <Override PartName="/ppt/diagrams/layout44.xml" ContentType="application/vnd.openxmlformats-officedocument.drawingml.diagramLayout+xml"/>
  <Override PartName="/ppt/diagrams/quickStyle44.xml" ContentType="application/vnd.openxmlformats-officedocument.drawingml.diagramStyle+xml"/>
  <Override PartName="/ppt/diagrams/colors44.xml" ContentType="application/vnd.openxmlformats-officedocument.drawingml.diagramColors+xml"/>
  <Override PartName="/ppt/diagrams/drawing44.xml" ContentType="application/vnd.ms-office.drawingml.diagramDrawing+xml"/>
  <Override PartName="/ppt/notesSlides/notesSlide86.xml" ContentType="application/vnd.openxmlformats-officedocument.presentationml.notesSlide+xml"/>
  <Override PartName="/ppt/diagrams/data45.xml" ContentType="application/vnd.openxmlformats-officedocument.drawingml.diagramData+xml"/>
  <Override PartName="/ppt/diagrams/layout45.xml" ContentType="application/vnd.openxmlformats-officedocument.drawingml.diagramLayout+xml"/>
  <Override PartName="/ppt/diagrams/quickStyle45.xml" ContentType="application/vnd.openxmlformats-officedocument.drawingml.diagramStyle+xml"/>
  <Override PartName="/ppt/diagrams/colors45.xml" ContentType="application/vnd.openxmlformats-officedocument.drawingml.diagramColors+xml"/>
  <Override PartName="/ppt/diagrams/drawing45.xml" ContentType="application/vnd.ms-office.drawingml.diagramDrawing+xml"/>
  <Override PartName="/ppt/notesSlides/notesSlide87.xml" ContentType="application/vnd.openxmlformats-officedocument.presentationml.notesSlide+xml"/>
  <Override PartName="/ppt/diagrams/data46.xml" ContentType="application/vnd.openxmlformats-officedocument.drawingml.diagramData+xml"/>
  <Override PartName="/ppt/diagrams/layout46.xml" ContentType="application/vnd.openxmlformats-officedocument.drawingml.diagramLayout+xml"/>
  <Override PartName="/ppt/diagrams/quickStyle46.xml" ContentType="application/vnd.openxmlformats-officedocument.drawingml.diagramStyle+xml"/>
  <Override PartName="/ppt/diagrams/colors46.xml" ContentType="application/vnd.openxmlformats-officedocument.drawingml.diagramColors+xml"/>
  <Override PartName="/ppt/diagrams/drawing46.xml" ContentType="application/vnd.ms-office.drawingml.diagramDrawing+xml"/>
  <Override PartName="/ppt/notesSlides/notesSlide88.xml" ContentType="application/vnd.openxmlformats-officedocument.presentationml.notesSlide+xml"/>
  <Override PartName="/ppt/diagrams/data47.xml" ContentType="application/vnd.openxmlformats-officedocument.drawingml.diagramData+xml"/>
  <Override PartName="/ppt/diagrams/layout47.xml" ContentType="application/vnd.openxmlformats-officedocument.drawingml.diagramLayout+xml"/>
  <Override PartName="/ppt/diagrams/quickStyle47.xml" ContentType="application/vnd.openxmlformats-officedocument.drawingml.diagramStyle+xml"/>
  <Override PartName="/ppt/diagrams/colors47.xml" ContentType="application/vnd.openxmlformats-officedocument.drawingml.diagramColors+xml"/>
  <Override PartName="/ppt/diagrams/drawing4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  <p:sldMasterId id="2147483709" r:id="rId2"/>
  </p:sldMasterIdLst>
  <p:notesMasterIdLst>
    <p:notesMasterId r:id="rId153"/>
  </p:notesMasterIdLst>
  <p:handoutMasterIdLst>
    <p:handoutMasterId r:id="rId154"/>
  </p:handoutMasterIdLst>
  <p:sldIdLst>
    <p:sldId id="1161" r:id="rId3"/>
    <p:sldId id="1092" r:id="rId4"/>
    <p:sldId id="259" r:id="rId5"/>
    <p:sldId id="262" r:id="rId6"/>
    <p:sldId id="268" r:id="rId7"/>
    <p:sldId id="263" r:id="rId8"/>
    <p:sldId id="1162" r:id="rId9"/>
    <p:sldId id="1163" r:id="rId10"/>
    <p:sldId id="1164" r:id="rId11"/>
    <p:sldId id="1165" r:id="rId12"/>
    <p:sldId id="737" r:id="rId13"/>
    <p:sldId id="809" r:id="rId14"/>
    <p:sldId id="270" r:id="rId15"/>
    <p:sldId id="1093" r:id="rId16"/>
    <p:sldId id="1094" r:id="rId17"/>
    <p:sldId id="1095" r:id="rId18"/>
    <p:sldId id="1096" r:id="rId19"/>
    <p:sldId id="1097" r:id="rId20"/>
    <p:sldId id="1098" r:id="rId21"/>
    <p:sldId id="1099" r:id="rId22"/>
    <p:sldId id="1100" r:id="rId23"/>
    <p:sldId id="1101" r:id="rId24"/>
    <p:sldId id="1102" r:id="rId25"/>
    <p:sldId id="1103" r:id="rId26"/>
    <p:sldId id="1105" r:id="rId27"/>
    <p:sldId id="278" r:id="rId28"/>
    <p:sldId id="740" r:id="rId29"/>
    <p:sldId id="338" r:id="rId30"/>
    <p:sldId id="1106" r:id="rId31"/>
    <p:sldId id="1107" r:id="rId32"/>
    <p:sldId id="1109" r:id="rId33"/>
    <p:sldId id="1110" r:id="rId34"/>
    <p:sldId id="1111" r:id="rId35"/>
    <p:sldId id="1112" r:id="rId36"/>
    <p:sldId id="1113" r:id="rId37"/>
    <p:sldId id="1114" r:id="rId38"/>
    <p:sldId id="1115" r:id="rId39"/>
    <p:sldId id="755" r:id="rId40"/>
    <p:sldId id="285" r:id="rId41"/>
    <p:sldId id="1116" r:id="rId42"/>
    <p:sldId id="1131" r:id="rId43"/>
    <p:sldId id="1132" r:id="rId44"/>
    <p:sldId id="1133" r:id="rId45"/>
    <p:sldId id="1134" r:id="rId46"/>
    <p:sldId id="756" r:id="rId47"/>
    <p:sldId id="339" r:id="rId48"/>
    <p:sldId id="1117" r:id="rId49"/>
    <p:sldId id="1118" r:id="rId50"/>
    <p:sldId id="1119" r:id="rId51"/>
    <p:sldId id="757" r:id="rId52"/>
    <p:sldId id="291" r:id="rId53"/>
    <p:sldId id="1122" r:id="rId54"/>
    <p:sldId id="293" r:id="rId55"/>
    <p:sldId id="1120" r:id="rId56"/>
    <p:sldId id="1121" r:id="rId57"/>
    <p:sldId id="1123" r:id="rId58"/>
    <p:sldId id="1124" r:id="rId59"/>
    <p:sldId id="1129" r:id="rId60"/>
    <p:sldId id="1130" r:id="rId61"/>
    <p:sldId id="1135" r:id="rId62"/>
    <p:sldId id="1136" r:id="rId63"/>
    <p:sldId id="812" r:id="rId64"/>
    <p:sldId id="819" r:id="rId65"/>
    <p:sldId id="820" r:id="rId66"/>
    <p:sldId id="832" r:id="rId67"/>
    <p:sldId id="1137" r:id="rId68"/>
    <p:sldId id="1138" r:id="rId69"/>
    <p:sldId id="1139" r:id="rId70"/>
    <p:sldId id="1140" r:id="rId71"/>
    <p:sldId id="1141" r:id="rId72"/>
    <p:sldId id="1142" r:id="rId73"/>
    <p:sldId id="1143" r:id="rId74"/>
    <p:sldId id="1144" r:id="rId75"/>
    <p:sldId id="1145" r:id="rId76"/>
    <p:sldId id="1146" r:id="rId77"/>
    <p:sldId id="1147" r:id="rId78"/>
    <p:sldId id="1148" r:id="rId79"/>
    <p:sldId id="1149" r:id="rId80"/>
    <p:sldId id="1150" r:id="rId81"/>
    <p:sldId id="864" r:id="rId82"/>
    <p:sldId id="865" r:id="rId83"/>
    <p:sldId id="866" r:id="rId84"/>
    <p:sldId id="868" r:id="rId85"/>
    <p:sldId id="1151" r:id="rId86"/>
    <p:sldId id="1152" r:id="rId87"/>
    <p:sldId id="1153" r:id="rId88"/>
    <p:sldId id="889" r:id="rId89"/>
    <p:sldId id="891" r:id="rId90"/>
    <p:sldId id="873" r:id="rId91"/>
    <p:sldId id="893" r:id="rId92"/>
    <p:sldId id="900" r:id="rId93"/>
    <p:sldId id="906" r:id="rId94"/>
    <p:sldId id="908" r:id="rId95"/>
    <p:sldId id="907" r:id="rId96"/>
    <p:sldId id="915" r:id="rId97"/>
    <p:sldId id="917" r:id="rId98"/>
    <p:sldId id="921" r:id="rId99"/>
    <p:sldId id="923" r:id="rId100"/>
    <p:sldId id="939" r:id="rId101"/>
    <p:sldId id="940" r:id="rId102"/>
    <p:sldId id="943" r:id="rId103"/>
    <p:sldId id="948" r:id="rId104"/>
    <p:sldId id="950" r:id="rId105"/>
    <p:sldId id="1154" r:id="rId106"/>
    <p:sldId id="956" r:id="rId107"/>
    <p:sldId id="963" r:id="rId108"/>
    <p:sldId id="964" r:id="rId109"/>
    <p:sldId id="965" r:id="rId110"/>
    <p:sldId id="968" r:id="rId111"/>
    <p:sldId id="1155" r:id="rId112"/>
    <p:sldId id="975" r:id="rId113"/>
    <p:sldId id="977" r:id="rId114"/>
    <p:sldId id="978" r:id="rId115"/>
    <p:sldId id="979" r:id="rId116"/>
    <p:sldId id="980" r:id="rId117"/>
    <p:sldId id="997" r:id="rId118"/>
    <p:sldId id="1001" r:id="rId119"/>
    <p:sldId id="1003" r:id="rId120"/>
    <p:sldId id="1156" r:id="rId121"/>
    <p:sldId id="1005" r:id="rId122"/>
    <p:sldId id="1018" r:id="rId123"/>
    <p:sldId id="1021" r:id="rId124"/>
    <p:sldId id="1022" r:id="rId125"/>
    <p:sldId id="1023" r:id="rId126"/>
    <p:sldId id="1024" r:id="rId127"/>
    <p:sldId id="1033" r:id="rId128"/>
    <p:sldId id="1034" r:id="rId129"/>
    <p:sldId id="1035" r:id="rId130"/>
    <p:sldId id="1036" r:id="rId131"/>
    <p:sldId id="1038" r:id="rId132"/>
    <p:sldId id="1039" r:id="rId133"/>
    <p:sldId id="1045" r:id="rId134"/>
    <p:sldId id="1046" r:id="rId135"/>
    <p:sldId id="1050" r:id="rId136"/>
    <p:sldId id="1051" r:id="rId137"/>
    <p:sldId id="1158" r:id="rId138"/>
    <p:sldId id="1157" r:id="rId139"/>
    <p:sldId id="1053" r:id="rId140"/>
    <p:sldId id="1054" r:id="rId141"/>
    <p:sldId id="1061" r:id="rId142"/>
    <p:sldId id="1064" r:id="rId143"/>
    <p:sldId id="1065" r:id="rId144"/>
    <p:sldId id="1066" r:id="rId145"/>
    <p:sldId id="1074" r:id="rId146"/>
    <p:sldId id="1076" r:id="rId147"/>
    <p:sldId id="1077" r:id="rId148"/>
    <p:sldId id="1078" r:id="rId149"/>
    <p:sldId id="1079" r:id="rId150"/>
    <p:sldId id="1091" r:id="rId151"/>
    <p:sldId id="1159" r:id="rId15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作者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243" autoAdjust="0"/>
    <p:restoredTop sz="94815" autoAdjust="0"/>
  </p:normalViewPr>
  <p:slideViewPr>
    <p:cSldViewPr snapToGrid="0">
      <p:cViewPr>
        <p:scale>
          <a:sx n="80" d="100"/>
          <a:sy n="80" d="100"/>
        </p:scale>
        <p:origin x="696" y="33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7" d="100"/>
          <a:sy n="57" d="100"/>
        </p:scale>
        <p:origin x="-2592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42" Type="http://schemas.openxmlformats.org/officeDocument/2006/relationships/slide" Target="slides/slide140.xml"/><Relationship Id="rId143" Type="http://schemas.openxmlformats.org/officeDocument/2006/relationships/slide" Target="slides/slide141.xml"/><Relationship Id="rId144" Type="http://schemas.openxmlformats.org/officeDocument/2006/relationships/slide" Target="slides/slide142.xml"/><Relationship Id="rId145" Type="http://schemas.openxmlformats.org/officeDocument/2006/relationships/slide" Target="slides/slide143.xml"/><Relationship Id="rId146" Type="http://schemas.openxmlformats.org/officeDocument/2006/relationships/slide" Target="slides/slide144.xml"/><Relationship Id="rId147" Type="http://schemas.openxmlformats.org/officeDocument/2006/relationships/slide" Target="slides/slide145.xml"/><Relationship Id="rId148" Type="http://schemas.openxmlformats.org/officeDocument/2006/relationships/slide" Target="slides/slide146.xml"/><Relationship Id="rId149" Type="http://schemas.openxmlformats.org/officeDocument/2006/relationships/slide" Target="slides/slide14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80" Type="http://schemas.openxmlformats.org/officeDocument/2006/relationships/slide" Target="slides/slide78.xml"/><Relationship Id="rId81" Type="http://schemas.openxmlformats.org/officeDocument/2006/relationships/slide" Target="slides/slide79.xml"/><Relationship Id="rId82" Type="http://schemas.openxmlformats.org/officeDocument/2006/relationships/slide" Target="slides/slide80.xml"/><Relationship Id="rId83" Type="http://schemas.openxmlformats.org/officeDocument/2006/relationships/slide" Target="slides/slide81.xml"/><Relationship Id="rId84" Type="http://schemas.openxmlformats.org/officeDocument/2006/relationships/slide" Target="slides/slide82.xml"/><Relationship Id="rId85" Type="http://schemas.openxmlformats.org/officeDocument/2006/relationships/slide" Target="slides/slide83.xml"/><Relationship Id="rId86" Type="http://schemas.openxmlformats.org/officeDocument/2006/relationships/slide" Target="slides/slide84.xml"/><Relationship Id="rId87" Type="http://schemas.openxmlformats.org/officeDocument/2006/relationships/slide" Target="slides/slide85.xml"/><Relationship Id="rId88" Type="http://schemas.openxmlformats.org/officeDocument/2006/relationships/slide" Target="slides/slide86.xml"/><Relationship Id="rId89" Type="http://schemas.openxmlformats.org/officeDocument/2006/relationships/slide" Target="slides/slide87.xml"/><Relationship Id="rId110" Type="http://schemas.openxmlformats.org/officeDocument/2006/relationships/slide" Target="slides/slide108.xml"/><Relationship Id="rId111" Type="http://schemas.openxmlformats.org/officeDocument/2006/relationships/slide" Target="slides/slide109.xml"/><Relationship Id="rId112" Type="http://schemas.openxmlformats.org/officeDocument/2006/relationships/slide" Target="slides/slide110.xml"/><Relationship Id="rId113" Type="http://schemas.openxmlformats.org/officeDocument/2006/relationships/slide" Target="slides/slide111.xml"/><Relationship Id="rId114" Type="http://schemas.openxmlformats.org/officeDocument/2006/relationships/slide" Target="slides/slide112.xml"/><Relationship Id="rId115" Type="http://schemas.openxmlformats.org/officeDocument/2006/relationships/slide" Target="slides/slide113.xml"/><Relationship Id="rId116" Type="http://schemas.openxmlformats.org/officeDocument/2006/relationships/slide" Target="slides/slide114.xml"/><Relationship Id="rId117" Type="http://schemas.openxmlformats.org/officeDocument/2006/relationships/slide" Target="slides/slide115.xml"/><Relationship Id="rId118" Type="http://schemas.openxmlformats.org/officeDocument/2006/relationships/slide" Target="slides/slide116.xml"/><Relationship Id="rId119" Type="http://schemas.openxmlformats.org/officeDocument/2006/relationships/slide" Target="slides/slide117.xml"/><Relationship Id="rId150" Type="http://schemas.openxmlformats.org/officeDocument/2006/relationships/slide" Target="slides/slide148.xml"/><Relationship Id="rId151" Type="http://schemas.openxmlformats.org/officeDocument/2006/relationships/slide" Target="slides/slide149.xml"/><Relationship Id="rId152" Type="http://schemas.openxmlformats.org/officeDocument/2006/relationships/slide" Target="slides/slide150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153" Type="http://schemas.openxmlformats.org/officeDocument/2006/relationships/notesMaster" Target="notesMasters/notesMaster1.xml"/><Relationship Id="rId154" Type="http://schemas.openxmlformats.org/officeDocument/2006/relationships/handoutMaster" Target="handoutMasters/handoutMaster1.xml"/><Relationship Id="rId155" Type="http://schemas.openxmlformats.org/officeDocument/2006/relationships/commentAuthors" Target="commentAuthors.xml"/><Relationship Id="rId156" Type="http://schemas.openxmlformats.org/officeDocument/2006/relationships/presProps" Target="presProps.xml"/><Relationship Id="rId157" Type="http://schemas.openxmlformats.org/officeDocument/2006/relationships/viewProps" Target="viewProps.xml"/><Relationship Id="rId158" Type="http://schemas.openxmlformats.org/officeDocument/2006/relationships/theme" Target="theme/theme1.xml"/><Relationship Id="rId159" Type="http://schemas.openxmlformats.org/officeDocument/2006/relationships/tableStyles" Target="tableStyles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<Relationship Id="rId55" Type="http://schemas.openxmlformats.org/officeDocument/2006/relationships/slide" Target="slides/slide53.xml"/><Relationship Id="rId56" Type="http://schemas.openxmlformats.org/officeDocument/2006/relationships/slide" Target="slides/slide54.xml"/><Relationship Id="rId57" Type="http://schemas.openxmlformats.org/officeDocument/2006/relationships/slide" Target="slides/slide55.xml"/><Relationship Id="rId58" Type="http://schemas.openxmlformats.org/officeDocument/2006/relationships/slide" Target="slides/slide56.xml"/><Relationship Id="rId59" Type="http://schemas.openxmlformats.org/officeDocument/2006/relationships/slide" Target="slides/slide57.xml"/><Relationship Id="rId90" Type="http://schemas.openxmlformats.org/officeDocument/2006/relationships/slide" Target="slides/slide88.xml"/><Relationship Id="rId91" Type="http://schemas.openxmlformats.org/officeDocument/2006/relationships/slide" Target="slides/slide89.xml"/><Relationship Id="rId92" Type="http://schemas.openxmlformats.org/officeDocument/2006/relationships/slide" Target="slides/slide90.xml"/><Relationship Id="rId93" Type="http://schemas.openxmlformats.org/officeDocument/2006/relationships/slide" Target="slides/slide91.xml"/><Relationship Id="rId94" Type="http://schemas.openxmlformats.org/officeDocument/2006/relationships/slide" Target="slides/slide92.xml"/><Relationship Id="rId95" Type="http://schemas.openxmlformats.org/officeDocument/2006/relationships/slide" Target="slides/slide93.xml"/><Relationship Id="rId96" Type="http://schemas.openxmlformats.org/officeDocument/2006/relationships/slide" Target="slides/slide94.xml"/><Relationship Id="rId97" Type="http://schemas.openxmlformats.org/officeDocument/2006/relationships/slide" Target="slides/slide95.xml"/><Relationship Id="rId98" Type="http://schemas.openxmlformats.org/officeDocument/2006/relationships/slide" Target="slides/slide96.xml"/><Relationship Id="rId99" Type="http://schemas.openxmlformats.org/officeDocument/2006/relationships/slide" Target="slides/slide97.xml"/><Relationship Id="rId120" Type="http://schemas.openxmlformats.org/officeDocument/2006/relationships/slide" Target="slides/slide118.xml"/><Relationship Id="rId121" Type="http://schemas.openxmlformats.org/officeDocument/2006/relationships/slide" Target="slides/slide119.xml"/><Relationship Id="rId122" Type="http://schemas.openxmlformats.org/officeDocument/2006/relationships/slide" Target="slides/slide120.xml"/><Relationship Id="rId123" Type="http://schemas.openxmlformats.org/officeDocument/2006/relationships/slide" Target="slides/slide121.xml"/><Relationship Id="rId124" Type="http://schemas.openxmlformats.org/officeDocument/2006/relationships/slide" Target="slides/slide122.xml"/><Relationship Id="rId125" Type="http://schemas.openxmlformats.org/officeDocument/2006/relationships/slide" Target="slides/slide123.xml"/><Relationship Id="rId126" Type="http://schemas.openxmlformats.org/officeDocument/2006/relationships/slide" Target="slides/slide124.xml"/><Relationship Id="rId127" Type="http://schemas.openxmlformats.org/officeDocument/2006/relationships/slide" Target="slides/slide125.xml"/><Relationship Id="rId128" Type="http://schemas.openxmlformats.org/officeDocument/2006/relationships/slide" Target="slides/slide126.xml"/><Relationship Id="rId129" Type="http://schemas.openxmlformats.org/officeDocument/2006/relationships/slide" Target="slides/slide12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60" Type="http://schemas.openxmlformats.org/officeDocument/2006/relationships/slide" Target="slides/slide58.xml"/><Relationship Id="rId61" Type="http://schemas.openxmlformats.org/officeDocument/2006/relationships/slide" Target="slides/slide59.xml"/><Relationship Id="rId62" Type="http://schemas.openxmlformats.org/officeDocument/2006/relationships/slide" Target="slides/slide60.xml"/><Relationship Id="rId63" Type="http://schemas.openxmlformats.org/officeDocument/2006/relationships/slide" Target="slides/slide61.xml"/><Relationship Id="rId64" Type="http://schemas.openxmlformats.org/officeDocument/2006/relationships/slide" Target="slides/slide62.xml"/><Relationship Id="rId65" Type="http://schemas.openxmlformats.org/officeDocument/2006/relationships/slide" Target="slides/slide63.xml"/><Relationship Id="rId66" Type="http://schemas.openxmlformats.org/officeDocument/2006/relationships/slide" Target="slides/slide64.xml"/><Relationship Id="rId67" Type="http://schemas.openxmlformats.org/officeDocument/2006/relationships/slide" Target="slides/slide65.xml"/><Relationship Id="rId68" Type="http://schemas.openxmlformats.org/officeDocument/2006/relationships/slide" Target="slides/slide66.xml"/><Relationship Id="rId69" Type="http://schemas.openxmlformats.org/officeDocument/2006/relationships/slide" Target="slides/slide67.xml"/><Relationship Id="rId130" Type="http://schemas.openxmlformats.org/officeDocument/2006/relationships/slide" Target="slides/slide128.xml"/><Relationship Id="rId131" Type="http://schemas.openxmlformats.org/officeDocument/2006/relationships/slide" Target="slides/slide129.xml"/><Relationship Id="rId132" Type="http://schemas.openxmlformats.org/officeDocument/2006/relationships/slide" Target="slides/slide130.xml"/><Relationship Id="rId133" Type="http://schemas.openxmlformats.org/officeDocument/2006/relationships/slide" Target="slides/slide131.xml"/><Relationship Id="rId134" Type="http://schemas.openxmlformats.org/officeDocument/2006/relationships/slide" Target="slides/slide132.xml"/><Relationship Id="rId135" Type="http://schemas.openxmlformats.org/officeDocument/2006/relationships/slide" Target="slides/slide133.xml"/><Relationship Id="rId136" Type="http://schemas.openxmlformats.org/officeDocument/2006/relationships/slide" Target="slides/slide134.xml"/><Relationship Id="rId137" Type="http://schemas.openxmlformats.org/officeDocument/2006/relationships/slide" Target="slides/slide135.xml"/><Relationship Id="rId138" Type="http://schemas.openxmlformats.org/officeDocument/2006/relationships/slide" Target="slides/slide136.xml"/><Relationship Id="rId139" Type="http://schemas.openxmlformats.org/officeDocument/2006/relationships/slide" Target="slides/slide13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70" Type="http://schemas.openxmlformats.org/officeDocument/2006/relationships/slide" Target="slides/slide68.xml"/><Relationship Id="rId71" Type="http://schemas.openxmlformats.org/officeDocument/2006/relationships/slide" Target="slides/slide69.xml"/><Relationship Id="rId72" Type="http://schemas.openxmlformats.org/officeDocument/2006/relationships/slide" Target="slides/slide70.xml"/><Relationship Id="rId73" Type="http://schemas.openxmlformats.org/officeDocument/2006/relationships/slide" Target="slides/slide71.xml"/><Relationship Id="rId74" Type="http://schemas.openxmlformats.org/officeDocument/2006/relationships/slide" Target="slides/slide72.xml"/><Relationship Id="rId75" Type="http://schemas.openxmlformats.org/officeDocument/2006/relationships/slide" Target="slides/slide73.xml"/><Relationship Id="rId76" Type="http://schemas.openxmlformats.org/officeDocument/2006/relationships/slide" Target="slides/slide74.xml"/><Relationship Id="rId77" Type="http://schemas.openxmlformats.org/officeDocument/2006/relationships/slide" Target="slides/slide75.xml"/><Relationship Id="rId78" Type="http://schemas.openxmlformats.org/officeDocument/2006/relationships/slide" Target="slides/slide76.xml"/><Relationship Id="rId79" Type="http://schemas.openxmlformats.org/officeDocument/2006/relationships/slide" Target="slides/slide7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100" Type="http://schemas.openxmlformats.org/officeDocument/2006/relationships/slide" Target="slides/slide98.xml"/><Relationship Id="rId101" Type="http://schemas.openxmlformats.org/officeDocument/2006/relationships/slide" Target="slides/slide99.xml"/><Relationship Id="rId102" Type="http://schemas.openxmlformats.org/officeDocument/2006/relationships/slide" Target="slides/slide100.xml"/><Relationship Id="rId103" Type="http://schemas.openxmlformats.org/officeDocument/2006/relationships/slide" Target="slides/slide101.xml"/><Relationship Id="rId104" Type="http://schemas.openxmlformats.org/officeDocument/2006/relationships/slide" Target="slides/slide102.xml"/><Relationship Id="rId105" Type="http://schemas.openxmlformats.org/officeDocument/2006/relationships/slide" Target="slides/slide103.xml"/><Relationship Id="rId106" Type="http://schemas.openxmlformats.org/officeDocument/2006/relationships/slide" Target="slides/slide104.xml"/><Relationship Id="rId107" Type="http://schemas.openxmlformats.org/officeDocument/2006/relationships/slide" Target="slides/slide105.xml"/><Relationship Id="rId108" Type="http://schemas.openxmlformats.org/officeDocument/2006/relationships/slide" Target="slides/slide106.xml"/><Relationship Id="rId109" Type="http://schemas.openxmlformats.org/officeDocument/2006/relationships/slide" Target="slides/slide107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40" Type="http://schemas.openxmlformats.org/officeDocument/2006/relationships/slide" Target="slides/slide138.xml"/><Relationship Id="rId141" Type="http://schemas.openxmlformats.org/officeDocument/2006/relationships/slide" Target="slides/slide139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1#1">
  <dgm:title val=""/>
  <dgm:desc val=""/>
  <dgm:catLst>
    <dgm:cat type="accent2" pri="11100"/>
  </dgm:catLst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2_1#1">
  <dgm:title val=""/>
  <dgm:desc val=""/>
  <dgm:catLst>
    <dgm:cat type="accent2" pri="11100"/>
  </dgm:catLst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2_1#1">
  <dgm:title val=""/>
  <dgm:desc val=""/>
  <dgm:catLst>
    <dgm:cat type="accent2" pri="11100"/>
  </dgm:catLst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2_1#1">
  <dgm:title val=""/>
  <dgm:desc val=""/>
  <dgm:catLst>
    <dgm:cat type="accent2" pri="11100"/>
  </dgm:catLst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2_1#1">
  <dgm:title val=""/>
  <dgm:desc val=""/>
  <dgm:catLst>
    <dgm:cat type="accent2" pri="11100"/>
  </dgm:catLst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2_1#1">
  <dgm:title val=""/>
  <dgm:desc val=""/>
  <dgm:catLst>
    <dgm:cat type="accent2" pri="11100"/>
  </dgm:catLst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2_1#1">
  <dgm:title val=""/>
  <dgm:desc val=""/>
  <dgm:catLst>
    <dgm:cat type="accent2" pri="11100"/>
  </dgm:catLst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2_1#1">
  <dgm:title val=""/>
  <dgm:desc val=""/>
  <dgm:catLst>
    <dgm:cat type="accent2" pri="11100"/>
  </dgm:catLst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2_1#1">
  <dgm:title val=""/>
  <dgm:desc val=""/>
  <dgm:catLst>
    <dgm:cat type="accent2" pri="11100"/>
  </dgm:catLst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2_1#1">
  <dgm:title val=""/>
  <dgm:desc val=""/>
  <dgm:catLst>
    <dgm:cat type="accent2" pri="11100"/>
  </dgm:catLst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2_1#1">
  <dgm:title val=""/>
  <dgm:desc val=""/>
  <dgm:catLst>
    <dgm:cat type="accent2" pri="11100"/>
  </dgm:catLst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1#1">
  <dgm:title val=""/>
  <dgm:desc val=""/>
  <dgm:catLst>
    <dgm:cat type="accent2" pri="11100"/>
  </dgm:catLst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2_1#1">
  <dgm:title val=""/>
  <dgm:desc val=""/>
  <dgm:catLst>
    <dgm:cat type="accent2" pri="11100"/>
  </dgm:catLst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2_1#1">
  <dgm:title val=""/>
  <dgm:desc val=""/>
  <dgm:catLst>
    <dgm:cat type="accent2" pri="11100"/>
  </dgm:catLst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2_1#1">
  <dgm:title val=""/>
  <dgm:desc val=""/>
  <dgm:catLst>
    <dgm:cat type="accent2" pri="11100"/>
  </dgm:catLst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2_1#1">
  <dgm:title val=""/>
  <dgm:desc val=""/>
  <dgm:catLst>
    <dgm:cat type="accent2" pri="11100"/>
  </dgm:catLst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accent2_1#1">
  <dgm:title val=""/>
  <dgm:desc val=""/>
  <dgm:catLst>
    <dgm:cat type="accent2" pri="11100"/>
  </dgm:catLst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accent2_1#1">
  <dgm:title val=""/>
  <dgm:desc val=""/>
  <dgm:catLst>
    <dgm:cat type="accent2" pri="11100"/>
  </dgm:catLst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</dgm:colorsDef>
</file>

<file path=ppt/diagrams/colors26.xml><?xml version="1.0" encoding="utf-8"?>
<dgm:colorsDef xmlns:dgm="http://schemas.openxmlformats.org/drawingml/2006/diagram" xmlns:a="http://schemas.openxmlformats.org/drawingml/2006/main" uniqueId="urn:microsoft.com/office/officeart/2005/8/colors/accent2_1#1">
  <dgm:title val=""/>
  <dgm:desc val=""/>
  <dgm:catLst>
    <dgm:cat type="accent2" pri="11100"/>
  </dgm:catLst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</dgm:colorsDef>
</file>

<file path=ppt/diagrams/colors27.xml><?xml version="1.0" encoding="utf-8"?>
<dgm:colorsDef xmlns:dgm="http://schemas.openxmlformats.org/drawingml/2006/diagram" xmlns:a="http://schemas.openxmlformats.org/drawingml/2006/main" uniqueId="urn:microsoft.com/office/officeart/2005/8/colors/accent2_1#1">
  <dgm:title val=""/>
  <dgm:desc val=""/>
  <dgm:catLst>
    <dgm:cat type="accent2" pri="11100"/>
  </dgm:catLst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</dgm:colorsDef>
</file>

<file path=ppt/diagrams/colors28.xml><?xml version="1.0" encoding="utf-8"?>
<dgm:colorsDef xmlns:dgm="http://schemas.openxmlformats.org/drawingml/2006/diagram" xmlns:a="http://schemas.openxmlformats.org/drawingml/2006/main" uniqueId="urn:microsoft.com/office/officeart/2005/8/colors/accent2_1#1">
  <dgm:title val=""/>
  <dgm:desc val=""/>
  <dgm:catLst>
    <dgm:cat type="accent2" pri="11100"/>
  </dgm:catLst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</dgm:colorsDef>
</file>

<file path=ppt/diagrams/colors29.xml><?xml version="1.0" encoding="utf-8"?>
<dgm:colorsDef xmlns:dgm="http://schemas.openxmlformats.org/drawingml/2006/diagram" xmlns:a="http://schemas.openxmlformats.org/drawingml/2006/main" uniqueId="urn:microsoft.com/office/officeart/2005/8/colors/accent2_1#1">
  <dgm:title val=""/>
  <dgm:desc val=""/>
  <dgm:catLst>
    <dgm:cat type="accent2" pri="11100"/>
  </dgm:catLst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1#1">
  <dgm:title val=""/>
  <dgm:desc val=""/>
  <dgm:catLst>
    <dgm:cat type="accent2" pri="11100"/>
  </dgm:catLst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</dgm:colorsDef>
</file>

<file path=ppt/diagrams/colors30.xml><?xml version="1.0" encoding="utf-8"?>
<dgm:colorsDef xmlns:dgm="http://schemas.openxmlformats.org/drawingml/2006/diagram" xmlns:a="http://schemas.openxmlformats.org/drawingml/2006/main" uniqueId="urn:microsoft.com/office/officeart/2005/8/colors/accent2_1#1">
  <dgm:title val=""/>
  <dgm:desc val=""/>
  <dgm:catLst>
    <dgm:cat type="accent2" pri="11100"/>
  </dgm:catLst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</dgm:colorsDef>
</file>

<file path=ppt/diagrams/colors31.xml><?xml version="1.0" encoding="utf-8"?>
<dgm:colorsDef xmlns:dgm="http://schemas.openxmlformats.org/drawingml/2006/diagram" xmlns:a="http://schemas.openxmlformats.org/drawingml/2006/main" uniqueId="urn:microsoft.com/office/officeart/2005/8/colors/accent2_1#1">
  <dgm:title val=""/>
  <dgm:desc val=""/>
  <dgm:catLst>
    <dgm:cat type="accent2" pri="11100"/>
  </dgm:catLst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</dgm:colorsDef>
</file>

<file path=ppt/diagrams/colors32.xml><?xml version="1.0" encoding="utf-8"?>
<dgm:colorsDef xmlns:dgm="http://schemas.openxmlformats.org/drawingml/2006/diagram" xmlns:a="http://schemas.openxmlformats.org/drawingml/2006/main" uniqueId="urn:microsoft.com/office/officeart/2005/8/colors/accent2_1#1">
  <dgm:title val=""/>
  <dgm:desc val=""/>
  <dgm:catLst>
    <dgm:cat type="accent2" pri="11100"/>
  </dgm:catLst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</dgm:colorsDef>
</file>

<file path=ppt/diagrams/colors33.xml><?xml version="1.0" encoding="utf-8"?>
<dgm:colorsDef xmlns:dgm="http://schemas.openxmlformats.org/drawingml/2006/diagram" xmlns:a="http://schemas.openxmlformats.org/drawingml/2006/main" uniqueId="urn:microsoft.com/office/officeart/2005/8/colors/accent2_1#1">
  <dgm:title val=""/>
  <dgm:desc val=""/>
  <dgm:catLst>
    <dgm:cat type="accent2" pri="11100"/>
  </dgm:catLst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</dgm:colorsDef>
</file>

<file path=ppt/diagrams/colors34.xml><?xml version="1.0" encoding="utf-8"?>
<dgm:colorsDef xmlns:dgm="http://schemas.openxmlformats.org/drawingml/2006/diagram" xmlns:a="http://schemas.openxmlformats.org/drawingml/2006/main" uniqueId="urn:microsoft.com/office/officeart/2005/8/colors/accent2_1#1">
  <dgm:title val=""/>
  <dgm:desc val=""/>
  <dgm:catLst>
    <dgm:cat type="accent2" pri="11100"/>
  </dgm:catLst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</dgm:colorsDef>
</file>

<file path=ppt/diagrams/colors35.xml><?xml version="1.0" encoding="utf-8"?>
<dgm:colorsDef xmlns:dgm="http://schemas.openxmlformats.org/drawingml/2006/diagram" xmlns:a="http://schemas.openxmlformats.org/drawingml/2006/main" uniqueId="urn:microsoft.com/office/officeart/2005/8/colors/accent2_1#1">
  <dgm:title val=""/>
  <dgm:desc val=""/>
  <dgm:catLst>
    <dgm:cat type="accent2" pri="11100"/>
  </dgm:catLst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</dgm:colorsDef>
</file>

<file path=ppt/diagrams/colors36.xml><?xml version="1.0" encoding="utf-8"?>
<dgm:colorsDef xmlns:dgm="http://schemas.openxmlformats.org/drawingml/2006/diagram" xmlns:a="http://schemas.openxmlformats.org/drawingml/2006/main" uniqueId="urn:microsoft.com/office/officeart/2005/8/colors/accent2_1#1">
  <dgm:title val=""/>
  <dgm:desc val=""/>
  <dgm:catLst>
    <dgm:cat type="accent2" pri="11100"/>
  </dgm:catLst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</dgm:colorsDef>
</file>

<file path=ppt/diagrams/colors37.xml><?xml version="1.0" encoding="utf-8"?>
<dgm:colorsDef xmlns:dgm="http://schemas.openxmlformats.org/drawingml/2006/diagram" xmlns:a="http://schemas.openxmlformats.org/drawingml/2006/main" uniqueId="urn:microsoft.com/office/officeart/2005/8/colors/accent2_1#1">
  <dgm:title val=""/>
  <dgm:desc val=""/>
  <dgm:catLst>
    <dgm:cat type="accent2" pri="11100"/>
  </dgm:catLst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</dgm:colorsDef>
</file>

<file path=ppt/diagrams/colors38.xml><?xml version="1.0" encoding="utf-8"?>
<dgm:colorsDef xmlns:dgm="http://schemas.openxmlformats.org/drawingml/2006/diagram" xmlns:a="http://schemas.openxmlformats.org/drawingml/2006/main" uniqueId="urn:microsoft.com/office/officeart/2005/8/colors/accent2_1#1">
  <dgm:title val=""/>
  <dgm:desc val=""/>
  <dgm:catLst>
    <dgm:cat type="accent2" pri="11100"/>
  </dgm:catLst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</dgm:colorsDef>
</file>

<file path=ppt/diagrams/colors39.xml><?xml version="1.0" encoding="utf-8"?>
<dgm:colorsDef xmlns:dgm="http://schemas.openxmlformats.org/drawingml/2006/diagram" xmlns:a="http://schemas.openxmlformats.org/drawingml/2006/main" uniqueId="urn:microsoft.com/office/officeart/2005/8/colors/accent2_1#1">
  <dgm:title val=""/>
  <dgm:desc val=""/>
  <dgm:catLst>
    <dgm:cat type="accent2" pri="11100"/>
  </dgm:catLst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1#1">
  <dgm:title val=""/>
  <dgm:desc val=""/>
  <dgm:catLst>
    <dgm:cat type="accent2" pri="11100"/>
  </dgm:catLst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</dgm:colorsDef>
</file>

<file path=ppt/diagrams/colors40.xml><?xml version="1.0" encoding="utf-8"?>
<dgm:colorsDef xmlns:dgm="http://schemas.openxmlformats.org/drawingml/2006/diagram" xmlns:a="http://schemas.openxmlformats.org/drawingml/2006/main" uniqueId="urn:microsoft.com/office/officeart/2005/8/colors/accent2_1#1">
  <dgm:title val=""/>
  <dgm:desc val=""/>
  <dgm:catLst>
    <dgm:cat type="accent2" pri="11100"/>
  </dgm:catLst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</dgm:colorsDef>
</file>

<file path=ppt/diagrams/colors41.xml><?xml version="1.0" encoding="utf-8"?>
<dgm:colorsDef xmlns:dgm="http://schemas.openxmlformats.org/drawingml/2006/diagram" xmlns:a="http://schemas.openxmlformats.org/drawingml/2006/main" uniqueId="urn:microsoft.com/office/officeart/2005/8/colors/accent2_1#1">
  <dgm:title val=""/>
  <dgm:desc val=""/>
  <dgm:catLst>
    <dgm:cat type="accent2" pri="11100"/>
  </dgm:catLst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</dgm:colorsDef>
</file>

<file path=ppt/diagrams/colors42.xml><?xml version="1.0" encoding="utf-8"?>
<dgm:colorsDef xmlns:dgm="http://schemas.openxmlformats.org/drawingml/2006/diagram" xmlns:a="http://schemas.openxmlformats.org/drawingml/2006/main" uniqueId="urn:microsoft.com/office/officeart/2005/8/colors/accent2_1#1">
  <dgm:title val=""/>
  <dgm:desc val=""/>
  <dgm:catLst>
    <dgm:cat type="accent2" pri="11100"/>
  </dgm:catLst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</dgm:colorsDef>
</file>

<file path=ppt/diagrams/colors43.xml><?xml version="1.0" encoding="utf-8"?>
<dgm:colorsDef xmlns:dgm="http://schemas.openxmlformats.org/drawingml/2006/diagram" xmlns:a="http://schemas.openxmlformats.org/drawingml/2006/main" uniqueId="urn:microsoft.com/office/officeart/2005/8/colors/accent2_1#1">
  <dgm:title val=""/>
  <dgm:desc val=""/>
  <dgm:catLst>
    <dgm:cat type="accent2" pri="11100"/>
  </dgm:catLst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</dgm:colorsDef>
</file>

<file path=ppt/diagrams/colors44.xml><?xml version="1.0" encoding="utf-8"?>
<dgm:colorsDef xmlns:dgm="http://schemas.openxmlformats.org/drawingml/2006/diagram" xmlns:a="http://schemas.openxmlformats.org/drawingml/2006/main" uniqueId="urn:microsoft.com/office/officeart/2005/8/colors/accent2_1#1">
  <dgm:title val=""/>
  <dgm:desc val=""/>
  <dgm:catLst>
    <dgm:cat type="accent2" pri="11100"/>
  </dgm:catLst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</dgm:colorsDef>
</file>

<file path=ppt/diagrams/colors45.xml><?xml version="1.0" encoding="utf-8"?>
<dgm:colorsDef xmlns:dgm="http://schemas.openxmlformats.org/drawingml/2006/diagram" xmlns:a="http://schemas.openxmlformats.org/drawingml/2006/main" uniqueId="urn:microsoft.com/office/officeart/2005/8/colors/accent2_1#1">
  <dgm:title val=""/>
  <dgm:desc val=""/>
  <dgm:catLst>
    <dgm:cat type="accent2" pri="11100"/>
  </dgm:catLst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</dgm:colorsDef>
</file>

<file path=ppt/diagrams/colors46.xml><?xml version="1.0" encoding="utf-8"?>
<dgm:colorsDef xmlns:dgm="http://schemas.openxmlformats.org/drawingml/2006/diagram" xmlns:a="http://schemas.openxmlformats.org/drawingml/2006/main" uniqueId="urn:microsoft.com/office/officeart/2005/8/colors/accent2_1#1">
  <dgm:title val=""/>
  <dgm:desc val=""/>
  <dgm:catLst>
    <dgm:cat type="accent2" pri="11100"/>
  </dgm:catLst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</dgm:colorsDef>
</file>

<file path=ppt/diagrams/colors47.xml><?xml version="1.0" encoding="utf-8"?>
<dgm:colorsDef xmlns:dgm="http://schemas.openxmlformats.org/drawingml/2006/diagram" xmlns:a="http://schemas.openxmlformats.org/drawingml/2006/main" uniqueId="urn:microsoft.com/office/officeart/2005/8/colors/accent2_1#1">
  <dgm:title val=""/>
  <dgm:desc val=""/>
  <dgm:catLst>
    <dgm:cat type="accent2" pri="11100"/>
  </dgm:catLst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2_1#1">
  <dgm:title val=""/>
  <dgm:desc val=""/>
  <dgm:catLst>
    <dgm:cat type="accent2" pri="11100"/>
  </dgm:catLst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2_1#1">
  <dgm:title val=""/>
  <dgm:desc val=""/>
  <dgm:catLst>
    <dgm:cat type="accent2" pri="11100"/>
  </dgm:catLst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2_1#1">
  <dgm:title val=""/>
  <dgm:desc val=""/>
  <dgm:catLst>
    <dgm:cat type="accent2" pri="11100"/>
  </dgm:catLst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2_1#1">
  <dgm:title val=""/>
  <dgm:desc val=""/>
  <dgm:catLst>
    <dgm:cat type="accent2" pri="11100"/>
  </dgm:catLst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2_1#1">
  <dgm:title val=""/>
  <dgm:desc val=""/>
  <dgm:catLst>
    <dgm:cat type="accent2" pri="11100"/>
  </dgm:catLst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922CA45-45F3-4A46-9285-48C6AB472A84}" type="doc">
      <dgm:prSet loTypeId="urn:microsoft.com/office/officeart/2008/layout/HorizontalMultiLevelHierarchy#1" loCatId="hierarchy" qsTypeId="urn:microsoft.com/office/officeart/2005/8/quickstyle/simple1#1" qsCatId="simple" csTypeId="urn:microsoft.com/office/officeart/2005/8/colors/accent2_1#1" csCatId="accent2" phldr="1"/>
      <dgm:spPr/>
      <dgm:t>
        <a:bodyPr/>
        <a:lstStyle/>
        <a:p>
          <a:endParaRPr lang="zh-CN" altLang="en-US"/>
        </a:p>
      </dgm:t>
    </dgm:pt>
    <dgm:pt modelId="{73E4ABDF-EBF9-4306-AA16-19E4978642E8}">
      <dgm:prSet phldrT="[文本]" custT="1"/>
      <dgm:spPr>
        <a:noFill/>
        <a:ln>
          <a:solidFill>
            <a:srgbClr val="C00000"/>
          </a:solidFill>
        </a:ln>
      </dgm:spPr>
      <dgm:t>
        <a:bodyPr/>
        <a:lstStyle/>
        <a:p>
          <a:r>
            <a:rPr lang="zh-CN" altLang="en-US" sz="14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杨艺和西昆体、晚唐体</a:t>
          </a:r>
          <a:endParaRPr lang="zh-CN" altLang="en-US" sz="1400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36AC6A7-F9AA-4682-830A-080644BC3105}" type="parTrans" cxnId="{87809EEE-6F49-4735-8241-8BE9088D1F16}">
      <dgm:prSet custT="1"/>
      <dgm:spPr>
        <a:ln>
          <a:solidFill>
            <a:srgbClr val="C00000"/>
          </a:solidFill>
        </a:ln>
      </dgm:spPr>
      <dgm:t>
        <a:bodyPr/>
        <a:lstStyle/>
        <a:p>
          <a:endParaRPr lang="zh-CN" altLang="en-US" sz="1400"/>
        </a:p>
      </dgm:t>
    </dgm:pt>
    <dgm:pt modelId="{E3128B50-090B-40E0-8757-420CA68E6201}" type="sibTrans" cxnId="{87809EEE-6F49-4735-8241-8BE9088D1F16}">
      <dgm:prSet/>
      <dgm:spPr/>
      <dgm:t>
        <a:bodyPr/>
        <a:lstStyle/>
        <a:p>
          <a:endParaRPr lang="zh-CN" altLang="en-US" sz="1400"/>
        </a:p>
      </dgm:t>
    </dgm:pt>
    <dgm:pt modelId="{2FA967C5-9CDF-4F2A-BC0C-5A3548AC5C4D}">
      <dgm:prSet custT="1"/>
      <dgm:spPr>
        <a:ln>
          <a:solidFill>
            <a:srgbClr val="C00000"/>
          </a:solidFill>
        </a:ln>
      </dgm:spPr>
      <dgm:t>
        <a:bodyPr/>
        <a:lstStyle/>
        <a:p>
          <a:r>
            <a:rPr lang="zh-CN" altLang="en-US" sz="14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晏殊的令词</a:t>
          </a:r>
        </a:p>
      </dgm:t>
    </dgm:pt>
    <dgm:pt modelId="{74A6CC8D-18B3-44C7-AE03-EF543B4F3E22}" type="parTrans" cxnId="{4527A720-7557-436F-A4C2-3FF1DDC12AAA}">
      <dgm:prSet/>
      <dgm:spPr>
        <a:ln>
          <a:solidFill>
            <a:srgbClr val="C00000"/>
          </a:solidFill>
        </a:ln>
      </dgm:spPr>
      <dgm:t>
        <a:bodyPr/>
        <a:lstStyle/>
        <a:p>
          <a:endParaRPr lang="zh-CN" altLang="en-US"/>
        </a:p>
      </dgm:t>
    </dgm:pt>
    <dgm:pt modelId="{29F6B6B2-A115-4530-94E2-1F1324C0B9FC}" type="sibTrans" cxnId="{4527A720-7557-436F-A4C2-3FF1DDC12AAA}">
      <dgm:prSet/>
      <dgm:spPr/>
      <dgm:t>
        <a:bodyPr/>
        <a:lstStyle/>
        <a:p>
          <a:endParaRPr lang="zh-CN" altLang="en-US"/>
        </a:p>
      </dgm:t>
    </dgm:pt>
    <dgm:pt modelId="{4B803C29-6CBF-4003-BBEC-232FC9826177}">
      <dgm:prSet phldrT="[文本]" custT="1"/>
      <dgm:spPr>
        <a:ln>
          <a:solidFill>
            <a:srgbClr val="C00000"/>
          </a:solidFill>
        </a:ln>
      </dgm:spPr>
      <dgm:t>
        <a:bodyPr vert="vert"/>
        <a:lstStyle/>
        <a:p>
          <a:r>
            <a:rPr lang="zh-CN" altLang="en-US" sz="14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北宋初期</a:t>
          </a:r>
          <a:endParaRPr lang="en-US" altLang="zh-CN" sz="14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B86153EF-9F39-4FD2-85EB-656A2EC91177}" type="parTrans" cxnId="{E29E31EE-D444-4383-A635-8424645690BF}">
      <dgm:prSet/>
      <dgm:spPr/>
      <dgm:t>
        <a:bodyPr/>
        <a:lstStyle/>
        <a:p>
          <a:endParaRPr lang="zh-CN" altLang="en-US"/>
        </a:p>
      </dgm:t>
    </dgm:pt>
    <dgm:pt modelId="{02C5BFC0-0A23-4075-AC90-AC198D009D1B}" type="sibTrans" cxnId="{E29E31EE-D444-4383-A635-8424645690BF}">
      <dgm:prSet/>
      <dgm:spPr/>
      <dgm:t>
        <a:bodyPr/>
        <a:lstStyle/>
        <a:p>
          <a:endParaRPr lang="zh-CN" altLang="en-US"/>
        </a:p>
      </dgm:t>
    </dgm:pt>
    <dgm:pt modelId="{67575A93-6307-4896-BCEA-5DFF16E31A0C}">
      <dgm:prSet phldrT="[文本]" custT="1"/>
      <dgm:spPr>
        <a:solidFill>
          <a:srgbClr val="C00000"/>
        </a:solidFill>
        <a:ln>
          <a:solidFill>
            <a:srgbClr val="C00000"/>
          </a:solidFill>
        </a:ln>
      </dgm:spPr>
      <dgm:t>
        <a:bodyPr vert="horz"/>
        <a:lstStyle/>
        <a:p>
          <a:r>
            <a:rPr lang="zh-CN" altLang="en-US" sz="1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王禹偁与宋初文风和诗风</a:t>
          </a:r>
          <a:endParaRPr lang="en-US" altLang="zh-CN" sz="1400" dirty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8DD50F9D-FE81-48D9-8CE4-DFF23423D8BC}" type="parTrans" cxnId="{437E2432-8EB7-4D26-BD7D-29B0C7FD5E31}">
      <dgm:prSet/>
      <dgm:spPr>
        <a:ln>
          <a:solidFill>
            <a:srgbClr val="C00000"/>
          </a:solidFill>
        </a:ln>
      </dgm:spPr>
      <dgm:t>
        <a:bodyPr/>
        <a:lstStyle/>
        <a:p>
          <a:endParaRPr lang="zh-CN" altLang="en-US"/>
        </a:p>
      </dgm:t>
    </dgm:pt>
    <dgm:pt modelId="{D87628B2-450D-420D-AFD3-F3165F7D7E5F}" type="sibTrans" cxnId="{437E2432-8EB7-4D26-BD7D-29B0C7FD5E31}">
      <dgm:prSet/>
      <dgm:spPr/>
      <dgm:t>
        <a:bodyPr/>
        <a:lstStyle/>
        <a:p>
          <a:endParaRPr lang="zh-CN" altLang="en-US"/>
        </a:p>
      </dgm:t>
    </dgm:pt>
    <dgm:pt modelId="{5BA662CB-8C2E-47B8-9F1B-FEF9798A0549}" type="pres">
      <dgm:prSet presAssocID="{7922CA45-45F3-4A46-9285-48C6AB472A84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7799F25F-C635-431E-8595-5FDDDAEB75C2}" type="pres">
      <dgm:prSet presAssocID="{4B803C29-6CBF-4003-BBEC-232FC9826177}" presName="root1" presStyleCnt="0"/>
      <dgm:spPr/>
    </dgm:pt>
    <dgm:pt modelId="{12FC50FE-73DA-44F5-BD72-A99896E335C0}" type="pres">
      <dgm:prSet presAssocID="{4B803C29-6CBF-4003-BBEC-232FC9826177}" presName="LevelOneTextNode" presStyleLbl="node0" presStyleIdx="0" presStyleCnt="1" custScaleX="216926" custScaleY="2400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D009FA0-54DB-47F5-AEE7-9EBF66FA8FBB}" type="pres">
      <dgm:prSet presAssocID="{4B803C29-6CBF-4003-BBEC-232FC9826177}" presName="level2hierChild" presStyleCnt="0"/>
      <dgm:spPr/>
    </dgm:pt>
    <dgm:pt modelId="{AD95D6FF-000B-497F-9F1B-DA5D835ED5ED}" type="pres">
      <dgm:prSet presAssocID="{8DD50F9D-FE81-48D9-8CE4-DFF23423D8BC}" presName="conn2-1" presStyleLbl="parChTrans1D2" presStyleIdx="0" presStyleCnt="3"/>
      <dgm:spPr/>
      <dgm:t>
        <a:bodyPr/>
        <a:lstStyle/>
        <a:p>
          <a:endParaRPr lang="zh-CN" altLang="en-US"/>
        </a:p>
      </dgm:t>
    </dgm:pt>
    <dgm:pt modelId="{B259FCB9-ABEB-40FE-9452-63DACF82E42A}" type="pres">
      <dgm:prSet presAssocID="{8DD50F9D-FE81-48D9-8CE4-DFF23423D8BC}" presName="connTx" presStyleLbl="parChTrans1D2" presStyleIdx="0" presStyleCnt="3"/>
      <dgm:spPr/>
      <dgm:t>
        <a:bodyPr/>
        <a:lstStyle/>
        <a:p>
          <a:endParaRPr lang="zh-CN" altLang="en-US"/>
        </a:p>
      </dgm:t>
    </dgm:pt>
    <dgm:pt modelId="{A55B1247-C1B7-438B-A790-D021656FB896}" type="pres">
      <dgm:prSet presAssocID="{67575A93-6307-4896-BCEA-5DFF16E31A0C}" presName="root2" presStyleCnt="0"/>
      <dgm:spPr/>
    </dgm:pt>
    <dgm:pt modelId="{5AFE789F-01BA-40D4-A60F-0FDD98A65223}" type="pres">
      <dgm:prSet presAssocID="{67575A93-6307-4896-BCEA-5DFF16E31A0C}" presName="LevelTwoTextNode" presStyleLbl="node2" presStyleIdx="0" presStyleCnt="3" custScaleX="15060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972272C4-EC69-49BE-8B9A-C900CA14275C}" type="pres">
      <dgm:prSet presAssocID="{67575A93-6307-4896-BCEA-5DFF16E31A0C}" presName="level3hierChild" presStyleCnt="0"/>
      <dgm:spPr/>
    </dgm:pt>
    <dgm:pt modelId="{50668DE7-9948-4DB8-9F78-572BDEC7EF8C}" type="pres">
      <dgm:prSet presAssocID="{E36AC6A7-F9AA-4682-830A-080644BC3105}" presName="conn2-1" presStyleLbl="parChTrans1D2" presStyleIdx="1" presStyleCnt="3"/>
      <dgm:spPr/>
      <dgm:t>
        <a:bodyPr/>
        <a:lstStyle/>
        <a:p>
          <a:endParaRPr lang="zh-CN" altLang="en-US"/>
        </a:p>
      </dgm:t>
    </dgm:pt>
    <dgm:pt modelId="{0870E7DA-0FA1-4F1E-9BBD-921D95DAED35}" type="pres">
      <dgm:prSet presAssocID="{E36AC6A7-F9AA-4682-830A-080644BC3105}" presName="connTx" presStyleLbl="parChTrans1D2" presStyleIdx="1" presStyleCnt="3"/>
      <dgm:spPr/>
      <dgm:t>
        <a:bodyPr/>
        <a:lstStyle/>
        <a:p>
          <a:endParaRPr lang="zh-CN" altLang="en-US"/>
        </a:p>
      </dgm:t>
    </dgm:pt>
    <dgm:pt modelId="{15F5D5BE-5E29-46E2-ADA2-1E6ADB794C85}" type="pres">
      <dgm:prSet presAssocID="{73E4ABDF-EBF9-4306-AA16-19E4978642E8}" presName="root2" presStyleCnt="0"/>
      <dgm:spPr/>
    </dgm:pt>
    <dgm:pt modelId="{C0BB8BF2-CCBE-47B5-9A30-ACD9461A6D2E}" type="pres">
      <dgm:prSet presAssocID="{73E4ABDF-EBF9-4306-AA16-19E4978642E8}" presName="LevelTwoTextNode" presStyleLbl="node2" presStyleIdx="1" presStyleCnt="3" custScaleX="146074" custLinFactNeighborX="3761" custLinFactNeighborY="938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71509ED-96E8-4CCE-8762-9FD14F86513C}" type="pres">
      <dgm:prSet presAssocID="{73E4ABDF-EBF9-4306-AA16-19E4978642E8}" presName="level3hierChild" presStyleCnt="0"/>
      <dgm:spPr/>
    </dgm:pt>
    <dgm:pt modelId="{8FDD8224-612E-4D18-9D3A-216E5928768C}" type="pres">
      <dgm:prSet presAssocID="{74A6CC8D-18B3-44C7-AE03-EF543B4F3E22}" presName="conn2-1" presStyleLbl="parChTrans1D2" presStyleIdx="2" presStyleCnt="3"/>
      <dgm:spPr/>
      <dgm:t>
        <a:bodyPr/>
        <a:lstStyle/>
        <a:p>
          <a:endParaRPr lang="zh-CN" altLang="en-US"/>
        </a:p>
      </dgm:t>
    </dgm:pt>
    <dgm:pt modelId="{A7684385-1E4F-4457-B1AB-158EF7708AD0}" type="pres">
      <dgm:prSet presAssocID="{74A6CC8D-18B3-44C7-AE03-EF543B4F3E22}" presName="connTx" presStyleLbl="parChTrans1D2" presStyleIdx="2" presStyleCnt="3"/>
      <dgm:spPr/>
      <dgm:t>
        <a:bodyPr/>
        <a:lstStyle/>
        <a:p>
          <a:endParaRPr lang="zh-CN" altLang="en-US"/>
        </a:p>
      </dgm:t>
    </dgm:pt>
    <dgm:pt modelId="{5252D690-818A-41A0-A586-AD5A7E13A4D1}" type="pres">
      <dgm:prSet presAssocID="{2FA967C5-9CDF-4F2A-BC0C-5A3548AC5C4D}" presName="root2" presStyleCnt="0"/>
      <dgm:spPr/>
    </dgm:pt>
    <dgm:pt modelId="{99937229-FB4F-4A6C-A5D3-ABE37A1AAF37}" type="pres">
      <dgm:prSet presAssocID="{2FA967C5-9CDF-4F2A-BC0C-5A3548AC5C4D}" presName="LevelTwoTextNode" presStyleLbl="node2" presStyleIdx="2" presStyleCnt="3" custScaleX="159259" custScaleY="9542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8DBDF64-9B5F-4820-8717-43AA78DE7E4C}" type="pres">
      <dgm:prSet presAssocID="{2FA967C5-9CDF-4F2A-BC0C-5A3548AC5C4D}" presName="level3hierChild" presStyleCnt="0"/>
      <dgm:spPr/>
    </dgm:pt>
  </dgm:ptLst>
  <dgm:cxnLst>
    <dgm:cxn modelId="{6EB68624-FE36-8844-BE0E-B99629144F0D}" type="presOf" srcId="{67575A93-6307-4896-BCEA-5DFF16E31A0C}" destId="{5AFE789F-01BA-40D4-A60F-0FDD98A65223}" srcOrd="0" destOrd="0" presId="urn:microsoft.com/office/officeart/2008/layout/HorizontalMultiLevelHierarchy#1"/>
    <dgm:cxn modelId="{B25879F5-ECFE-1F45-9568-8601841C64FC}" type="presOf" srcId="{2FA967C5-9CDF-4F2A-BC0C-5A3548AC5C4D}" destId="{99937229-FB4F-4A6C-A5D3-ABE37A1AAF37}" srcOrd="0" destOrd="0" presId="urn:microsoft.com/office/officeart/2008/layout/HorizontalMultiLevelHierarchy#1"/>
    <dgm:cxn modelId="{B75ABE74-588B-2842-A2F6-696D1541E085}" type="presOf" srcId="{4B803C29-6CBF-4003-BBEC-232FC9826177}" destId="{12FC50FE-73DA-44F5-BD72-A99896E335C0}" srcOrd="0" destOrd="0" presId="urn:microsoft.com/office/officeart/2008/layout/HorizontalMultiLevelHierarchy#1"/>
    <dgm:cxn modelId="{F8B14B72-650E-BA42-AB8B-7469A393E5CD}" type="presOf" srcId="{74A6CC8D-18B3-44C7-AE03-EF543B4F3E22}" destId="{A7684385-1E4F-4457-B1AB-158EF7708AD0}" srcOrd="1" destOrd="0" presId="urn:microsoft.com/office/officeart/2008/layout/HorizontalMultiLevelHierarchy#1"/>
    <dgm:cxn modelId="{2B370B26-CC60-8A4B-AD71-F28262634CCE}" type="presOf" srcId="{8DD50F9D-FE81-48D9-8CE4-DFF23423D8BC}" destId="{B259FCB9-ABEB-40FE-9452-63DACF82E42A}" srcOrd="1" destOrd="0" presId="urn:microsoft.com/office/officeart/2008/layout/HorizontalMultiLevelHierarchy#1"/>
    <dgm:cxn modelId="{94956B5C-9780-0E45-9FE6-F7497084F890}" type="presOf" srcId="{E36AC6A7-F9AA-4682-830A-080644BC3105}" destId="{0870E7DA-0FA1-4F1E-9BBD-921D95DAED35}" srcOrd="1" destOrd="0" presId="urn:microsoft.com/office/officeart/2008/layout/HorizontalMultiLevelHierarchy#1"/>
    <dgm:cxn modelId="{9B77B4F3-4E0B-A144-8A33-C4C200CC4330}" type="presOf" srcId="{8DD50F9D-FE81-48D9-8CE4-DFF23423D8BC}" destId="{AD95D6FF-000B-497F-9F1B-DA5D835ED5ED}" srcOrd="0" destOrd="0" presId="urn:microsoft.com/office/officeart/2008/layout/HorizontalMultiLevelHierarchy#1"/>
    <dgm:cxn modelId="{C8724BCA-EED9-7E49-AEF9-070CE607A178}" type="presOf" srcId="{7922CA45-45F3-4A46-9285-48C6AB472A84}" destId="{5BA662CB-8C2E-47B8-9F1B-FEF9798A0549}" srcOrd="0" destOrd="0" presId="urn:microsoft.com/office/officeart/2008/layout/HorizontalMultiLevelHierarchy#1"/>
    <dgm:cxn modelId="{94A4C483-D04D-654F-B258-5B6EBF537B67}" type="presOf" srcId="{E36AC6A7-F9AA-4682-830A-080644BC3105}" destId="{50668DE7-9948-4DB8-9F78-572BDEC7EF8C}" srcOrd="0" destOrd="0" presId="urn:microsoft.com/office/officeart/2008/layout/HorizontalMultiLevelHierarchy#1"/>
    <dgm:cxn modelId="{081E5917-1FDA-5145-BA53-1E2962BFFF7E}" type="presOf" srcId="{73E4ABDF-EBF9-4306-AA16-19E4978642E8}" destId="{C0BB8BF2-CCBE-47B5-9A30-ACD9461A6D2E}" srcOrd="0" destOrd="0" presId="urn:microsoft.com/office/officeart/2008/layout/HorizontalMultiLevelHierarchy#1"/>
    <dgm:cxn modelId="{A53EC06E-AC86-A946-A79A-5C0E12E9E087}" type="presOf" srcId="{74A6CC8D-18B3-44C7-AE03-EF543B4F3E22}" destId="{8FDD8224-612E-4D18-9D3A-216E5928768C}" srcOrd="0" destOrd="0" presId="urn:microsoft.com/office/officeart/2008/layout/HorizontalMultiLevelHierarchy#1"/>
    <dgm:cxn modelId="{437E2432-8EB7-4D26-BD7D-29B0C7FD5E31}" srcId="{4B803C29-6CBF-4003-BBEC-232FC9826177}" destId="{67575A93-6307-4896-BCEA-5DFF16E31A0C}" srcOrd="0" destOrd="0" parTransId="{8DD50F9D-FE81-48D9-8CE4-DFF23423D8BC}" sibTransId="{D87628B2-450D-420D-AFD3-F3165F7D7E5F}"/>
    <dgm:cxn modelId="{4527A720-7557-436F-A4C2-3FF1DDC12AAA}" srcId="{4B803C29-6CBF-4003-BBEC-232FC9826177}" destId="{2FA967C5-9CDF-4F2A-BC0C-5A3548AC5C4D}" srcOrd="2" destOrd="0" parTransId="{74A6CC8D-18B3-44C7-AE03-EF543B4F3E22}" sibTransId="{29F6B6B2-A115-4530-94E2-1F1324C0B9FC}"/>
    <dgm:cxn modelId="{E29E31EE-D444-4383-A635-8424645690BF}" srcId="{7922CA45-45F3-4A46-9285-48C6AB472A84}" destId="{4B803C29-6CBF-4003-BBEC-232FC9826177}" srcOrd="0" destOrd="0" parTransId="{B86153EF-9F39-4FD2-85EB-656A2EC91177}" sibTransId="{02C5BFC0-0A23-4075-AC90-AC198D009D1B}"/>
    <dgm:cxn modelId="{87809EEE-6F49-4735-8241-8BE9088D1F16}" srcId="{4B803C29-6CBF-4003-BBEC-232FC9826177}" destId="{73E4ABDF-EBF9-4306-AA16-19E4978642E8}" srcOrd="1" destOrd="0" parTransId="{E36AC6A7-F9AA-4682-830A-080644BC3105}" sibTransId="{E3128B50-090B-40E0-8757-420CA68E6201}"/>
    <dgm:cxn modelId="{B1008679-AB88-1544-98BD-DAF31CEB3A30}" type="presParOf" srcId="{5BA662CB-8C2E-47B8-9F1B-FEF9798A0549}" destId="{7799F25F-C635-431E-8595-5FDDDAEB75C2}" srcOrd="0" destOrd="0" presId="urn:microsoft.com/office/officeart/2008/layout/HorizontalMultiLevelHierarchy#1"/>
    <dgm:cxn modelId="{88CAE956-359D-BA47-9CCE-8B8D83BA5E4A}" type="presParOf" srcId="{7799F25F-C635-431E-8595-5FDDDAEB75C2}" destId="{12FC50FE-73DA-44F5-BD72-A99896E335C0}" srcOrd="0" destOrd="0" presId="urn:microsoft.com/office/officeart/2008/layout/HorizontalMultiLevelHierarchy#1"/>
    <dgm:cxn modelId="{2DA73578-5EAD-544A-A3C7-6EE67E766049}" type="presParOf" srcId="{7799F25F-C635-431E-8595-5FDDDAEB75C2}" destId="{CD009FA0-54DB-47F5-AEE7-9EBF66FA8FBB}" srcOrd="1" destOrd="0" presId="urn:microsoft.com/office/officeart/2008/layout/HorizontalMultiLevelHierarchy#1"/>
    <dgm:cxn modelId="{C8134F37-CF6A-3849-A4E7-39692B6906FC}" type="presParOf" srcId="{CD009FA0-54DB-47F5-AEE7-9EBF66FA8FBB}" destId="{AD95D6FF-000B-497F-9F1B-DA5D835ED5ED}" srcOrd="0" destOrd="0" presId="urn:microsoft.com/office/officeart/2008/layout/HorizontalMultiLevelHierarchy#1"/>
    <dgm:cxn modelId="{8FCCC6F5-0770-474D-AF95-7CD27750FC5F}" type="presParOf" srcId="{AD95D6FF-000B-497F-9F1B-DA5D835ED5ED}" destId="{B259FCB9-ABEB-40FE-9452-63DACF82E42A}" srcOrd="0" destOrd="0" presId="urn:microsoft.com/office/officeart/2008/layout/HorizontalMultiLevelHierarchy#1"/>
    <dgm:cxn modelId="{5B4FC299-7E80-0341-886F-EDE83FE9EB90}" type="presParOf" srcId="{CD009FA0-54DB-47F5-AEE7-9EBF66FA8FBB}" destId="{A55B1247-C1B7-438B-A790-D021656FB896}" srcOrd="1" destOrd="0" presId="urn:microsoft.com/office/officeart/2008/layout/HorizontalMultiLevelHierarchy#1"/>
    <dgm:cxn modelId="{B6410E5F-FC03-434F-A07B-B66DBE3EAC59}" type="presParOf" srcId="{A55B1247-C1B7-438B-A790-D021656FB896}" destId="{5AFE789F-01BA-40D4-A60F-0FDD98A65223}" srcOrd="0" destOrd="0" presId="urn:microsoft.com/office/officeart/2008/layout/HorizontalMultiLevelHierarchy#1"/>
    <dgm:cxn modelId="{4A7094A9-18F6-374E-BBE4-1FB598D713F9}" type="presParOf" srcId="{A55B1247-C1B7-438B-A790-D021656FB896}" destId="{972272C4-EC69-49BE-8B9A-C900CA14275C}" srcOrd="1" destOrd="0" presId="urn:microsoft.com/office/officeart/2008/layout/HorizontalMultiLevelHierarchy#1"/>
    <dgm:cxn modelId="{598C6EF6-48F5-F945-8B6C-FB3EDAC14D85}" type="presParOf" srcId="{CD009FA0-54DB-47F5-AEE7-9EBF66FA8FBB}" destId="{50668DE7-9948-4DB8-9F78-572BDEC7EF8C}" srcOrd="2" destOrd="0" presId="urn:microsoft.com/office/officeart/2008/layout/HorizontalMultiLevelHierarchy#1"/>
    <dgm:cxn modelId="{4D882535-46AE-6744-808D-57EB96E8823F}" type="presParOf" srcId="{50668DE7-9948-4DB8-9F78-572BDEC7EF8C}" destId="{0870E7DA-0FA1-4F1E-9BBD-921D95DAED35}" srcOrd="0" destOrd="0" presId="urn:microsoft.com/office/officeart/2008/layout/HorizontalMultiLevelHierarchy#1"/>
    <dgm:cxn modelId="{43BFB150-2E6F-334B-9722-6AEABF165D15}" type="presParOf" srcId="{CD009FA0-54DB-47F5-AEE7-9EBF66FA8FBB}" destId="{15F5D5BE-5E29-46E2-ADA2-1E6ADB794C85}" srcOrd="3" destOrd="0" presId="urn:microsoft.com/office/officeart/2008/layout/HorizontalMultiLevelHierarchy#1"/>
    <dgm:cxn modelId="{761EFBBA-F6C0-8C47-9FA5-E99DEBEA7BA0}" type="presParOf" srcId="{15F5D5BE-5E29-46E2-ADA2-1E6ADB794C85}" destId="{C0BB8BF2-CCBE-47B5-9A30-ACD9461A6D2E}" srcOrd="0" destOrd="0" presId="urn:microsoft.com/office/officeart/2008/layout/HorizontalMultiLevelHierarchy#1"/>
    <dgm:cxn modelId="{F0311E67-3842-994F-A604-24E55617EE50}" type="presParOf" srcId="{15F5D5BE-5E29-46E2-ADA2-1E6ADB794C85}" destId="{071509ED-96E8-4CCE-8762-9FD14F86513C}" srcOrd="1" destOrd="0" presId="urn:microsoft.com/office/officeart/2008/layout/HorizontalMultiLevelHierarchy#1"/>
    <dgm:cxn modelId="{52387944-B4E7-954D-9A41-15E2180B1ADE}" type="presParOf" srcId="{CD009FA0-54DB-47F5-AEE7-9EBF66FA8FBB}" destId="{8FDD8224-612E-4D18-9D3A-216E5928768C}" srcOrd="4" destOrd="0" presId="urn:microsoft.com/office/officeart/2008/layout/HorizontalMultiLevelHierarchy#1"/>
    <dgm:cxn modelId="{76A214F6-015F-6C44-A527-2FDEC7CF24F6}" type="presParOf" srcId="{8FDD8224-612E-4D18-9D3A-216E5928768C}" destId="{A7684385-1E4F-4457-B1AB-158EF7708AD0}" srcOrd="0" destOrd="0" presId="urn:microsoft.com/office/officeart/2008/layout/HorizontalMultiLevelHierarchy#1"/>
    <dgm:cxn modelId="{4705076E-13C8-444C-B5A5-11A764745D79}" type="presParOf" srcId="{CD009FA0-54DB-47F5-AEE7-9EBF66FA8FBB}" destId="{5252D690-818A-41A0-A586-AD5A7E13A4D1}" srcOrd="5" destOrd="0" presId="urn:microsoft.com/office/officeart/2008/layout/HorizontalMultiLevelHierarchy#1"/>
    <dgm:cxn modelId="{C2061F51-F5CA-3441-8CBB-8917017FABC0}" type="presParOf" srcId="{5252D690-818A-41A0-A586-AD5A7E13A4D1}" destId="{99937229-FB4F-4A6C-A5D3-ABE37A1AAF37}" srcOrd="0" destOrd="0" presId="urn:microsoft.com/office/officeart/2008/layout/HorizontalMultiLevelHierarchy#1"/>
    <dgm:cxn modelId="{29183DC7-9E28-9649-9693-020E81F5039E}" type="presParOf" srcId="{5252D690-818A-41A0-A586-AD5A7E13A4D1}" destId="{08DBDF64-9B5F-4820-8717-43AA78DE7E4C}" srcOrd="1" destOrd="0" presId="urn:microsoft.com/office/officeart/2008/layout/HorizontalMultiLevelHierarchy#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7922CA45-45F3-4A46-9285-48C6AB472A84}" type="doc">
      <dgm:prSet loTypeId="urn:microsoft.com/office/officeart/2008/layout/HorizontalMultiLevelHierarchy#1" loCatId="hierarchy" qsTypeId="urn:microsoft.com/office/officeart/2005/8/quickstyle/simple1#1" qsCatId="simple" csTypeId="urn:microsoft.com/office/officeart/2005/8/colors/accent2_1#1" csCatId="accent2" phldr="1"/>
      <dgm:spPr/>
      <dgm:t>
        <a:bodyPr/>
        <a:lstStyle/>
        <a:p>
          <a:endParaRPr lang="zh-CN" altLang="en-US"/>
        </a:p>
      </dgm:t>
    </dgm:pt>
    <dgm:pt modelId="{73E4ABDF-EBF9-4306-AA16-19E4978642E8}">
      <dgm:prSet phldrT="[文本]" custT="1"/>
      <dgm:spPr>
        <a:noFill/>
        <a:ln>
          <a:solidFill>
            <a:srgbClr val="C00000"/>
          </a:solidFill>
        </a:ln>
      </dgm:spPr>
      <dgm:t>
        <a:bodyPr/>
        <a:lstStyle/>
        <a:p>
          <a:r>
            <a:rPr lang="zh-CN" altLang="en-US" sz="14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陈与义</a:t>
          </a:r>
          <a:endParaRPr lang="zh-CN" altLang="en-US" sz="1400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36AC6A7-F9AA-4682-830A-080644BC3105}" type="parTrans" cxnId="{87809EEE-6F49-4735-8241-8BE9088D1F16}">
      <dgm:prSet custT="1"/>
      <dgm:spPr>
        <a:ln>
          <a:solidFill>
            <a:srgbClr val="C00000"/>
          </a:solidFill>
        </a:ln>
      </dgm:spPr>
      <dgm:t>
        <a:bodyPr/>
        <a:lstStyle/>
        <a:p>
          <a:endParaRPr lang="zh-CN" altLang="en-US" sz="1400"/>
        </a:p>
      </dgm:t>
    </dgm:pt>
    <dgm:pt modelId="{E3128B50-090B-40E0-8757-420CA68E6201}" type="sibTrans" cxnId="{87809EEE-6F49-4735-8241-8BE9088D1F16}">
      <dgm:prSet/>
      <dgm:spPr/>
      <dgm:t>
        <a:bodyPr/>
        <a:lstStyle/>
        <a:p>
          <a:endParaRPr lang="zh-CN" altLang="en-US" sz="1400"/>
        </a:p>
      </dgm:t>
    </dgm:pt>
    <dgm:pt modelId="{4B803C29-6CBF-4003-BBEC-232FC9826177}">
      <dgm:prSet phldrT="[文本]" custT="1"/>
      <dgm:spPr>
        <a:ln>
          <a:solidFill>
            <a:srgbClr val="C00000"/>
          </a:solidFill>
        </a:ln>
      </dgm:spPr>
      <dgm:t>
        <a:bodyPr vert="vert"/>
        <a:lstStyle/>
        <a:p>
          <a:r>
            <a:rPr lang="zh-CN" altLang="en-US" sz="14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陈师道和陈与义</a:t>
          </a:r>
          <a:endParaRPr lang="en-US" altLang="zh-CN" sz="14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B86153EF-9F39-4FD2-85EB-656A2EC91177}" type="parTrans" cxnId="{E29E31EE-D444-4383-A635-8424645690BF}">
      <dgm:prSet/>
      <dgm:spPr/>
      <dgm:t>
        <a:bodyPr/>
        <a:lstStyle/>
        <a:p>
          <a:endParaRPr lang="zh-CN" altLang="en-US"/>
        </a:p>
      </dgm:t>
    </dgm:pt>
    <dgm:pt modelId="{02C5BFC0-0A23-4075-AC90-AC198D009D1B}" type="sibTrans" cxnId="{E29E31EE-D444-4383-A635-8424645690BF}">
      <dgm:prSet/>
      <dgm:spPr/>
      <dgm:t>
        <a:bodyPr/>
        <a:lstStyle/>
        <a:p>
          <a:endParaRPr lang="zh-CN" altLang="en-US"/>
        </a:p>
      </dgm:t>
    </dgm:pt>
    <dgm:pt modelId="{67575A93-6307-4896-BCEA-5DFF16E31A0C}">
      <dgm:prSet phldrT="[文本]" custT="1"/>
      <dgm:spPr>
        <a:solidFill>
          <a:srgbClr val="C00000"/>
        </a:solidFill>
        <a:ln>
          <a:solidFill>
            <a:srgbClr val="C00000"/>
          </a:solidFill>
        </a:ln>
      </dgm:spPr>
      <dgm:t>
        <a:bodyPr vert="horz"/>
        <a:lstStyle/>
        <a:p>
          <a:r>
            <a:rPr lang="zh-CN" altLang="en-US" sz="1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陈师道</a:t>
          </a:r>
          <a:endParaRPr lang="en-US" altLang="zh-CN" sz="1400" dirty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8DD50F9D-FE81-48D9-8CE4-DFF23423D8BC}" type="parTrans" cxnId="{437E2432-8EB7-4D26-BD7D-29B0C7FD5E31}">
      <dgm:prSet/>
      <dgm:spPr>
        <a:ln>
          <a:solidFill>
            <a:srgbClr val="C00000"/>
          </a:solidFill>
        </a:ln>
      </dgm:spPr>
      <dgm:t>
        <a:bodyPr/>
        <a:lstStyle/>
        <a:p>
          <a:endParaRPr lang="zh-CN" altLang="en-US"/>
        </a:p>
      </dgm:t>
    </dgm:pt>
    <dgm:pt modelId="{D87628B2-450D-420D-AFD3-F3165F7D7E5F}" type="sibTrans" cxnId="{437E2432-8EB7-4D26-BD7D-29B0C7FD5E31}">
      <dgm:prSet/>
      <dgm:spPr/>
      <dgm:t>
        <a:bodyPr/>
        <a:lstStyle/>
        <a:p>
          <a:endParaRPr lang="zh-CN" altLang="en-US"/>
        </a:p>
      </dgm:t>
    </dgm:pt>
    <dgm:pt modelId="{5BA662CB-8C2E-47B8-9F1B-FEF9798A0549}" type="pres">
      <dgm:prSet presAssocID="{7922CA45-45F3-4A46-9285-48C6AB472A84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7799F25F-C635-431E-8595-5FDDDAEB75C2}" type="pres">
      <dgm:prSet presAssocID="{4B803C29-6CBF-4003-BBEC-232FC9826177}" presName="root1" presStyleCnt="0"/>
      <dgm:spPr/>
    </dgm:pt>
    <dgm:pt modelId="{12FC50FE-73DA-44F5-BD72-A99896E335C0}" type="pres">
      <dgm:prSet presAssocID="{4B803C29-6CBF-4003-BBEC-232FC9826177}" presName="LevelOneTextNode" presStyleLbl="node0" presStyleIdx="0" presStyleCnt="1" custScaleX="302936" custScaleY="4306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D009FA0-54DB-47F5-AEE7-9EBF66FA8FBB}" type="pres">
      <dgm:prSet presAssocID="{4B803C29-6CBF-4003-BBEC-232FC9826177}" presName="level2hierChild" presStyleCnt="0"/>
      <dgm:spPr/>
    </dgm:pt>
    <dgm:pt modelId="{AD95D6FF-000B-497F-9F1B-DA5D835ED5ED}" type="pres">
      <dgm:prSet presAssocID="{8DD50F9D-FE81-48D9-8CE4-DFF23423D8BC}" presName="conn2-1" presStyleLbl="parChTrans1D2" presStyleIdx="0" presStyleCnt="2"/>
      <dgm:spPr/>
      <dgm:t>
        <a:bodyPr/>
        <a:lstStyle/>
        <a:p>
          <a:endParaRPr lang="zh-CN" altLang="en-US"/>
        </a:p>
      </dgm:t>
    </dgm:pt>
    <dgm:pt modelId="{B259FCB9-ABEB-40FE-9452-63DACF82E42A}" type="pres">
      <dgm:prSet presAssocID="{8DD50F9D-FE81-48D9-8CE4-DFF23423D8BC}" presName="connTx" presStyleLbl="parChTrans1D2" presStyleIdx="0" presStyleCnt="2"/>
      <dgm:spPr/>
      <dgm:t>
        <a:bodyPr/>
        <a:lstStyle/>
        <a:p>
          <a:endParaRPr lang="zh-CN" altLang="en-US"/>
        </a:p>
      </dgm:t>
    </dgm:pt>
    <dgm:pt modelId="{A55B1247-C1B7-438B-A790-D021656FB896}" type="pres">
      <dgm:prSet presAssocID="{67575A93-6307-4896-BCEA-5DFF16E31A0C}" presName="root2" presStyleCnt="0"/>
      <dgm:spPr/>
    </dgm:pt>
    <dgm:pt modelId="{5AFE789F-01BA-40D4-A60F-0FDD98A65223}" type="pres">
      <dgm:prSet presAssocID="{67575A93-6307-4896-BCEA-5DFF16E31A0C}" presName="LevelTwoTextNode" presStyleLbl="node2" presStyleIdx="0" presStyleCnt="2" custScaleX="131771" custScaleY="12574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972272C4-EC69-49BE-8B9A-C900CA14275C}" type="pres">
      <dgm:prSet presAssocID="{67575A93-6307-4896-BCEA-5DFF16E31A0C}" presName="level3hierChild" presStyleCnt="0"/>
      <dgm:spPr/>
    </dgm:pt>
    <dgm:pt modelId="{50668DE7-9948-4DB8-9F78-572BDEC7EF8C}" type="pres">
      <dgm:prSet presAssocID="{E36AC6A7-F9AA-4682-830A-080644BC3105}" presName="conn2-1" presStyleLbl="parChTrans1D2" presStyleIdx="1" presStyleCnt="2"/>
      <dgm:spPr/>
      <dgm:t>
        <a:bodyPr/>
        <a:lstStyle/>
        <a:p>
          <a:endParaRPr lang="zh-CN" altLang="en-US"/>
        </a:p>
      </dgm:t>
    </dgm:pt>
    <dgm:pt modelId="{0870E7DA-0FA1-4F1E-9BBD-921D95DAED35}" type="pres">
      <dgm:prSet presAssocID="{E36AC6A7-F9AA-4682-830A-080644BC3105}" presName="connTx" presStyleLbl="parChTrans1D2" presStyleIdx="1" presStyleCnt="2"/>
      <dgm:spPr/>
      <dgm:t>
        <a:bodyPr/>
        <a:lstStyle/>
        <a:p>
          <a:endParaRPr lang="zh-CN" altLang="en-US"/>
        </a:p>
      </dgm:t>
    </dgm:pt>
    <dgm:pt modelId="{15F5D5BE-5E29-46E2-ADA2-1E6ADB794C85}" type="pres">
      <dgm:prSet presAssocID="{73E4ABDF-EBF9-4306-AA16-19E4978642E8}" presName="root2" presStyleCnt="0"/>
      <dgm:spPr/>
    </dgm:pt>
    <dgm:pt modelId="{C0BB8BF2-CCBE-47B5-9A30-ACD9461A6D2E}" type="pres">
      <dgm:prSet presAssocID="{73E4ABDF-EBF9-4306-AA16-19E4978642E8}" presName="LevelTwoTextNode" presStyleLbl="node2" presStyleIdx="1" presStyleCnt="2" custScaleX="132519" custScaleY="11330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71509ED-96E8-4CCE-8762-9FD14F86513C}" type="pres">
      <dgm:prSet presAssocID="{73E4ABDF-EBF9-4306-AA16-19E4978642E8}" presName="level3hierChild" presStyleCnt="0"/>
      <dgm:spPr/>
    </dgm:pt>
  </dgm:ptLst>
  <dgm:cxnLst>
    <dgm:cxn modelId="{3C8B54B3-D9AE-9C45-B50C-5624C0EFD57C}" type="presOf" srcId="{4B803C29-6CBF-4003-BBEC-232FC9826177}" destId="{12FC50FE-73DA-44F5-BD72-A99896E335C0}" srcOrd="0" destOrd="0" presId="urn:microsoft.com/office/officeart/2008/layout/HorizontalMultiLevelHierarchy#1"/>
    <dgm:cxn modelId="{86CAA426-8493-C84B-8714-7F03973FFAB0}" type="presOf" srcId="{8DD50F9D-FE81-48D9-8CE4-DFF23423D8BC}" destId="{AD95D6FF-000B-497F-9F1B-DA5D835ED5ED}" srcOrd="0" destOrd="0" presId="urn:microsoft.com/office/officeart/2008/layout/HorizontalMultiLevelHierarchy#1"/>
    <dgm:cxn modelId="{8436365E-0068-2D4B-B96F-9B1000EF6BF7}" type="presOf" srcId="{67575A93-6307-4896-BCEA-5DFF16E31A0C}" destId="{5AFE789F-01BA-40D4-A60F-0FDD98A65223}" srcOrd="0" destOrd="0" presId="urn:microsoft.com/office/officeart/2008/layout/HorizontalMultiLevelHierarchy#1"/>
    <dgm:cxn modelId="{9D695FDF-A1AA-FE49-9B10-FC78645340F7}" type="presOf" srcId="{73E4ABDF-EBF9-4306-AA16-19E4978642E8}" destId="{C0BB8BF2-CCBE-47B5-9A30-ACD9461A6D2E}" srcOrd="0" destOrd="0" presId="urn:microsoft.com/office/officeart/2008/layout/HorizontalMultiLevelHierarchy#1"/>
    <dgm:cxn modelId="{5CDD0B3E-1DC9-964A-928E-6C7BFCA05341}" type="presOf" srcId="{E36AC6A7-F9AA-4682-830A-080644BC3105}" destId="{0870E7DA-0FA1-4F1E-9BBD-921D95DAED35}" srcOrd="1" destOrd="0" presId="urn:microsoft.com/office/officeart/2008/layout/HorizontalMultiLevelHierarchy#1"/>
    <dgm:cxn modelId="{D73FE12E-ECC1-764C-9210-F5F355080A34}" type="presOf" srcId="{7922CA45-45F3-4A46-9285-48C6AB472A84}" destId="{5BA662CB-8C2E-47B8-9F1B-FEF9798A0549}" srcOrd="0" destOrd="0" presId="urn:microsoft.com/office/officeart/2008/layout/HorizontalMultiLevelHierarchy#1"/>
    <dgm:cxn modelId="{437E2432-8EB7-4D26-BD7D-29B0C7FD5E31}" srcId="{4B803C29-6CBF-4003-BBEC-232FC9826177}" destId="{67575A93-6307-4896-BCEA-5DFF16E31A0C}" srcOrd="0" destOrd="0" parTransId="{8DD50F9D-FE81-48D9-8CE4-DFF23423D8BC}" sibTransId="{D87628B2-450D-420D-AFD3-F3165F7D7E5F}"/>
    <dgm:cxn modelId="{9684D99C-810D-0345-8A0B-2168288EC309}" type="presOf" srcId="{8DD50F9D-FE81-48D9-8CE4-DFF23423D8BC}" destId="{B259FCB9-ABEB-40FE-9452-63DACF82E42A}" srcOrd="1" destOrd="0" presId="urn:microsoft.com/office/officeart/2008/layout/HorizontalMultiLevelHierarchy#1"/>
    <dgm:cxn modelId="{E29E31EE-D444-4383-A635-8424645690BF}" srcId="{7922CA45-45F3-4A46-9285-48C6AB472A84}" destId="{4B803C29-6CBF-4003-BBEC-232FC9826177}" srcOrd="0" destOrd="0" parTransId="{B86153EF-9F39-4FD2-85EB-656A2EC91177}" sibTransId="{02C5BFC0-0A23-4075-AC90-AC198D009D1B}"/>
    <dgm:cxn modelId="{0451ED5E-AF15-EF4D-AEBD-3B3B22B6B3FF}" type="presOf" srcId="{E36AC6A7-F9AA-4682-830A-080644BC3105}" destId="{50668DE7-9948-4DB8-9F78-572BDEC7EF8C}" srcOrd="0" destOrd="0" presId="urn:microsoft.com/office/officeart/2008/layout/HorizontalMultiLevelHierarchy#1"/>
    <dgm:cxn modelId="{87809EEE-6F49-4735-8241-8BE9088D1F16}" srcId="{4B803C29-6CBF-4003-BBEC-232FC9826177}" destId="{73E4ABDF-EBF9-4306-AA16-19E4978642E8}" srcOrd="1" destOrd="0" parTransId="{E36AC6A7-F9AA-4682-830A-080644BC3105}" sibTransId="{E3128B50-090B-40E0-8757-420CA68E6201}"/>
    <dgm:cxn modelId="{28C5FB76-E244-FD41-838E-D73AFB66B03F}" type="presParOf" srcId="{5BA662CB-8C2E-47B8-9F1B-FEF9798A0549}" destId="{7799F25F-C635-431E-8595-5FDDDAEB75C2}" srcOrd="0" destOrd="0" presId="urn:microsoft.com/office/officeart/2008/layout/HorizontalMultiLevelHierarchy#1"/>
    <dgm:cxn modelId="{CC1462CA-2944-8E43-A0B3-7584A0E61FAA}" type="presParOf" srcId="{7799F25F-C635-431E-8595-5FDDDAEB75C2}" destId="{12FC50FE-73DA-44F5-BD72-A99896E335C0}" srcOrd="0" destOrd="0" presId="urn:microsoft.com/office/officeart/2008/layout/HorizontalMultiLevelHierarchy#1"/>
    <dgm:cxn modelId="{DA662562-DA41-804C-BBAA-AE7B82CDA3F0}" type="presParOf" srcId="{7799F25F-C635-431E-8595-5FDDDAEB75C2}" destId="{CD009FA0-54DB-47F5-AEE7-9EBF66FA8FBB}" srcOrd="1" destOrd="0" presId="urn:microsoft.com/office/officeart/2008/layout/HorizontalMultiLevelHierarchy#1"/>
    <dgm:cxn modelId="{6781BF1F-AECC-E84A-BEB3-C352C4452FD8}" type="presParOf" srcId="{CD009FA0-54DB-47F5-AEE7-9EBF66FA8FBB}" destId="{AD95D6FF-000B-497F-9F1B-DA5D835ED5ED}" srcOrd="0" destOrd="0" presId="urn:microsoft.com/office/officeart/2008/layout/HorizontalMultiLevelHierarchy#1"/>
    <dgm:cxn modelId="{C403EBEF-C490-0843-9F79-E39BF0FA94B2}" type="presParOf" srcId="{AD95D6FF-000B-497F-9F1B-DA5D835ED5ED}" destId="{B259FCB9-ABEB-40FE-9452-63DACF82E42A}" srcOrd="0" destOrd="0" presId="urn:microsoft.com/office/officeart/2008/layout/HorizontalMultiLevelHierarchy#1"/>
    <dgm:cxn modelId="{2B1273B9-A9BF-B642-BE76-CF7F8601E6B9}" type="presParOf" srcId="{CD009FA0-54DB-47F5-AEE7-9EBF66FA8FBB}" destId="{A55B1247-C1B7-438B-A790-D021656FB896}" srcOrd="1" destOrd="0" presId="urn:microsoft.com/office/officeart/2008/layout/HorizontalMultiLevelHierarchy#1"/>
    <dgm:cxn modelId="{EED4109E-BE6F-914F-8CE9-2E15D7567FE9}" type="presParOf" srcId="{A55B1247-C1B7-438B-A790-D021656FB896}" destId="{5AFE789F-01BA-40D4-A60F-0FDD98A65223}" srcOrd="0" destOrd="0" presId="urn:microsoft.com/office/officeart/2008/layout/HorizontalMultiLevelHierarchy#1"/>
    <dgm:cxn modelId="{B933C2D0-C3FE-EE4B-BDCE-090E0EDAA5A9}" type="presParOf" srcId="{A55B1247-C1B7-438B-A790-D021656FB896}" destId="{972272C4-EC69-49BE-8B9A-C900CA14275C}" srcOrd="1" destOrd="0" presId="urn:microsoft.com/office/officeart/2008/layout/HorizontalMultiLevelHierarchy#1"/>
    <dgm:cxn modelId="{6A2B5932-BD26-7E46-8D93-2385EF55CAEC}" type="presParOf" srcId="{CD009FA0-54DB-47F5-AEE7-9EBF66FA8FBB}" destId="{50668DE7-9948-4DB8-9F78-572BDEC7EF8C}" srcOrd="2" destOrd="0" presId="urn:microsoft.com/office/officeart/2008/layout/HorizontalMultiLevelHierarchy#1"/>
    <dgm:cxn modelId="{EFFCDF75-84F4-9441-A3AC-83F383F43231}" type="presParOf" srcId="{50668DE7-9948-4DB8-9F78-572BDEC7EF8C}" destId="{0870E7DA-0FA1-4F1E-9BBD-921D95DAED35}" srcOrd="0" destOrd="0" presId="urn:microsoft.com/office/officeart/2008/layout/HorizontalMultiLevelHierarchy#1"/>
    <dgm:cxn modelId="{B6D289C4-412D-D548-A9AD-9B4A56694DE5}" type="presParOf" srcId="{CD009FA0-54DB-47F5-AEE7-9EBF66FA8FBB}" destId="{15F5D5BE-5E29-46E2-ADA2-1E6ADB794C85}" srcOrd="3" destOrd="0" presId="urn:microsoft.com/office/officeart/2008/layout/HorizontalMultiLevelHierarchy#1"/>
    <dgm:cxn modelId="{271AD70A-CE75-7844-B0DF-5CBA6F7DE592}" type="presParOf" srcId="{15F5D5BE-5E29-46E2-ADA2-1E6ADB794C85}" destId="{C0BB8BF2-CCBE-47B5-9A30-ACD9461A6D2E}" srcOrd="0" destOrd="0" presId="urn:microsoft.com/office/officeart/2008/layout/HorizontalMultiLevelHierarchy#1"/>
    <dgm:cxn modelId="{2A13DFAA-E453-3C43-85B6-9F214CF0DEFA}" type="presParOf" srcId="{15F5D5BE-5E29-46E2-ADA2-1E6ADB794C85}" destId="{071509ED-96E8-4CCE-8762-9FD14F86513C}" srcOrd="1" destOrd="0" presId="urn:microsoft.com/office/officeart/2008/layout/HorizontalMultiLevelHierarchy#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7922CA45-45F3-4A46-9285-48C6AB472A84}" type="doc">
      <dgm:prSet loTypeId="urn:microsoft.com/office/officeart/2008/layout/HorizontalMultiLevelHierarchy#1" loCatId="hierarchy" qsTypeId="urn:microsoft.com/office/officeart/2005/8/quickstyle/simple1#1" qsCatId="simple" csTypeId="urn:microsoft.com/office/officeart/2005/8/colors/accent2_1#1" csCatId="accent2" phldr="1"/>
      <dgm:spPr/>
      <dgm:t>
        <a:bodyPr/>
        <a:lstStyle/>
        <a:p>
          <a:endParaRPr lang="zh-CN" altLang="en-US"/>
        </a:p>
      </dgm:t>
    </dgm:pt>
    <dgm:pt modelId="{73E4ABDF-EBF9-4306-AA16-19E4978642E8}">
      <dgm:prSet phldrT="[文本]" custT="1"/>
      <dgm:spPr>
        <a:solidFill>
          <a:srgbClr val="C00000"/>
        </a:solidFill>
        <a:ln>
          <a:solidFill>
            <a:srgbClr val="C00000"/>
          </a:solidFill>
        </a:ln>
      </dgm:spPr>
      <dgm:t>
        <a:bodyPr/>
        <a:lstStyle/>
        <a:p>
          <a:r>
            <a:rPr lang="zh-CN" altLang="en-US" sz="1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陈与义</a:t>
          </a:r>
          <a:endParaRPr lang="zh-CN" altLang="en-US" sz="1400" dirty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36AC6A7-F9AA-4682-830A-080644BC3105}" type="parTrans" cxnId="{87809EEE-6F49-4735-8241-8BE9088D1F16}">
      <dgm:prSet custT="1"/>
      <dgm:spPr>
        <a:ln>
          <a:solidFill>
            <a:srgbClr val="C00000"/>
          </a:solidFill>
        </a:ln>
      </dgm:spPr>
      <dgm:t>
        <a:bodyPr/>
        <a:lstStyle/>
        <a:p>
          <a:endParaRPr lang="zh-CN" altLang="en-US" sz="1400"/>
        </a:p>
      </dgm:t>
    </dgm:pt>
    <dgm:pt modelId="{E3128B50-090B-40E0-8757-420CA68E6201}" type="sibTrans" cxnId="{87809EEE-6F49-4735-8241-8BE9088D1F16}">
      <dgm:prSet/>
      <dgm:spPr/>
      <dgm:t>
        <a:bodyPr/>
        <a:lstStyle/>
        <a:p>
          <a:endParaRPr lang="zh-CN" altLang="en-US" sz="1400"/>
        </a:p>
      </dgm:t>
    </dgm:pt>
    <dgm:pt modelId="{4B803C29-6CBF-4003-BBEC-232FC9826177}">
      <dgm:prSet phldrT="[文本]" custT="1"/>
      <dgm:spPr>
        <a:ln>
          <a:solidFill>
            <a:srgbClr val="C00000"/>
          </a:solidFill>
        </a:ln>
      </dgm:spPr>
      <dgm:t>
        <a:bodyPr vert="vert"/>
        <a:lstStyle/>
        <a:p>
          <a:r>
            <a:rPr lang="zh-CN" altLang="en-US" sz="14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陈师道和陈与义</a:t>
          </a:r>
          <a:endParaRPr lang="en-US" altLang="zh-CN" sz="14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B86153EF-9F39-4FD2-85EB-656A2EC91177}" type="parTrans" cxnId="{E29E31EE-D444-4383-A635-8424645690BF}">
      <dgm:prSet/>
      <dgm:spPr/>
      <dgm:t>
        <a:bodyPr/>
        <a:lstStyle/>
        <a:p>
          <a:endParaRPr lang="zh-CN" altLang="en-US"/>
        </a:p>
      </dgm:t>
    </dgm:pt>
    <dgm:pt modelId="{02C5BFC0-0A23-4075-AC90-AC198D009D1B}" type="sibTrans" cxnId="{E29E31EE-D444-4383-A635-8424645690BF}">
      <dgm:prSet/>
      <dgm:spPr/>
      <dgm:t>
        <a:bodyPr/>
        <a:lstStyle/>
        <a:p>
          <a:endParaRPr lang="zh-CN" altLang="en-US"/>
        </a:p>
      </dgm:t>
    </dgm:pt>
    <dgm:pt modelId="{67575A93-6307-4896-BCEA-5DFF16E31A0C}">
      <dgm:prSet phldrT="[文本]" custT="1"/>
      <dgm:spPr>
        <a:solidFill>
          <a:schemeClr val="bg1"/>
        </a:solidFill>
        <a:ln>
          <a:solidFill>
            <a:srgbClr val="C00000"/>
          </a:solidFill>
        </a:ln>
      </dgm:spPr>
      <dgm:t>
        <a:bodyPr vert="horz"/>
        <a:lstStyle/>
        <a:p>
          <a:r>
            <a:rPr lang="zh-CN" altLang="en-US" sz="14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陈师道</a:t>
          </a:r>
          <a:endParaRPr lang="en-US" altLang="zh-CN" sz="1400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8DD50F9D-FE81-48D9-8CE4-DFF23423D8BC}" type="parTrans" cxnId="{437E2432-8EB7-4D26-BD7D-29B0C7FD5E31}">
      <dgm:prSet/>
      <dgm:spPr>
        <a:ln>
          <a:solidFill>
            <a:srgbClr val="C00000"/>
          </a:solidFill>
        </a:ln>
      </dgm:spPr>
      <dgm:t>
        <a:bodyPr/>
        <a:lstStyle/>
        <a:p>
          <a:endParaRPr lang="zh-CN" altLang="en-US"/>
        </a:p>
      </dgm:t>
    </dgm:pt>
    <dgm:pt modelId="{D87628B2-450D-420D-AFD3-F3165F7D7E5F}" type="sibTrans" cxnId="{437E2432-8EB7-4D26-BD7D-29B0C7FD5E31}">
      <dgm:prSet/>
      <dgm:spPr/>
      <dgm:t>
        <a:bodyPr/>
        <a:lstStyle/>
        <a:p>
          <a:endParaRPr lang="zh-CN" altLang="en-US"/>
        </a:p>
      </dgm:t>
    </dgm:pt>
    <dgm:pt modelId="{5BA662CB-8C2E-47B8-9F1B-FEF9798A0549}" type="pres">
      <dgm:prSet presAssocID="{7922CA45-45F3-4A46-9285-48C6AB472A84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7799F25F-C635-431E-8595-5FDDDAEB75C2}" type="pres">
      <dgm:prSet presAssocID="{4B803C29-6CBF-4003-BBEC-232FC9826177}" presName="root1" presStyleCnt="0"/>
      <dgm:spPr/>
    </dgm:pt>
    <dgm:pt modelId="{12FC50FE-73DA-44F5-BD72-A99896E335C0}" type="pres">
      <dgm:prSet presAssocID="{4B803C29-6CBF-4003-BBEC-232FC9826177}" presName="LevelOneTextNode" presStyleLbl="node0" presStyleIdx="0" presStyleCnt="1" custScaleX="302936" custScaleY="4306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D009FA0-54DB-47F5-AEE7-9EBF66FA8FBB}" type="pres">
      <dgm:prSet presAssocID="{4B803C29-6CBF-4003-BBEC-232FC9826177}" presName="level2hierChild" presStyleCnt="0"/>
      <dgm:spPr/>
    </dgm:pt>
    <dgm:pt modelId="{AD95D6FF-000B-497F-9F1B-DA5D835ED5ED}" type="pres">
      <dgm:prSet presAssocID="{8DD50F9D-FE81-48D9-8CE4-DFF23423D8BC}" presName="conn2-1" presStyleLbl="parChTrans1D2" presStyleIdx="0" presStyleCnt="2"/>
      <dgm:spPr/>
      <dgm:t>
        <a:bodyPr/>
        <a:lstStyle/>
        <a:p>
          <a:endParaRPr lang="zh-CN" altLang="en-US"/>
        </a:p>
      </dgm:t>
    </dgm:pt>
    <dgm:pt modelId="{B259FCB9-ABEB-40FE-9452-63DACF82E42A}" type="pres">
      <dgm:prSet presAssocID="{8DD50F9D-FE81-48D9-8CE4-DFF23423D8BC}" presName="connTx" presStyleLbl="parChTrans1D2" presStyleIdx="0" presStyleCnt="2"/>
      <dgm:spPr/>
      <dgm:t>
        <a:bodyPr/>
        <a:lstStyle/>
        <a:p>
          <a:endParaRPr lang="zh-CN" altLang="en-US"/>
        </a:p>
      </dgm:t>
    </dgm:pt>
    <dgm:pt modelId="{A55B1247-C1B7-438B-A790-D021656FB896}" type="pres">
      <dgm:prSet presAssocID="{67575A93-6307-4896-BCEA-5DFF16E31A0C}" presName="root2" presStyleCnt="0"/>
      <dgm:spPr/>
    </dgm:pt>
    <dgm:pt modelId="{5AFE789F-01BA-40D4-A60F-0FDD98A65223}" type="pres">
      <dgm:prSet presAssocID="{67575A93-6307-4896-BCEA-5DFF16E31A0C}" presName="LevelTwoTextNode" presStyleLbl="node2" presStyleIdx="0" presStyleCnt="2" custScaleX="131771" custScaleY="12574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972272C4-EC69-49BE-8B9A-C900CA14275C}" type="pres">
      <dgm:prSet presAssocID="{67575A93-6307-4896-BCEA-5DFF16E31A0C}" presName="level3hierChild" presStyleCnt="0"/>
      <dgm:spPr/>
    </dgm:pt>
    <dgm:pt modelId="{50668DE7-9948-4DB8-9F78-572BDEC7EF8C}" type="pres">
      <dgm:prSet presAssocID="{E36AC6A7-F9AA-4682-830A-080644BC3105}" presName="conn2-1" presStyleLbl="parChTrans1D2" presStyleIdx="1" presStyleCnt="2"/>
      <dgm:spPr/>
      <dgm:t>
        <a:bodyPr/>
        <a:lstStyle/>
        <a:p>
          <a:endParaRPr lang="zh-CN" altLang="en-US"/>
        </a:p>
      </dgm:t>
    </dgm:pt>
    <dgm:pt modelId="{0870E7DA-0FA1-4F1E-9BBD-921D95DAED35}" type="pres">
      <dgm:prSet presAssocID="{E36AC6A7-F9AA-4682-830A-080644BC3105}" presName="connTx" presStyleLbl="parChTrans1D2" presStyleIdx="1" presStyleCnt="2"/>
      <dgm:spPr/>
      <dgm:t>
        <a:bodyPr/>
        <a:lstStyle/>
        <a:p>
          <a:endParaRPr lang="zh-CN" altLang="en-US"/>
        </a:p>
      </dgm:t>
    </dgm:pt>
    <dgm:pt modelId="{15F5D5BE-5E29-46E2-ADA2-1E6ADB794C85}" type="pres">
      <dgm:prSet presAssocID="{73E4ABDF-EBF9-4306-AA16-19E4978642E8}" presName="root2" presStyleCnt="0"/>
      <dgm:spPr/>
    </dgm:pt>
    <dgm:pt modelId="{C0BB8BF2-CCBE-47B5-9A30-ACD9461A6D2E}" type="pres">
      <dgm:prSet presAssocID="{73E4ABDF-EBF9-4306-AA16-19E4978642E8}" presName="LevelTwoTextNode" presStyleLbl="node2" presStyleIdx="1" presStyleCnt="2" custScaleX="132519" custScaleY="11330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71509ED-96E8-4CCE-8762-9FD14F86513C}" type="pres">
      <dgm:prSet presAssocID="{73E4ABDF-EBF9-4306-AA16-19E4978642E8}" presName="level3hierChild" presStyleCnt="0"/>
      <dgm:spPr/>
    </dgm:pt>
  </dgm:ptLst>
  <dgm:cxnLst>
    <dgm:cxn modelId="{AA2DB0B5-A006-9645-8000-B1C6A4E07DB2}" type="presOf" srcId="{7922CA45-45F3-4A46-9285-48C6AB472A84}" destId="{5BA662CB-8C2E-47B8-9F1B-FEF9798A0549}" srcOrd="0" destOrd="0" presId="urn:microsoft.com/office/officeart/2008/layout/HorizontalMultiLevelHierarchy#1"/>
    <dgm:cxn modelId="{CBE00633-F49F-0648-B111-35F6A233D08E}" type="presOf" srcId="{4B803C29-6CBF-4003-BBEC-232FC9826177}" destId="{12FC50FE-73DA-44F5-BD72-A99896E335C0}" srcOrd="0" destOrd="0" presId="urn:microsoft.com/office/officeart/2008/layout/HorizontalMultiLevelHierarchy#1"/>
    <dgm:cxn modelId="{E29E31EE-D444-4383-A635-8424645690BF}" srcId="{7922CA45-45F3-4A46-9285-48C6AB472A84}" destId="{4B803C29-6CBF-4003-BBEC-232FC9826177}" srcOrd="0" destOrd="0" parTransId="{B86153EF-9F39-4FD2-85EB-656A2EC91177}" sibTransId="{02C5BFC0-0A23-4075-AC90-AC198D009D1B}"/>
    <dgm:cxn modelId="{73A019F6-FFBE-B243-A0D1-6D5FCBE55455}" type="presOf" srcId="{E36AC6A7-F9AA-4682-830A-080644BC3105}" destId="{0870E7DA-0FA1-4F1E-9BBD-921D95DAED35}" srcOrd="1" destOrd="0" presId="urn:microsoft.com/office/officeart/2008/layout/HorizontalMultiLevelHierarchy#1"/>
    <dgm:cxn modelId="{7CF5AB18-E9E6-2646-9E63-D966A50C410B}" type="presOf" srcId="{67575A93-6307-4896-BCEA-5DFF16E31A0C}" destId="{5AFE789F-01BA-40D4-A60F-0FDD98A65223}" srcOrd="0" destOrd="0" presId="urn:microsoft.com/office/officeart/2008/layout/HorizontalMultiLevelHierarchy#1"/>
    <dgm:cxn modelId="{87809EEE-6F49-4735-8241-8BE9088D1F16}" srcId="{4B803C29-6CBF-4003-BBEC-232FC9826177}" destId="{73E4ABDF-EBF9-4306-AA16-19E4978642E8}" srcOrd="1" destOrd="0" parTransId="{E36AC6A7-F9AA-4682-830A-080644BC3105}" sibTransId="{E3128B50-090B-40E0-8757-420CA68E6201}"/>
    <dgm:cxn modelId="{2129F628-D43C-0A4D-B371-D2EF0EEA643C}" type="presOf" srcId="{8DD50F9D-FE81-48D9-8CE4-DFF23423D8BC}" destId="{AD95D6FF-000B-497F-9F1B-DA5D835ED5ED}" srcOrd="0" destOrd="0" presId="urn:microsoft.com/office/officeart/2008/layout/HorizontalMultiLevelHierarchy#1"/>
    <dgm:cxn modelId="{659F39C4-81AE-B94E-9C71-07F8C1BCCEFE}" type="presOf" srcId="{8DD50F9D-FE81-48D9-8CE4-DFF23423D8BC}" destId="{B259FCB9-ABEB-40FE-9452-63DACF82E42A}" srcOrd="1" destOrd="0" presId="urn:microsoft.com/office/officeart/2008/layout/HorizontalMultiLevelHierarchy#1"/>
    <dgm:cxn modelId="{437E2432-8EB7-4D26-BD7D-29B0C7FD5E31}" srcId="{4B803C29-6CBF-4003-BBEC-232FC9826177}" destId="{67575A93-6307-4896-BCEA-5DFF16E31A0C}" srcOrd="0" destOrd="0" parTransId="{8DD50F9D-FE81-48D9-8CE4-DFF23423D8BC}" sibTransId="{D87628B2-450D-420D-AFD3-F3165F7D7E5F}"/>
    <dgm:cxn modelId="{4E32EAA4-B9C8-B940-A10A-FEF6130C3BD0}" type="presOf" srcId="{E36AC6A7-F9AA-4682-830A-080644BC3105}" destId="{50668DE7-9948-4DB8-9F78-572BDEC7EF8C}" srcOrd="0" destOrd="0" presId="urn:microsoft.com/office/officeart/2008/layout/HorizontalMultiLevelHierarchy#1"/>
    <dgm:cxn modelId="{8E5E7CEF-2C4F-1445-91BA-9623ABF85FFA}" type="presOf" srcId="{73E4ABDF-EBF9-4306-AA16-19E4978642E8}" destId="{C0BB8BF2-CCBE-47B5-9A30-ACD9461A6D2E}" srcOrd="0" destOrd="0" presId="urn:microsoft.com/office/officeart/2008/layout/HorizontalMultiLevelHierarchy#1"/>
    <dgm:cxn modelId="{68D38993-6321-1F44-9FC6-8F6BDB4D2C3D}" type="presParOf" srcId="{5BA662CB-8C2E-47B8-9F1B-FEF9798A0549}" destId="{7799F25F-C635-431E-8595-5FDDDAEB75C2}" srcOrd="0" destOrd="0" presId="urn:microsoft.com/office/officeart/2008/layout/HorizontalMultiLevelHierarchy#1"/>
    <dgm:cxn modelId="{535F8E34-FC28-B64E-988B-E1C4813FCF64}" type="presParOf" srcId="{7799F25F-C635-431E-8595-5FDDDAEB75C2}" destId="{12FC50FE-73DA-44F5-BD72-A99896E335C0}" srcOrd="0" destOrd="0" presId="urn:microsoft.com/office/officeart/2008/layout/HorizontalMultiLevelHierarchy#1"/>
    <dgm:cxn modelId="{CBD70AF4-0838-334A-94A6-33CC19088798}" type="presParOf" srcId="{7799F25F-C635-431E-8595-5FDDDAEB75C2}" destId="{CD009FA0-54DB-47F5-AEE7-9EBF66FA8FBB}" srcOrd="1" destOrd="0" presId="urn:microsoft.com/office/officeart/2008/layout/HorizontalMultiLevelHierarchy#1"/>
    <dgm:cxn modelId="{2BF276D9-BF81-714D-A140-9520F82F82F4}" type="presParOf" srcId="{CD009FA0-54DB-47F5-AEE7-9EBF66FA8FBB}" destId="{AD95D6FF-000B-497F-9F1B-DA5D835ED5ED}" srcOrd="0" destOrd="0" presId="urn:microsoft.com/office/officeart/2008/layout/HorizontalMultiLevelHierarchy#1"/>
    <dgm:cxn modelId="{75FC9BD1-D171-F748-8A94-AB0830645E05}" type="presParOf" srcId="{AD95D6FF-000B-497F-9F1B-DA5D835ED5ED}" destId="{B259FCB9-ABEB-40FE-9452-63DACF82E42A}" srcOrd="0" destOrd="0" presId="urn:microsoft.com/office/officeart/2008/layout/HorizontalMultiLevelHierarchy#1"/>
    <dgm:cxn modelId="{4FD8978B-6A90-354E-948D-80D0054B684A}" type="presParOf" srcId="{CD009FA0-54DB-47F5-AEE7-9EBF66FA8FBB}" destId="{A55B1247-C1B7-438B-A790-D021656FB896}" srcOrd="1" destOrd="0" presId="urn:microsoft.com/office/officeart/2008/layout/HorizontalMultiLevelHierarchy#1"/>
    <dgm:cxn modelId="{EC68E57A-FA07-C345-899D-87DDA3D248E4}" type="presParOf" srcId="{A55B1247-C1B7-438B-A790-D021656FB896}" destId="{5AFE789F-01BA-40D4-A60F-0FDD98A65223}" srcOrd="0" destOrd="0" presId="urn:microsoft.com/office/officeart/2008/layout/HorizontalMultiLevelHierarchy#1"/>
    <dgm:cxn modelId="{F737867A-0340-D14E-A500-1BF2838D0EBA}" type="presParOf" srcId="{A55B1247-C1B7-438B-A790-D021656FB896}" destId="{972272C4-EC69-49BE-8B9A-C900CA14275C}" srcOrd="1" destOrd="0" presId="urn:microsoft.com/office/officeart/2008/layout/HorizontalMultiLevelHierarchy#1"/>
    <dgm:cxn modelId="{35DD4D14-C026-1A46-A52C-034D0E0018DF}" type="presParOf" srcId="{CD009FA0-54DB-47F5-AEE7-9EBF66FA8FBB}" destId="{50668DE7-9948-4DB8-9F78-572BDEC7EF8C}" srcOrd="2" destOrd="0" presId="urn:microsoft.com/office/officeart/2008/layout/HorizontalMultiLevelHierarchy#1"/>
    <dgm:cxn modelId="{44B31F13-2FA7-464F-A31C-9562F81FE3DB}" type="presParOf" srcId="{50668DE7-9948-4DB8-9F78-572BDEC7EF8C}" destId="{0870E7DA-0FA1-4F1E-9BBD-921D95DAED35}" srcOrd="0" destOrd="0" presId="urn:microsoft.com/office/officeart/2008/layout/HorizontalMultiLevelHierarchy#1"/>
    <dgm:cxn modelId="{A12FA250-2163-004E-9D9A-65C00955680C}" type="presParOf" srcId="{CD009FA0-54DB-47F5-AEE7-9EBF66FA8FBB}" destId="{15F5D5BE-5E29-46E2-ADA2-1E6ADB794C85}" srcOrd="3" destOrd="0" presId="urn:microsoft.com/office/officeart/2008/layout/HorizontalMultiLevelHierarchy#1"/>
    <dgm:cxn modelId="{6A6FD33F-A67A-984A-9D3F-F8989BFDF683}" type="presParOf" srcId="{15F5D5BE-5E29-46E2-ADA2-1E6ADB794C85}" destId="{C0BB8BF2-CCBE-47B5-9A30-ACD9461A6D2E}" srcOrd="0" destOrd="0" presId="urn:microsoft.com/office/officeart/2008/layout/HorizontalMultiLevelHierarchy#1"/>
    <dgm:cxn modelId="{98DAC1B2-55FF-0642-A530-09E427CDCA9A}" type="presParOf" srcId="{15F5D5BE-5E29-46E2-ADA2-1E6ADB794C85}" destId="{071509ED-96E8-4CCE-8762-9FD14F86513C}" srcOrd="1" destOrd="0" presId="urn:microsoft.com/office/officeart/2008/layout/HorizontalMultiLevelHierarchy#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7922CA45-45F3-4A46-9285-48C6AB472A84}" type="doc">
      <dgm:prSet loTypeId="urn:microsoft.com/office/officeart/2008/layout/HorizontalMultiLevelHierarchy#1" loCatId="hierarchy" qsTypeId="urn:microsoft.com/office/officeart/2005/8/quickstyle/simple1#1" qsCatId="simple" csTypeId="urn:microsoft.com/office/officeart/2005/8/colors/accent2_1#1" csCatId="accent2" phldr="1"/>
      <dgm:spPr/>
      <dgm:t>
        <a:bodyPr/>
        <a:lstStyle/>
        <a:p>
          <a:endParaRPr lang="zh-CN" altLang="en-US"/>
        </a:p>
      </dgm:t>
    </dgm:pt>
    <dgm:pt modelId="{73E4ABDF-EBF9-4306-AA16-19E4978642E8}">
      <dgm:prSet phldrT="[文本]" custT="1"/>
      <dgm:spPr>
        <a:noFill/>
        <a:ln>
          <a:solidFill>
            <a:srgbClr val="C00000"/>
          </a:solidFill>
        </a:ln>
      </dgm:spPr>
      <dgm:t>
        <a:bodyPr/>
        <a:lstStyle/>
        <a:p>
          <a:r>
            <a:rPr lang="zh-CN" altLang="en-US" sz="14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柳永对词体的贡献</a:t>
          </a:r>
          <a:endParaRPr lang="zh-CN" altLang="en-US" sz="1400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36AC6A7-F9AA-4682-830A-080644BC3105}" type="parTrans" cxnId="{87809EEE-6F49-4735-8241-8BE9088D1F16}">
      <dgm:prSet custT="1"/>
      <dgm:spPr>
        <a:ln>
          <a:solidFill>
            <a:srgbClr val="C00000"/>
          </a:solidFill>
        </a:ln>
      </dgm:spPr>
      <dgm:t>
        <a:bodyPr/>
        <a:lstStyle/>
        <a:p>
          <a:endParaRPr lang="zh-CN" altLang="en-US" sz="1400"/>
        </a:p>
      </dgm:t>
    </dgm:pt>
    <dgm:pt modelId="{E3128B50-090B-40E0-8757-420CA68E6201}" type="sibTrans" cxnId="{87809EEE-6F49-4735-8241-8BE9088D1F16}">
      <dgm:prSet/>
      <dgm:spPr/>
      <dgm:t>
        <a:bodyPr/>
        <a:lstStyle/>
        <a:p>
          <a:endParaRPr lang="zh-CN" altLang="en-US" sz="1400"/>
        </a:p>
      </dgm:t>
    </dgm:pt>
    <dgm:pt modelId="{4B803C29-6CBF-4003-BBEC-232FC9826177}">
      <dgm:prSet phldrT="[文本]" custT="1"/>
      <dgm:spPr>
        <a:ln>
          <a:solidFill>
            <a:srgbClr val="C00000"/>
          </a:solidFill>
        </a:ln>
      </dgm:spPr>
      <dgm:t>
        <a:bodyPr vert="vert"/>
        <a:lstStyle/>
        <a:p>
          <a:r>
            <a:rPr lang="zh-CN" altLang="en-US" sz="14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柳永的慢词</a:t>
          </a:r>
          <a:endParaRPr lang="en-US" altLang="zh-CN" sz="14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B86153EF-9F39-4FD2-85EB-656A2EC91177}" type="parTrans" cxnId="{E29E31EE-D444-4383-A635-8424645690BF}">
      <dgm:prSet/>
      <dgm:spPr/>
      <dgm:t>
        <a:bodyPr/>
        <a:lstStyle/>
        <a:p>
          <a:endParaRPr lang="zh-CN" altLang="en-US"/>
        </a:p>
      </dgm:t>
    </dgm:pt>
    <dgm:pt modelId="{02C5BFC0-0A23-4075-AC90-AC198D009D1B}" type="sibTrans" cxnId="{E29E31EE-D444-4383-A635-8424645690BF}">
      <dgm:prSet/>
      <dgm:spPr/>
      <dgm:t>
        <a:bodyPr/>
        <a:lstStyle/>
        <a:p>
          <a:endParaRPr lang="zh-CN" altLang="en-US"/>
        </a:p>
      </dgm:t>
    </dgm:pt>
    <dgm:pt modelId="{67575A93-6307-4896-BCEA-5DFF16E31A0C}">
      <dgm:prSet phldrT="[文本]" custT="1"/>
      <dgm:spPr>
        <a:solidFill>
          <a:srgbClr val="C00000"/>
        </a:solidFill>
        <a:ln>
          <a:solidFill>
            <a:srgbClr val="C00000"/>
          </a:solidFill>
        </a:ln>
      </dgm:spPr>
      <dgm:t>
        <a:bodyPr vert="horz"/>
        <a:lstStyle/>
        <a:p>
          <a:r>
            <a:rPr lang="zh-CN" altLang="en-US" sz="1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柳永词的题材内容</a:t>
          </a:r>
          <a:endParaRPr lang="en-US" altLang="zh-CN" sz="1400" dirty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8DD50F9D-FE81-48D9-8CE4-DFF23423D8BC}" type="parTrans" cxnId="{437E2432-8EB7-4D26-BD7D-29B0C7FD5E31}">
      <dgm:prSet/>
      <dgm:spPr>
        <a:ln>
          <a:solidFill>
            <a:srgbClr val="C00000"/>
          </a:solidFill>
        </a:ln>
      </dgm:spPr>
      <dgm:t>
        <a:bodyPr/>
        <a:lstStyle/>
        <a:p>
          <a:endParaRPr lang="zh-CN" altLang="en-US"/>
        </a:p>
      </dgm:t>
    </dgm:pt>
    <dgm:pt modelId="{D87628B2-450D-420D-AFD3-F3165F7D7E5F}" type="sibTrans" cxnId="{437E2432-8EB7-4D26-BD7D-29B0C7FD5E31}">
      <dgm:prSet/>
      <dgm:spPr/>
      <dgm:t>
        <a:bodyPr/>
        <a:lstStyle/>
        <a:p>
          <a:endParaRPr lang="zh-CN" altLang="en-US"/>
        </a:p>
      </dgm:t>
    </dgm:pt>
    <dgm:pt modelId="{5BA662CB-8C2E-47B8-9F1B-FEF9798A0549}" type="pres">
      <dgm:prSet presAssocID="{7922CA45-45F3-4A46-9285-48C6AB472A84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7799F25F-C635-431E-8595-5FDDDAEB75C2}" type="pres">
      <dgm:prSet presAssocID="{4B803C29-6CBF-4003-BBEC-232FC9826177}" presName="root1" presStyleCnt="0"/>
      <dgm:spPr/>
    </dgm:pt>
    <dgm:pt modelId="{12FC50FE-73DA-44F5-BD72-A99896E335C0}" type="pres">
      <dgm:prSet presAssocID="{4B803C29-6CBF-4003-BBEC-232FC9826177}" presName="LevelOneTextNode" presStyleLbl="node0" presStyleIdx="0" presStyleCnt="1" custScaleX="365387" custScaleY="3211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D009FA0-54DB-47F5-AEE7-9EBF66FA8FBB}" type="pres">
      <dgm:prSet presAssocID="{4B803C29-6CBF-4003-BBEC-232FC9826177}" presName="level2hierChild" presStyleCnt="0"/>
      <dgm:spPr/>
    </dgm:pt>
    <dgm:pt modelId="{AD95D6FF-000B-497F-9F1B-DA5D835ED5ED}" type="pres">
      <dgm:prSet presAssocID="{8DD50F9D-FE81-48D9-8CE4-DFF23423D8BC}" presName="conn2-1" presStyleLbl="parChTrans1D2" presStyleIdx="0" presStyleCnt="2"/>
      <dgm:spPr/>
      <dgm:t>
        <a:bodyPr/>
        <a:lstStyle/>
        <a:p>
          <a:endParaRPr lang="zh-CN" altLang="en-US"/>
        </a:p>
      </dgm:t>
    </dgm:pt>
    <dgm:pt modelId="{B259FCB9-ABEB-40FE-9452-63DACF82E42A}" type="pres">
      <dgm:prSet presAssocID="{8DD50F9D-FE81-48D9-8CE4-DFF23423D8BC}" presName="connTx" presStyleLbl="parChTrans1D2" presStyleIdx="0" presStyleCnt="2"/>
      <dgm:spPr/>
      <dgm:t>
        <a:bodyPr/>
        <a:lstStyle/>
        <a:p>
          <a:endParaRPr lang="zh-CN" altLang="en-US"/>
        </a:p>
      </dgm:t>
    </dgm:pt>
    <dgm:pt modelId="{A55B1247-C1B7-438B-A790-D021656FB896}" type="pres">
      <dgm:prSet presAssocID="{67575A93-6307-4896-BCEA-5DFF16E31A0C}" presName="root2" presStyleCnt="0"/>
      <dgm:spPr/>
    </dgm:pt>
    <dgm:pt modelId="{5AFE789F-01BA-40D4-A60F-0FDD98A65223}" type="pres">
      <dgm:prSet presAssocID="{67575A93-6307-4896-BCEA-5DFF16E31A0C}" presName="LevelTwoTextNode" presStyleLbl="node2" presStyleIdx="0" presStyleCnt="2" custScaleX="153311" custScaleY="8511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972272C4-EC69-49BE-8B9A-C900CA14275C}" type="pres">
      <dgm:prSet presAssocID="{67575A93-6307-4896-BCEA-5DFF16E31A0C}" presName="level3hierChild" presStyleCnt="0"/>
      <dgm:spPr/>
    </dgm:pt>
    <dgm:pt modelId="{50668DE7-9948-4DB8-9F78-572BDEC7EF8C}" type="pres">
      <dgm:prSet presAssocID="{E36AC6A7-F9AA-4682-830A-080644BC3105}" presName="conn2-1" presStyleLbl="parChTrans1D2" presStyleIdx="1" presStyleCnt="2"/>
      <dgm:spPr/>
      <dgm:t>
        <a:bodyPr/>
        <a:lstStyle/>
        <a:p>
          <a:endParaRPr lang="zh-CN" altLang="en-US"/>
        </a:p>
      </dgm:t>
    </dgm:pt>
    <dgm:pt modelId="{0870E7DA-0FA1-4F1E-9BBD-921D95DAED35}" type="pres">
      <dgm:prSet presAssocID="{E36AC6A7-F9AA-4682-830A-080644BC3105}" presName="connTx" presStyleLbl="parChTrans1D2" presStyleIdx="1" presStyleCnt="2"/>
      <dgm:spPr/>
      <dgm:t>
        <a:bodyPr/>
        <a:lstStyle/>
        <a:p>
          <a:endParaRPr lang="zh-CN" altLang="en-US"/>
        </a:p>
      </dgm:t>
    </dgm:pt>
    <dgm:pt modelId="{15F5D5BE-5E29-46E2-ADA2-1E6ADB794C85}" type="pres">
      <dgm:prSet presAssocID="{73E4ABDF-EBF9-4306-AA16-19E4978642E8}" presName="root2" presStyleCnt="0"/>
      <dgm:spPr/>
    </dgm:pt>
    <dgm:pt modelId="{C0BB8BF2-CCBE-47B5-9A30-ACD9461A6D2E}" type="pres">
      <dgm:prSet presAssocID="{73E4ABDF-EBF9-4306-AA16-19E4978642E8}" presName="LevelTwoTextNode" presStyleLbl="node2" presStyleIdx="1" presStyleCnt="2" custScaleX="155216" custScaleY="13616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71509ED-96E8-4CCE-8762-9FD14F86513C}" type="pres">
      <dgm:prSet presAssocID="{73E4ABDF-EBF9-4306-AA16-19E4978642E8}" presName="level3hierChild" presStyleCnt="0"/>
      <dgm:spPr/>
    </dgm:pt>
  </dgm:ptLst>
  <dgm:cxnLst>
    <dgm:cxn modelId="{5A7D19EB-6FAD-F44E-B65F-E583CDC94CF9}" type="presOf" srcId="{E36AC6A7-F9AA-4682-830A-080644BC3105}" destId="{50668DE7-9948-4DB8-9F78-572BDEC7EF8C}" srcOrd="0" destOrd="0" presId="urn:microsoft.com/office/officeart/2008/layout/HorizontalMultiLevelHierarchy#1"/>
    <dgm:cxn modelId="{4172D6CC-DA7D-2D44-A638-0E125FA1056A}" type="presOf" srcId="{67575A93-6307-4896-BCEA-5DFF16E31A0C}" destId="{5AFE789F-01BA-40D4-A60F-0FDD98A65223}" srcOrd="0" destOrd="0" presId="urn:microsoft.com/office/officeart/2008/layout/HorizontalMultiLevelHierarchy#1"/>
    <dgm:cxn modelId="{E54E4800-1B2F-EB48-ADF1-60BF76CCF6EC}" type="presOf" srcId="{8DD50F9D-FE81-48D9-8CE4-DFF23423D8BC}" destId="{AD95D6FF-000B-497F-9F1B-DA5D835ED5ED}" srcOrd="0" destOrd="0" presId="urn:microsoft.com/office/officeart/2008/layout/HorizontalMultiLevelHierarchy#1"/>
    <dgm:cxn modelId="{7B3BDEB4-BC05-7A45-876A-2B2E8C7FBF9A}" type="presOf" srcId="{E36AC6A7-F9AA-4682-830A-080644BC3105}" destId="{0870E7DA-0FA1-4F1E-9BBD-921D95DAED35}" srcOrd="1" destOrd="0" presId="urn:microsoft.com/office/officeart/2008/layout/HorizontalMultiLevelHierarchy#1"/>
    <dgm:cxn modelId="{C91E5D3D-4B3B-A94B-93F6-6EFDE871E79F}" type="presOf" srcId="{4B803C29-6CBF-4003-BBEC-232FC9826177}" destId="{12FC50FE-73DA-44F5-BD72-A99896E335C0}" srcOrd="0" destOrd="0" presId="urn:microsoft.com/office/officeart/2008/layout/HorizontalMultiLevelHierarchy#1"/>
    <dgm:cxn modelId="{8CB08DAA-141A-CC4B-89E0-DA681AD5798B}" type="presOf" srcId="{8DD50F9D-FE81-48D9-8CE4-DFF23423D8BC}" destId="{B259FCB9-ABEB-40FE-9452-63DACF82E42A}" srcOrd="1" destOrd="0" presId="urn:microsoft.com/office/officeart/2008/layout/HorizontalMultiLevelHierarchy#1"/>
    <dgm:cxn modelId="{437E2432-8EB7-4D26-BD7D-29B0C7FD5E31}" srcId="{4B803C29-6CBF-4003-BBEC-232FC9826177}" destId="{67575A93-6307-4896-BCEA-5DFF16E31A0C}" srcOrd="0" destOrd="0" parTransId="{8DD50F9D-FE81-48D9-8CE4-DFF23423D8BC}" sibTransId="{D87628B2-450D-420D-AFD3-F3165F7D7E5F}"/>
    <dgm:cxn modelId="{48CA150E-94EF-4743-8FA3-0870235019B6}" type="presOf" srcId="{7922CA45-45F3-4A46-9285-48C6AB472A84}" destId="{5BA662CB-8C2E-47B8-9F1B-FEF9798A0549}" srcOrd="0" destOrd="0" presId="urn:microsoft.com/office/officeart/2008/layout/HorizontalMultiLevelHierarchy#1"/>
    <dgm:cxn modelId="{E1959E5A-5629-754E-A121-11D14B6F8AA6}" type="presOf" srcId="{73E4ABDF-EBF9-4306-AA16-19E4978642E8}" destId="{C0BB8BF2-CCBE-47B5-9A30-ACD9461A6D2E}" srcOrd="0" destOrd="0" presId="urn:microsoft.com/office/officeart/2008/layout/HorizontalMultiLevelHierarchy#1"/>
    <dgm:cxn modelId="{E29E31EE-D444-4383-A635-8424645690BF}" srcId="{7922CA45-45F3-4A46-9285-48C6AB472A84}" destId="{4B803C29-6CBF-4003-BBEC-232FC9826177}" srcOrd="0" destOrd="0" parTransId="{B86153EF-9F39-4FD2-85EB-656A2EC91177}" sibTransId="{02C5BFC0-0A23-4075-AC90-AC198D009D1B}"/>
    <dgm:cxn modelId="{87809EEE-6F49-4735-8241-8BE9088D1F16}" srcId="{4B803C29-6CBF-4003-BBEC-232FC9826177}" destId="{73E4ABDF-EBF9-4306-AA16-19E4978642E8}" srcOrd="1" destOrd="0" parTransId="{E36AC6A7-F9AA-4682-830A-080644BC3105}" sibTransId="{E3128B50-090B-40E0-8757-420CA68E6201}"/>
    <dgm:cxn modelId="{7DE16DA2-4AA1-C143-B8D6-BDB154BA9E2E}" type="presParOf" srcId="{5BA662CB-8C2E-47B8-9F1B-FEF9798A0549}" destId="{7799F25F-C635-431E-8595-5FDDDAEB75C2}" srcOrd="0" destOrd="0" presId="urn:microsoft.com/office/officeart/2008/layout/HorizontalMultiLevelHierarchy#1"/>
    <dgm:cxn modelId="{7A2C98DE-C20C-8F4C-A80B-472C0E439DC0}" type="presParOf" srcId="{7799F25F-C635-431E-8595-5FDDDAEB75C2}" destId="{12FC50FE-73DA-44F5-BD72-A99896E335C0}" srcOrd="0" destOrd="0" presId="urn:microsoft.com/office/officeart/2008/layout/HorizontalMultiLevelHierarchy#1"/>
    <dgm:cxn modelId="{C7D5F01F-EF52-1440-9848-BB3FF42E3C4F}" type="presParOf" srcId="{7799F25F-C635-431E-8595-5FDDDAEB75C2}" destId="{CD009FA0-54DB-47F5-AEE7-9EBF66FA8FBB}" srcOrd="1" destOrd="0" presId="urn:microsoft.com/office/officeart/2008/layout/HorizontalMultiLevelHierarchy#1"/>
    <dgm:cxn modelId="{1E47E57C-BD10-7C4A-974B-A56014D8E978}" type="presParOf" srcId="{CD009FA0-54DB-47F5-AEE7-9EBF66FA8FBB}" destId="{AD95D6FF-000B-497F-9F1B-DA5D835ED5ED}" srcOrd="0" destOrd="0" presId="urn:microsoft.com/office/officeart/2008/layout/HorizontalMultiLevelHierarchy#1"/>
    <dgm:cxn modelId="{BF2E17B7-B1FD-BC42-921A-B46F20E8615D}" type="presParOf" srcId="{AD95D6FF-000B-497F-9F1B-DA5D835ED5ED}" destId="{B259FCB9-ABEB-40FE-9452-63DACF82E42A}" srcOrd="0" destOrd="0" presId="urn:microsoft.com/office/officeart/2008/layout/HorizontalMultiLevelHierarchy#1"/>
    <dgm:cxn modelId="{FEC61941-B8BD-0641-B1D1-3CAFAC7C076D}" type="presParOf" srcId="{CD009FA0-54DB-47F5-AEE7-9EBF66FA8FBB}" destId="{A55B1247-C1B7-438B-A790-D021656FB896}" srcOrd="1" destOrd="0" presId="urn:microsoft.com/office/officeart/2008/layout/HorizontalMultiLevelHierarchy#1"/>
    <dgm:cxn modelId="{CA7BE125-50B7-F347-ADB9-38C04D9C8079}" type="presParOf" srcId="{A55B1247-C1B7-438B-A790-D021656FB896}" destId="{5AFE789F-01BA-40D4-A60F-0FDD98A65223}" srcOrd="0" destOrd="0" presId="urn:microsoft.com/office/officeart/2008/layout/HorizontalMultiLevelHierarchy#1"/>
    <dgm:cxn modelId="{A1C6992A-3D67-2E45-AC12-EC0FE50EE099}" type="presParOf" srcId="{A55B1247-C1B7-438B-A790-D021656FB896}" destId="{972272C4-EC69-49BE-8B9A-C900CA14275C}" srcOrd="1" destOrd="0" presId="urn:microsoft.com/office/officeart/2008/layout/HorizontalMultiLevelHierarchy#1"/>
    <dgm:cxn modelId="{31F42B97-6C7D-F84E-9A85-826D73A71A80}" type="presParOf" srcId="{CD009FA0-54DB-47F5-AEE7-9EBF66FA8FBB}" destId="{50668DE7-9948-4DB8-9F78-572BDEC7EF8C}" srcOrd="2" destOrd="0" presId="urn:microsoft.com/office/officeart/2008/layout/HorizontalMultiLevelHierarchy#1"/>
    <dgm:cxn modelId="{4F68CFA7-7B33-6047-A993-CDA8D8CB34F6}" type="presParOf" srcId="{50668DE7-9948-4DB8-9F78-572BDEC7EF8C}" destId="{0870E7DA-0FA1-4F1E-9BBD-921D95DAED35}" srcOrd="0" destOrd="0" presId="urn:microsoft.com/office/officeart/2008/layout/HorizontalMultiLevelHierarchy#1"/>
    <dgm:cxn modelId="{A30903B4-8B3C-184C-BB2F-933F8CDCC369}" type="presParOf" srcId="{CD009FA0-54DB-47F5-AEE7-9EBF66FA8FBB}" destId="{15F5D5BE-5E29-46E2-ADA2-1E6ADB794C85}" srcOrd="3" destOrd="0" presId="urn:microsoft.com/office/officeart/2008/layout/HorizontalMultiLevelHierarchy#1"/>
    <dgm:cxn modelId="{B04113F1-17E6-1E42-89E3-33417768546A}" type="presParOf" srcId="{15F5D5BE-5E29-46E2-ADA2-1E6ADB794C85}" destId="{C0BB8BF2-CCBE-47B5-9A30-ACD9461A6D2E}" srcOrd="0" destOrd="0" presId="urn:microsoft.com/office/officeart/2008/layout/HorizontalMultiLevelHierarchy#1"/>
    <dgm:cxn modelId="{473B21E5-0364-944E-A332-CFE86ABBB59E}" type="presParOf" srcId="{15F5D5BE-5E29-46E2-ADA2-1E6ADB794C85}" destId="{071509ED-96E8-4CCE-8762-9FD14F86513C}" srcOrd="1" destOrd="0" presId="urn:microsoft.com/office/officeart/2008/layout/HorizontalMultiLevelHierarchy#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7922CA45-45F3-4A46-9285-48C6AB472A84}" type="doc">
      <dgm:prSet loTypeId="urn:microsoft.com/office/officeart/2008/layout/HorizontalMultiLevelHierarchy#1" loCatId="hierarchy" qsTypeId="urn:microsoft.com/office/officeart/2005/8/quickstyle/simple1#1" qsCatId="simple" csTypeId="urn:microsoft.com/office/officeart/2005/8/colors/accent2_1#1" csCatId="accent2" phldr="1"/>
      <dgm:spPr/>
      <dgm:t>
        <a:bodyPr/>
        <a:lstStyle/>
        <a:p>
          <a:endParaRPr lang="zh-CN" altLang="en-US"/>
        </a:p>
      </dgm:t>
    </dgm:pt>
    <dgm:pt modelId="{73E4ABDF-EBF9-4306-AA16-19E4978642E8}">
      <dgm:prSet phldrT="[文本]" custT="1"/>
      <dgm:spPr>
        <a:solidFill>
          <a:srgbClr val="C00000"/>
        </a:solidFill>
        <a:ln>
          <a:solidFill>
            <a:srgbClr val="C00000"/>
          </a:solidFill>
        </a:ln>
      </dgm:spPr>
      <dgm:t>
        <a:bodyPr/>
        <a:lstStyle/>
        <a:p>
          <a:r>
            <a:rPr lang="zh-CN" altLang="en-US" sz="1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柳永对词体的贡献</a:t>
          </a:r>
          <a:endParaRPr lang="zh-CN" altLang="en-US" sz="1400" dirty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36AC6A7-F9AA-4682-830A-080644BC3105}" type="parTrans" cxnId="{87809EEE-6F49-4735-8241-8BE9088D1F16}">
      <dgm:prSet custT="1"/>
      <dgm:spPr>
        <a:ln>
          <a:solidFill>
            <a:srgbClr val="C00000"/>
          </a:solidFill>
        </a:ln>
      </dgm:spPr>
      <dgm:t>
        <a:bodyPr/>
        <a:lstStyle/>
        <a:p>
          <a:endParaRPr lang="zh-CN" altLang="en-US" sz="1400"/>
        </a:p>
      </dgm:t>
    </dgm:pt>
    <dgm:pt modelId="{E3128B50-090B-40E0-8757-420CA68E6201}" type="sibTrans" cxnId="{87809EEE-6F49-4735-8241-8BE9088D1F16}">
      <dgm:prSet/>
      <dgm:spPr/>
      <dgm:t>
        <a:bodyPr/>
        <a:lstStyle/>
        <a:p>
          <a:endParaRPr lang="zh-CN" altLang="en-US" sz="1400"/>
        </a:p>
      </dgm:t>
    </dgm:pt>
    <dgm:pt modelId="{4B803C29-6CBF-4003-BBEC-232FC9826177}">
      <dgm:prSet phldrT="[文本]" custT="1"/>
      <dgm:spPr>
        <a:ln>
          <a:solidFill>
            <a:srgbClr val="C00000"/>
          </a:solidFill>
        </a:ln>
      </dgm:spPr>
      <dgm:t>
        <a:bodyPr vert="vert"/>
        <a:lstStyle/>
        <a:p>
          <a:r>
            <a:rPr lang="zh-CN" altLang="en-US" sz="14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柳永的慢词</a:t>
          </a:r>
          <a:endParaRPr lang="en-US" altLang="zh-CN" sz="14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B86153EF-9F39-4FD2-85EB-656A2EC91177}" type="parTrans" cxnId="{E29E31EE-D444-4383-A635-8424645690BF}">
      <dgm:prSet/>
      <dgm:spPr/>
      <dgm:t>
        <a:bodyPr/>
        <a:lstStyle/>
        <a:p>
          <a:endParaRPr lang="zh-CN" altLang="en-US"/>
        </a:p>
      </dgm:t>
    </dgm:pt>
    <dgm:pt modelId="{02C5BFC0-0A23-4075-AC90-AC198D009D1B}" type="sibTrans" cxnId="{E29E31EE-D444-4383-A635-8424645690BF}">
      <dgm:prSet/>
      <dgm:spPr/>
      <dgm:t>
        <a:bodyPr/>
        <a:lstStyle/>
        <a:p>
          <a:endParaRPr lang="zh-CN" altLang="en-US"/>
        </a:p>
      </dgm:t>
    </dgm:pt>
    <dgm:pt modelId="{67575A93-6307-4896-BCEA-5DFF16E31A0C}">
      <dgm:prSet phldrT="[文本]" custT="1"/>
      <dgm:spPr>
        <a:solidFill>
          <a:schemeClr val="bg1"/>
        </a:solidFill>
        <a:ln>
          <a:solidFill>
            <a:srgbClr val="C00000"/>
          </a:solidFill>
        </a:ln>
      </dgm:spPr>
      <dgm:t>
        <a:bodyPr vert="horz"/>
        <a:lstStyle/>
        <a:p>
          <a:r>
            <a:rPr lang="zh-CN" altLang="en-US" sz="14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柳永词的题材内容</a:t>
          </a:r>
          <a:endParaRPr lang="en-US" altLang="zh-CN" sz="1400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8DD50F9D-FE81-48D9-8CE4-DFF23423D8BC}" type="parTrans" cxnId="{437E2432-8EB7-4D26-BD7D-29B0C7FD5E31}">
      <dgm:prSet/>
      <dgm:spPr>
        <a:ln>
          <a:solidFill>
            <a:srgbClr val="C00000"/>
          </a:solidFill>
        </a:ln>
      </dgm:spPr>
      <dgm:t>
        <a:bodyPr/>
        <a:lstStyle/>
        <a:p>
          <a:endParaRPr lang="zh-CN" altLang="en-US"/>
        </a:p>
      </dgm:t>
    </dgm:pt>
    <dgm:pt modelId="{D87628B2-450D-420D-AFD3-F3165F7D7E5F}" type="sibTrans" cxnId="{437E2432-8EB7-4D26-BD7D-29B0C7FD5E31}">
      <dgm:prSet/>
      <dgm:spPr/>
      <dgm:t>
        <a:bodyPr/>
        <a:lstStyle/>
        <a:p>
          <a:endParaRPr lang="zh-CN" altLang="en-US"/>
        </a:p>
      </dgm:t>
    </dgm:pt>
    <dgm:pt modelId="{5BA662CB-8C2E-47B8-9F1B-FEF9798A0549}" type="pres">
      <dgm:prSet presAssocID="{7922CA45-45F3-4A46-9285-48C6AB472A84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7799F25F-C635-431E-8595-5FDDDAEB75C2}" type="pres">
      <dgm:prSet presAssocID="{4B803C29-6CBF-4003-BBEC-232FC9826177}" presName="root1" presStyleCnt="0"/>
      <dgm:spPr/>
    </dgm:pt>
    <dgm:pt modelId="{12FC50FE-73DA-44F5-BD72-A99896E335C0}" type="pres">
      <dgm:prSet presAssocID="{4B803C29-6CBF-4003-BBEC-232FC9826177}" presName="LevelOneTextNode" presStyleLbl="node0" presStyleIdx="0" presStyleCnt="1" custScaleX="365387" custScaleY="3211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D009FA0-54DB-47F5-AEE7-9EBF66FA8FBB}" type="pres">
      <dgm:prSet presAssocID="{4B803C29-6CBF-4003-BBEC-232FC9826177}" presName="level2hierChild" presStyleCnt="0"/>
      <dgm:spPr/>
    </dgm:pt>
    <dgm:pt modelId="{AD95D6FF-000B-497F-9F1B-DA5D835ED5ED}" type="pres">
      <dgm:prSet presAssocID="{8DD50F9D-FE81-48D9-8CE4-DFF23423D8BC}" presName="conn2-1" presStyleLbl="parChTrans1D2" presStyleIdx="0" presStyleCnt="2"/>
      <dgm:spPr/>
      <dgm:t>
        <a:bodyPr/>
        <a:lstStyle/>
        <a:p>
          <a:endParaRPr lang="zh-CN" altLang="en-US"/>
        </a:p>
      </dgm:t>
    </dgm:pt>
    <dgm:pt modelId="{B259FCB9-ABEB-40FE-9452-63DACF82E42A}" type="pres">
      <dgm:prSet presAssocID="{8DD50F9D-FE81-48D9-8CE4-DFF23423D8BC}" presName="connTx" presStyleLbl="parChTrans1D2" presStyleIdx="0" presStyleCnt="2"/>
      <dgm:spPr/>
      <dgm:t>
        <a:bodyPr/>
        <a:lstStyle/>
        <a:p>
          <a:endParaRPr lang="zh-CN" altLang="en-US"/>
        </a:p>
      </dgm:t>
    </dgm:pt>
    <dgm:pt modelId="{A55B1247-C1B7-438B-A790-D021656FB896}" type="pres">
      <dgm:prSet presAssocID="{67575A93-6307-4896-BCEA-5DFF16E31A0C}" presName="root2" presStyleCnt="0"/>
      <dgm:spPr/>
    </dgm:pt>
    <dgm:pt modelId="{5AFE789F-01BA-40D4-A60F-0FDD98A65223}" type="pres">
      <dgm:prSet presAssocID="{67575A93-6307-4896-BCEA-5DFF16E31A0C}" presName="LevelTwoTextNode" presStyleLbl="node2" presStyleIdx="0" presStyleCnt="2" custScaleX="153311" custScaleY="8511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972272C4-EC69-49BE-8B9A-C900CA14275C}" type="pres">
      <dgm:prSet presAssocID="{67575A93-6307-4896-BCEA-5DFF16E31A0C}" presName="level3hierChild" presStyleCnt="0"/>
      <dgm:spPr/>
    </dgm:pt>
    <dgm:pt modelId="{50668DE7-9948-4DB8-9F78-572BDEC7EF8C}" type="pres">
      <dgm:prSet presAssocID="{E36AC6A7-F9AA-4682-830A-080644BC3105}" presName="conn2-1" presStyleLbl="parChTrans1D2" presStyleIdx="1" presStyleCnt="2"/>
      <dgm:spPr/>
      <dgm:t>
        <a:bodyPr/>
        <a:lstStyle/>
        <a:p>
          <a:endParaRPr lang="zh-CN" altLang="en-US"/>
        </a:p>
      </dgm:t>
    </dgm:pt>
    <dgm:pt modelId="{0870E7DA-0FA1-4F1E-9BBD-921D95DAED35}" type="pres">
      <dgm:prSet presAssocID="{E36AC6A7-F9AA-4682-830A-080644BC3105}" presName="connTx" presStyleLbl="parChTrans1D2" presStyleIdx="1" presStyleCnt="2"/>
      <dgm:spPr/>
      <dgm:t>
        <a:bodyPr/>
        <a:lstStyle/>
        <a:p>
          <a:endParaRPr lang="zh-CN" altLang="en-US"/>
        </a:p>
      </dgm:t>
    </dgm:pt>
    <dgm:pt modelId="{15F5D5BE-5E29-46E2-ADA2-1E6ADB794C85}" type="pres">
      <dgm:prSet presAssocID="{73E4ABDF-EBF9-4306-AA16-19E4978642E8}" presName="root2" presStyleCnt="0"/>
      <dgm:spPr/>
    </dgm:pt>
    <dgm:pt modelId="{C0BB8BF2-CCBE-47B5-9A30-ACD9461A6D2E}" type="pres">
      <dgm:prSet presAssocID="{73E4ABDF-EBF9-4306-AA16-19E4978642E8}" presName="LevelTwoTextNode" presStyleLbl="node2" presStyleIdx="1" presStyleCnt="2" custScaleX="155216" custScaleY="9879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71509ED-96E8-4CCE-8762-9FD14F86513C}" type="pres">
      <dgm:prSet presAssocID="{73E4ABDF-EBF9-4306-AA16-19E4978642E8}" presName="level3hierChild" presStyleCnt="0"/>
      <dgm:spPr/>
    </dgm:pt>
  </dgm:ptLst>
  <dgm:cxnLst>
    <dgm:cxn modelId="{B2D2B4AC-D0A3-0448-8A04-66049735BA67}" type="presOf" srcId="{4B803C29-6CBF-4003-BBEC-232FC9826177}" destId="{12FC50FE-73DA-44F5-BD72-A99896E335C0}" srcOrd="0" destOrd="0" presId="urn:microsoft.com/office/officeart/2008/layout/HorizontalMultiLevelHierarchy#1"/>
    <dgm:cxn modelId="{258DB86A-794B-D34C-8980-0DF67CA97CFA}" type="presOf" srcId="{73E4ABDF-EBF9-4306-AA16-19E4978642E8}" destId="{C0BB8BF2-CCBE-47B5-9A30-ACD9461A6D2E}" srcOrd="0" destOrd="0" presId="urn:microsoft.com/office/officeart/2008/layout/HorizontalMultiLevelHierarchy#1"/>
    <dgm:cxn modelId="{CCBA46B6-6FD7-2D45-BA7D-DB7650280A30}" type="presOf" srcId="{67575A93-6307-4896-BCEA-5DFF16E31A0C}" destId="{5AFE789F-01BA-40D4-A60F-0FDD98A65223}" srcOrd="0" destOrd="0" presId="urn:microsoft.com/office/officeart/2008/layout/HorizontalMultiLevelHierarchy#1"/>
    <dgm:cxn modelId="{27FCF6CF-BC9A-BC45-80F9-9BB739DF59E0}" type="presOf" srcId="{E36AC6A7-F9AA-4682-830A-080644BC3105}" destId="{0870E7DA-0FA1-4F1E-9BBD-921D95DAED35}" srcOrd="1" destOrd="0" presId="urn:microsoft.com/office/officeart/2008/layout/HorizontalMultiLevelHierarchy#1"/>
    <dgm:cxn modelId="{437E2432-8EB7-4D26-BD7D-29B0C7FD5E31}" srcId="{4B803C29-6CBF-4003-BBEC-232FC9826177}" destId="{67575A93-6307-4896-BCEA-5DFF16E31A0C}" srcOrd="0" destOrd="0" parTransId="{8DD50F9D-FE81-48D9-8CE4-DFF23423D8BC}" sibTransId="{D87628B2-450D-420D-AFD3-F3165F7D7E5F}"/>
    <dgm:cxn modelId="{7A96518D-9B81-564A-9F51-9E22D69C6911}" type="presOf" srcId="{8DD50F9D-FE81-48D9-8CE4-DFF23423D8BC}" destId="{B259FCB9-ABEB-40FE-9452-63DACF82E42A}" srcOrd="1" destOrd="0" presId="urn:microsoft.com/office/officeart/2008/layout/HorizontalMultiLevelHierarchy#1"/>
    <dgm:cxn modelId="{59DBCF75-73E3-C743-970E-E16A68D213F9}" type="presOf" srcId="{8DD50F9D-FE81-48D9-8CE4-DFF23423D8BC}" destId="{AD95D6FF-000B-497F-9F1B-DA5D835ED5ED}" srcOrd="0" destOrd="0" presId="urn:microsoft.com/office/officeart/2008/layout/HorizontalMultiLevelHierarchy#1"/>
    <dgm:cxn modelId="{E29E31EE-D444-4383-A635-8424645690BF}" srcId="{7922CA45-45F3-4A46-9285-48C6AB472A84}" destId="{4B803C29-6CBF-4003-BBEC-232FC9826177}" srcOrd="0" destOrd="0" parTransId="{B86153EF-9F39-4FD2-85EB-656A2EC91177}" sibTransId="{02C5BFC0-0A23-4075-AC90-AC198D009D1B}"/>
    <dgm:cxn modelId="{FE78040A-2162-CC45-8E60-0481396A14D8}" type="presOf" srcId="{7922CA45-45F3-4A46-9285-48C6AB472A84}" destId="{5BA662CB-8C2E-47B8-9F1B-FEF9798A0549}" srcOrd="0" destOrd="0" presId="urn:microsoft.com/office/officeart/2008/layout/HorizontalMultiLevelHierarchy#1"/>
    <dgm:cxn modelId="{DA7ABA23-E27C-864E-B416-65C561DEE630}" type="presOf" srcId="{E36AC6A7-F9AA-4682-830A-080644BC3105}" destId="{50668DE7-9948-4DB8-9F78-572BDEC7EF8C}" srcOrd="0" destOrd="0" presId="urn:microsoft.com/office/officeart/2008/layout/HorizontalMultiLevelHierarchy#1"/>
    <dgm:cxn modelId="{87809EEE-6F49-4735-8241-8BE9088D1F16}" srcId="{4B803C29-6CBF-4003-BBEC-232FC9826177}" destId="{73E4ABDF-EBF9-4306-AA16-19E4978642E8}" srcOrd="1" destOrd="0" parTransId="{E36AC6A7-F9AA-4682-830A-080644BC3105}" sibTransId="{E3128B50-090B-40E0-8757-420CA68E6201}"/>
    <dgm:cxn modelId="{A09F8235-B5B2-2F4F-9AD1-CE284C6116C1}" type="presParOf" srcId="{5BA662CB-8C2E-47B8-9F1B-FEF9798A0549}" destId="{7799F25F-C635-431E-8595-5FDDDAEB75C2}" srcOrd="0" destOrd="0" presId="urn:microsoft.com/office/officeart/2008/layout/HorizontalMultiLevelHierarchy#1"/>
    <dgm:cxn modelId="{E0E42BD7-3EA5-B949-B689-B199401B70DA}" type="presParOf" srcId="{7799F25F-C635-431E-8595-5FDDDAEB75C2}" destId="{12FC50FE-73DA-44F5-BD72-A99896E335C0}" srcOrd="0" destOrd="0" presId="urn:microsoft.com/office/officeart/2008/layout/HorizontalMultiLevelHierarchy#1"/>
    <dgm:cxn modelId="{11770E28-A7E6-974A-A8D6-635192FDCA42}" type="presParOf" srcId="{7799F25F-C635-431E-8595-5FDDDAEB75C2}" destId="{CD009FA0-54DB-47F5-AEE7-9EBF66FA8FBB}" srcOrd="1" destOrd="0" presId="urn:microsoft.com/office/officeart/2008/layout/HorizontalMultiLevelHierarchy#1"/>
    <dgm:cxn modelId="{3BC6EF6B-2F36-FC41-BABC-A060D54571AB}" type="presParOf" srcId="{CD009FA0-54DB-47F5-AEE7-9EBF66FA8FBB}" destId="{AD95D6FF-000B-497F-9F1B-DA5D835ED5ED}" srcOrd="0" destOrd="0" presId="urn:microsoft.com/office/officeart/2008/layout/HorizontalMultiLevelHierarchy#1"/>
    <dgm:cxn modelId="{25FEC3F6-BAAF-5247-A62C-FEFE65446BE0}" type="presParOf" srcId="{AD95D6FF-000B-497F-9F1B-DA5D835ED5ED}" destId="{B259FCB9-ABEB-40FE-9452-63DACF82E42A}" srcOrd="0" destOrd="0" presId="urn:microsoft.com/office/officeart/2008/layout/HorizontalMultiLevelHierarchy#1"/>
    <dgm:cxn modelId="{16C4ABFD-6D49-F944-816B-1F030C08E0BB}" type="presParOf" srcId="{CD009FA0-54DB-47F5-AEE7-9EBF66FA8FBB}" destId="{A55B1247-C1B7-438B-A790-D021656FB896}" srcOrd="1" destOrd="0" presId="urn:microsoft.com/office/officeart/2008/layout/HorizontalMultiLevelHierarchy#1"/>
    <dgm:cxn modelId="{F07416B9-0744-E04C-9C88-166BA2ABC9F0}" type="presParOf" srcId="{A55B1247-C1B7-438B-A790-D021656FB896}" destId="{5AFE789F-01BA-40D4-A60F-0FDD98A65223}" srcOrd="0" destOrd="0" presId="urn:microsoft.com/office/officeart/2008/layout/HorizontalMultiLevelHierarchy#1"/>
    <dgm:cxn modelId="{BC777F41-CD66-384A-9EAF-CDDA9D589250}" type="presParOf" srcId="{A55B1247-C1B7-438B-A790-D021656FB896}" destId="{972272C4-EC69-49BE-8B9A-C900CA14275C}" srcOrd="1" destOrd="0" presId="urn:microsoft.com/office/officeart/2008/layout/HorizontalMultiLevelHierarchy#1"/>
    <dgm:cxn modelId="{835E7E90-1527-2948-9503-D9842C973CB4}" type="presParOf" srcId="{CD009FA0-54DB-47F5-AEE7-9EBF66FA8FBB}" destId="{50668DE7-9948-4DB8-9F78-572BDEC7EF8C}" srcOrd="2" destOrd="0" presId="urn:microsoft.com/office/officeart/2008/layout/HorizontalMultiLevelHierarchy#1"/>
    <dgm:cxn modelId="{A97F5DB9-37D4-044B-A828-EB280CE74BD9}" type="presParOf" srcId="{50668DE7-9948-4DB8-9F78-572BDEC7EF8C}" destId="{0870E7DA-0FA1-4F1E-9BBD-921D95DAED35}" srcOrd="0" destOrd="0" presId="urn:microsoft.com/office/officeart/2008/layout/HorizontalMultiLevelHierarchy#1"/>
    <dgm:cxn modelId="{3EB54344-BC77-C643-9356-0D788BD9ED17}" type="presParOf" srcId="{CD009FA0-54DB-47F5-AEE7-9EBF66FA8FBB}" destId="{15F5D5BE-5E29-46E2-ADA2-1E6ADB794C85}" srcOrd="3" destOrd="0" presId="urn:microsoft.com/office/officeart/2008/layout/HorizontalMultiLevelHierarchy#1"/>
    <dgm:cxn modelId="{3E8173A9-4F87-EE41-BB46-9D5C06DC4C0C}" type="presParOf" srcId="{15F5D5BE-5E29-46E2-ADA2-1E6ADB794C85}" destId="{C0BB8BF2-CCBE-47B5-9A30-ACD9461A6D2E}" srcOrd="0" destOrd="0" presId="urn:microsoft.com/office/officeart/2008/layout/HorizontalMultiLevelHierarchy#1"/>
    <dgm:cxn modelId="{2D298BA3-F49A-C54E-9060-F1A7CD763A76}" type="presParOf" srcId="{15F5D5BE-5E29-46E2-ADA2-1E6ADB794C85}" destId="{071509ED-96E8-4CCE-8762-9FD14F86513C}" srcOrd="1" destOrd="0" presId="urn:microsoft.com/office/officeart/2008/layout/HorizontalMultiLevelHierarchy#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7922CA45-45F3-4A46-9285-48C6AB472A84}" type="doc">
      <dgm:prSet loTypeId="urn:microsoft.com/office/officeart/2008/layout/HorizontalMultiLevelHierarchy#1" loCatId="hierarchy" qsTypeId="urn:microsoft.com/office/officeart/2005/8/quickstyle/simple1#1" qsCatId="simple" csTypeId="urn:microsoft.com/office/officeart/2005/8/colors/accent2_1#1" csCatId="accent2" phldr="1"/>
      <dgm:spPr/>
      <dgm:t>
        <a:bodyPr/>
        <a:lstStyle/>
        <a:p>
          <a:endParaRPr lang="zh-CN" altLang="en-US"/>
        </a:p>
      </dgm:t>
    </dgm:pt>
    <dgm:pt modelId="{73E4ABDF-EBF9-4306-AA16-19E4978642E8}">
      <dgm:prSet phldrT="[文本]" custT="1"/>
      <dgm:spPr>
        <a:noFill/>
        <a:ln>
          <a:solidFill>
            <a:srgbClr val="C00000"/>
          </a:solidFill>
        </a:ln>
      </dgm:spPr>
      <dgm:t>
        <a:bodyPr/>
        <a:lstStyle/>
        <a:p>
          <a:r>
            <a:rPr lang="zh-CN" altLang="en-US" sz="14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晏几道</a:t>
          </a:r>
          <a:endParaRPr lang="zh-CN" altLang="en-US" sz="1400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36AC6A7-F9AA-4682-830A-080644BC3105}" type="parTrans" cxnId="{87809EEE-6F49-4735-8241-8BE9088D1F16}">
      <dgm:prSet custT="1"/>
      <dgm:spPr>
        <a:ln>
          <a:solidFill>
            <a:srgbClr val="C00000"/>
          </a:solidFill>
        </a:ln>
      </dgm:spPr>
      <dgm:t>
        <a:bodyPr/>
        <a:lstStyle/>
        <a:p>
          <a:endParaRPr lang="zh-CN" altLang="en-US" sz="1400"/>
        </a:p>
      </dgm:t>
    </dgm:pt>
    <dgm:pt modelId="{E3128B50-090B-40E0-8757-420CA68E6201}" type="sibTrans" cxnId="{87809EEE-6F49-4735-8241-8BE9088D1F16}">
      <dgm:prSet/>
      <dgm:spPr/>
      <dgm:t>
        <a:bodyPr/>
        <a:lstStyle/>
        <a:p>
          <a:endParaRPr lang="zh-CN" altLang="en-US" sz="1400"/>
        </a:p>
      </dgm:t>
    </dgm:pt>
    <dgm:pt modelId="{4B803C29-6CBF-4003-BBEC-232FC9826177}">
      <dgm:prSet phldrT="[文本]" custT="1"/>
      <dgm:spPr>
        <a:ln>
          <a:solidFill>
            <a:srgbClr val="C00000"/>
          </a:solidFill>
        </a:ln>
      </dgm:spPr>
      <dgm:t>
        <a:bodyPr vert="vert"/>
        <a:lstStyle/>
        <a:p>
          <a:r>
            <a:rPr lang="zh-CN" altLang="en-US" sz="14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秦观、晏几道和贺铸</a:t>
          </a:r>
          <a:endParaRPr lang="en-US" altLang="zh-CN" sz="14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B86153EF-9F39-4FD2-85EB-656A2EC91177}" type="parTrans" cxnId="{E29E31EE-D444-4383-A635-8424645690BF}">
      <dgm:prSet/>
      <dgm:spPr/>
      <dgm:t>
        <a:bodyPr/>
        <a:lstStyle/>
        <a:p>
          <a:endParaRPr lang="zh-CN" altLang="en-US"/>
        </a:p>
      </dgm:t>
    </dgm:pt>
    <dgm:pt modelId="{02C5BFC0-0A23-4075-AC90-AC198D009D1B}" type="sibTrans" cxnId="{E29E31EE-D444-4383-A635-8424645690BF}">
      <dgm:prSet/>
      <dgm:spPr/>
      <dgm:t>
        <a:bodyPr/>
        <a:lstStyle/>
        <a:p>
          <a:endParaRPr lang="zh-CN" altLang="en-US"/>
        </a:p>
      </dgm:t>
    </dgm:pt>
    <dgm:pt modelId="{67575A93-6307-4896-BCEA-5DFF16E31A0C}">
      <dgm:prSet phldrT="[文本]" custT="1"/>
      <dgm:spPr>
        <a:solidFill>
          <a:srgbClr val="C00000"/>
        </a:solidFill>
        <a:ln>
          <a:solidFill>
            <a:srgbClr val="C00000"/>
          </a:solidFill>
        </a:ln>
      </dgm:spPr>
      <dgm:t>
        <a:bodyPr vert="horz"/>
        <a:lstStyle/>
        <a:p>
          <a:r>
            <a:rPr lang="zh-CN" altLang="en-US" sz="1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秦观</a:t>
          </a:r>
          <a:endParaRPr lang="en-US" altLang="zh-CN" sz="1400" dirty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8DD50F9D-FE81-48D9-8CE4-DFF23423D8BC}" type="parTrans" cxnId="{437E2432-8EB7-4D26-BD7D-29B0C7FD5E31}">
      <dgm:prSet/>
      <dgm:spPr>
        <a:ln>
          <a:solidFill>
            <a:srgbClr val="C00000"/>
          </a:solidFill>
        </a:ln>
      </dgm:spPr>
      <dgm:t>
        <a:bodyPr/>
        <a:lstStyle/>
        <a:p>
          <a:endParaRPr lang="zh-CN" altLang="en-US"/>
        </a:p>
      </dgm:t>
    </dgm:pt>
    <dgm:pt modelId="{D87628B2-450D-420D-AFD3-F3165F7D7E5F}" type="sibTrans" cxnId="{437E2432-8EB7-4D26-BD7D-29B0C7FD5E31}">
      <dgm:prSet/>
      <dgm:spPr/>
      <dgm:t>
        <a:bodyPr/>
        <a:lstStyle/>
        <a:p>
          <a:endParaRPr lang="zh-CN" altLang="en-US"/>
        </a:p>
      </dgm:t>
    </dgm:pt>
    <dgm:pt modelId="{75D2C762-270A-4533-B421-5A6A2D993979}">
      <dgm:prSet phldrT="[文本]" custT="1"/>
      <dgm:spPr>
        <a:noFill/>
        <a:ln>
          <a:solidFill>
            <a:srgbClr val="C00000"/>
          </a:solidFill>
        </a:ln>
      </dgm:spPr>
      <dgm:t>
        <a:bodyPr/>
        <a:lstStyle/>
        <a:p>
          <a:r>
            <a:rPr lang="zh-CN" altLang="en-US" sz="14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贺铸</a:t>
          </a:r>
          <a:endParaRPr lang="zh-CN" altLang="en-US" sz="1400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9CDD01A-8852-44BB-B392-77A89D83574D}" type="parTrans" cxnId="{C0589D9F-D5BD-4A0D-BBB0-F17ADE5C3337}">
      <dgm:prSet/>
      <dgm:spPr/>
      <dgm:t>
        <a:bodyPr/>
        <a:lstStyle/>
        <a:p>
          <a:endParaRPr lang="zh-CN" altLang="en-US"/>
        </a:p>
      </dgm:t>
    </dgm:pt>
    <dgm:pt modelId="{F5118C76-03CF-429D-8F30-2F300CCDD791}" type="sibTrans" cxnId="{C0589D9F-D5BD-4A0D-BBB0-F17ADE5C3337}">
      <dgm:prSet/>
      <dgm:spPr/>
      <dgm:t>
        <a:bodyPr/>
        <a:lstStyle/>
        <a:p>
          <a:endParaRPr lang="zh-CN" altLang="en-US"/>
        </a:p>
      </dgm:t>
    </dgm:pt>
    <dgm:pt modelId="{5BA662CB-8C2E-47B8-9F1B-FEF9798A0549}" type="pres">
      <dgm:prSet presAssocID="{7922CA45-45F3-4A46-9285-48C6AB472A84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7799F25F-C635-431E-8595-5FDDDAEB75C2}" type="pres">
      <dgm:prSet presAssocID="{4B803C29-6CBF-4003-BBEC-232FC9826177}" presName="root1" presStyleCnt="0"/>
      <dgm:spPr/>
    </dgm:pt>
    <dgm:pt modelId="{12FC50FE-73DA-44F5-BD72-A99896E335C0}" type="pres">
      <dgm:prSet presAssocID="{4B803C29-6CBF-4003-BBEC-232FC9826177}" presName="LevelOneTextNode" presStyleLbl="node0" presStyleIdx="0" presStyleCnt="1" custScaleX="325071" custScaleY="3458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D009FA0-54DB-47F5-AEE7-9EBF66FA8FBB}" type="pres">
      <dgm:prSet presAssocID="{4B803C29-6CBF-4003-BBEC-232FC9826177}" presName="level2hierChild" presStyleCnt="0"/>
      <dgm:spPr/>
    </dgm:pt>
    <dgm:pt modelId="{AD95D6FF-000B-497F-9F1B-DA5D835ED5ED}" type="pres">
      <dgm:prSet presAssocID="{8DD50F9D-FE81-48D9-8CE4-DFF23423D8BC}" presName="conn2-1" presStyleLbl="parChTrans1D2" presStyleIdx="0" presStyleCnt="3"/>
      <dgm:spPr/>
      <dgm:t>
        <a:bodyPr/>
        <a:lstStyle/>
        <a:p>
          <a:endParaRPr lang="zh-CN" altLang="en-US"/>
        </a:p>
      </dgm:t>
    </dgm:pt>
    <dgm:pt modelId="{B259FCB9-ABEB-40FE-9452-63DACF82E42A}" type="pres">
      <dgm:prSet presAssocID="{8DD50F9D-FE81-48D9-8CE4-DFF23423D8BC}" presName="connTx" presStyleLbl="parChTrans1D2" presStyleIdx="0" presStyleCnt="3"/>
      <dgm:spPr/>
      <dgm:t>
        <a:bodyPr/>
        <a:lstStyle/>
        <a:p>
          <a:endParaRPr lang="zh-CN" altLang="en-US"/>
        </a:p>
      </dgm:t>
    </dgm:pt>
    <dgm:pt modelId="{A55B1247-C1B7-438B-A790-D021656FB896}" type="pres">
      <dgm:prSet presAssocID="{67575A93-6307-4896-BCEA-5DFF16E31A0C}" presName="root2" presStyleCnt="0"/>
      <dgm:spPr/>
    </dgm:pt>
    <dgm:pt modelId="{5AFE789F-01BA-40D4-A60F-0FDD98A65223}" type="pres">
      <dgm:prSet presAssocID="{67575A93-6307-4896-BCEA-5DFF16E31A0C}" presName="LevelTwoTextNode" presStyleLbl="node2" presStyleIdx="0" presStyleCnt="3" custScaleX="6948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972272C4-EC69-49BE-8B9A-C900CA14275C}" type="pres">
      <dgm:prSet presAssocID="{67575A93-6307-4896-BCEA-5DFF16E31A0C}" presName="level3hierChild" presStyleCnt="0"/>
      <dgm:spPr/>
    </dgm:pt>
    <dgm:pt modelId="{50668DE7-9948-4DB8-9F78-572BDEC7EF8C}" type="pres">
      <dgm:prSet presAssocID="{E36AC6A7-F9AA-4682-830A-080644BC3105}" presName="conn2-1" presStyleLbl="parChTrans1D2" presStyleIdx="1" presStyleCnt="3"/>
      <dgm:spPr/>
      <dgm:t>
        <a:bodyPr/>
        <a:lstStyle/>
        <a:p>
          <a:endParaRPr lang="zh-CN" altLang="en-US"/>
        </a:p>
      </dgm:t>
    </dgm:pt>
    <dgm:pt modelId="{0870E7DA-0FA1-4F1E-9BBD-921D95DAED35}" type="pres">
      <dgm:prSet presAssocID="{E36AC6A7-F9AA-4682-830A-080644BC3105}" presName="connTx" presStyleLbl="parChTrans1D2" presStyleIdx="1" presStyleCnt="3"/>
      <dgm:spPr/>
      <dgm:t>
        <a:bodyPr/>
        <a:lstStyle/>
        <a:p>
          <a:endParaRPr lang="zh-CN" altLang="en-US"/>
        </a:p>
      </dgm:t>
    </dgm:pt>
    <dgm:pt modelId="{15F5D5BE-5E29-46E2-ADA2-1E6ADB794C85}" type="pres">
      <dgm:prSet presAssocID="{73E4ABDF-EBF9-4306-AA16-19E4978642E8}" presName="root2" presStyleCnt="0"/>
      <dgm:spPr/>
    </dgm:pt>
    <dgm:pt modelId="{C0BB8BF2-CCBE-47B5-9A30-ACD9461A6D2E}" type="pres">
      <dgm:prSet presAssocID="{73E4ABDF-EBF9-4306-AA16-19E4978642E8}" presName="LevelTwoTextNode" presStyleLbl="node2" presStyleIdx="1" presStyleCnt="3" custScaleX="7288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71509ED-96E8-4CCE-8762-9FD14F86513C}" type="pres">
      <dgm:prSet presAssocID="{73E4ABDF-EBF9-4306-AA16-19E4978642E8}" presName="level3hierChild" presStyleCnt="0"/>
      <dgm:spPr/>
    </dgm:pt>
    <dgm:pt modelId="{EECECEDA-1409-4466-B2BD-F879B52A71F4}" type="pres">
      <dgm:prSet presAssocID="{79CDD01A-8852-44BB-B392-77A89D83574D}" presName="conn2-1" presStyleLbl="parChTrans1D2" presStyleIdx="2" presStyleCnt="3"/>
      <dgm:spPr/>
      <dgm:t>
        <a:bodyPr/>
        <a:lstStyle/>
        <a:p>
          <a:endParaRPr lang="zh-CN" altLang="en-US"/>
        </a:p>
      </dgm:t>
    </dgm:pt>
    <dgm:pt modelId="{AD553A18-39B5-4454-80B9-6846002139A7}" type="pres">
      <dgm:prSet presAssocID="{79CDD01A-8852-44BB-B392-77A89D83574D}" presName="connTx" presStyleLbl="parChTrans1D2" presStyleIdx="2" presStyleCnt="3"/>
      <dgm:spPr/>
      <dgm:t>
        <a:bodyPr/>
        <a:lstStyle/>
        <a:p>
          <a:endParaRPr lang="zh-CN" altLang="en-US"/>
        </a:p>
      </dgm:t>
    </dgm:pt>
    <dgm:pt modelId="{20381205-9A62-4053-9BFA-937CBA1E0A2B}" type="pres">
      <dgm:prSet presAssocID="{75D2C762-270A-4533-B421-5A6A2D993979}" presName="root2" presStyleCnt="0"/>
      <dgm:spPr/>
    </dgm:pt>
    <dgm:pt modelId="{5A73CCE8-DFF3-495C-B4F1-0AF76F437F40}" type="pres">
      <dgm:prSet presAssocID="{75D2C762-270A-4533-B421-5A6A2D993979}" presName="LevelTwoTextNode" presStyleLbl="node2" presStyleIdx="2" presStyleCnt="3" custScaleX="7245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D80A6070-0C05-4ACF-92F4-847B20E5DDEE}" type="pres">
      <dgm:prSet presAssocID="{75D2C762-270A-4533-B421-5A6A2D993979}" presName="level3hierChild" presStyleCnt="0"/>
      <dgm:spPr/>
    </dgm:pt>
  </dgm:ptLst>
  <dgm:cxnLst>
    <dgm:cxn modelId="{174EE074-6CBA-0E48-B310-8D7AE3B86307}" type="presOf" srcId="{8DD50F9D-FE81-48D9-8CE4-DFF23423D8BC}" destId="{AD95D6FF-000B-497F-9F1B-DA5D835ED5ED}" srcOrd="0" destOrd="0" presId="urn:microsoft.com/office/officeart/2008/layout/HorizontalMultiLevelHierarchy#1"/>
    <dgm:cxn modelId="{E29E31EE-D444-4383-A635-8424645690BF}" srcId="{7922CA45-45F3-4A46-9285-48C6AB472A84}" destId="{4B803C29-6CBF-4003-BBEC-232FC9826177}" srcOrd="0" destOrd="0" parTransId="{B86153EF-9F39-4FD2-85EB-656A2EC91177}" sibTransId="{02C5BFC0-0A23-4075-AC90-AC198D009D1B}"/>
    <dgm:cxn modelId="{48376413-1351-2246-A12C-08B9BF88AD68}" type="presOf" srcId="{79CDD01A-8852-44BB-B392-77A89D83574D}" destId="{EECECEDA-1409-4466-B2BD-F879B52A71F4}" srcOrd="0" destOrd="0" presId="urn:microsoft.com/office/officeart/2008/layout/HorizontalMultiLevelHierarchy#1"/>
    <dgm:cxn modelId="{586ED7D0-2BDC-1A4D-A573-C9D2CBD1047E}" type="presOf" srcId="{7922CA45-45F3-4A46-9285-48C6AB472A84}" destId="{5BA662CB-8C2E-47B8-9F1B-FEF9798A0549}" srcOrd="0" destOrd="0" presId="urn:microsoft.com/office/officeart/2008/layout/HorizontalMultiLevelHierarchy#1"/>
    <dgm:cxn modelId="{4F46741D-E29E-C64A-9932-C0673A04809A}" type="presOf" srcId="{8DD50F9D-FE81-48D9-8CE4-DFF23423D8BC}" destId="{B259FCB9-ABEB-40FE-9452-63DACF82E42A}" srcOrd="1" destOrd="0" presId="urn:microsoft.com/office/officeart/2008/layout/HorizontalMultiLevelHierarchy#1"/>
    <dgm:cxn modelId="{E784FA11-9048-F64A-881A-3E127028D61E}" type="presOf" srcId="{73E4ABDF-EBF9-4306-AA16-19E4978642E8}" destId="{C0BB8BF2-CCBE-47B5-9A30-ACD9461A6D2E}" srcOrd="0" destOrd="0" presId="urn:microsoft.com/office/officeart/2008/layout/HorizontalMultiLevelHierarchy#1"/>
    <dgm:cxn modelId="{ECBF5957-0F6C-744D-B9C6-1B6950056AF4}" type="presOf" srcId="{79CDD01A-8852-44BB-B392-77A89D83574D}" destId="{AD553A18-39B5-4454-80B9-6846002139A7}" srcOrd="1" destOrd="0" presId="urn:microsoft.com/office/officeart/2008/layout/HorizontalMultiLevelHierarchy#1"/>
    <dgm:cxn modelId="{87809EEE-6F49-4735-8241-8BE9088D1F16}" srcId="{4B803C29-6CBF-4003-BBEC-232FC9826177}" destId="{73E4ABDF-EBF9-4306-AA16-19E4978642E8}" srcOrd="1" destOrd="0" parTransId="{E36AC6A7-F9AA-4682-830A-080644BC3105}" sibTransId="{E3128B50-090B-40E0-8757-420CA68E6201}"/>
    <dgm:cxn modelId="{446327DF-6311-6F44-8CDC-48617D739B17}" type="presOf" srcId="{67575A93-6307-4896-BCEA-5DFF16E31A0C}" destId="{5AFE789F-01BA-40D4-A60F-0FDD98A65223}" srcOrd="0" destOrd="0" presId="urn:microsoft.com/office/officeart/2008/layout/HorizontalMultiLevelHierarchy#1"/>
    <dgm:cxn modelId="{9F1AAEEC-D915-A447-94ED-B3D6A296B682}" type="presOf" srcId="{E36AC6A7-F9AA-4682-830A-080644BC3105}" destId="{50668DE7-9948-4DB8-9F78-572BDEC7EF8C}" srcOrd="0" destOrd="0" presId="urn:microsoft.com/office/officeart/2008/layout/HorizontalMultiLevelHierarchy#1"/>
    <dgm:cxn modelId="{F1263AE4-ABE8-4340-8D60-F6CDA70114E2}" type="presOf" srcId="{75D2C762-270A-4533-B421-5A6A2D993979}" destId="{5A73CCE8-DFF3-495C-B4F1-0AF76F437F40}" srcOrd="0" destOrd="0" presId="urn:microsoft.com/office/officeart/2008/layout/HorizontalMultiLevelHierarchy#1"/>
    <dgm:cxn modelId="{EC87F5A7-F98B-F34E-8205-48BF2F8CBB95}" type="presOf" srcId="{4B803C29-6CBF-4003-BBEC-232FC9826177}" destId="{12FC50FE-73DA-44F5-BD72-A99896E335C0}" srcOrd="0" destOrd="0" presId="urn:microsoft.com/office/officeart/2008/layout/HorizontalMultiLevelHierarchy#1"/>
    <dgm:cxn modelId="{437E2432-8EB7-4D26-BD7D-29B0C7FD5E31}" srcId="{4B803C29-6CBF-4003-BBEC-232FC9826177}" destId="{67575A93-6307-4896-BCEA-5DFF16E31A0C}" srcOrd="0" destOrd="0" parTransId="{8DD50F9D-FE81-48D9-8CE4-DFF23423D8BC}" sibTransId="{D87628B2-450D-420D-AFD3-F3165F7D7E5F}"/>
    <dgm:cxn modelId="{28847B75-5AB5-3F4D-AF7D-F179A2D5361D}" type="presOf" srcId="{E36AC6A7-F9AA-4682-830A-080644BC3105}" destId="{0870E7DA-0FA1-4F1E-9BBD-921D95DAED35}" srcOrd="1" destOrd="0" presId="urn:microsoft.com/office/officeart/2008/layout/HorizontalMultiLevelHierarchy#1"/>
    <dgm:cxn modelId="{C0589D9F-D5BD-4A0D-BBB0-F17ADE5C3337}" srcId="{4B803C29-6CBF-4003-BBEC-232FC9826177}" destId="{75D2C762-270A-4533-B421-5A6A2D993979}" srcOrd="2" destOrd="0" parTransId="{79CDD01A-8852-44BB-B392-77A89D83574D}" sibTransId="{F5118C76-03CF-429D-8F30-2F300CCDD791}"/>
    <dgm:cxn modelId="{6A7951EC-7DEB-A040-B6FB-2A471F3AC343}" type="presParOf" srcId="{5BA662CB-8C2E-47B8-9F1B-FEF9798A0549}" destId="{7799F25F-C635-431E-8595-5FDDDAEB75C2}" srcOrd="0" destOrd="0" presId="urn:microsoft.com/office/officeart/2008/layout/HorizontalMultiLevelHierarchy#1"/>
    <dgm:cxn modelId="{BD227CCD-82C1-D94E-BE03-F9E9F93721AD}" type="presParOf" srcId="{7799F25F-C635-431E-8595-5FDDDAEB75C2}" destId="{12FC50FE-73DA-44F5-BD72-A99896E335C0}" srcOrd="0" destOrd="0" presId="urn:microsoft.com/office/officeart/2008/layout/HorizontalMultiLevelHierarchy#1"/>
    <dgm:cxn modelId="{505F4650-B837-3940-9D2D-5F0AF2707CF7}" type="presParOf" srcId="{7799F25F-C635-431E-8595-5FDDDAEB75C2}" destId="{CD009FA0-54DB-47F5-AEE7-9EBF66FA8FBB}" srcOrd="1" destOrd="0" presId="urn:microsoft.com/office/officeart/2008/layout/HorizontalMultiLevelHierarchy#1"/>
    <dgm:cxn modelId="{EE3DD975-9E69-C145-AB68-F9CA2C4AC557}" type="presParOf" srcId="{CD009FA0-54DB-47F5-AEE7-9EBF66FA8FBB}" destId="{AD95D6FF-000B-497F-9F1B-DA5D835ED5ED}" srcOrd="0" destOrd="0" presId="urn:microsoft.com/office/officeart/2008/layout/HorizontalMultiLevelHierarchy#1"/>
    <dgm:cxn modelId="{91E0256D-366F-3849-80AC-552F8882C5A8}" type="presParOf" srcId="{AD95D6FF-000B-497F-9F1B-DA5D835ED5ED}" destId="{B259FCB9-ABEB-40FE-9452-63DACF82E42A}" srcOrd="0" destOrd="0" presId="urn:microsoft.com/office/officeart/2008/layout/HorizontalMultiLevelHierarchy#1"/>
    <dgm:cxn modelId="{0502FC0F-82FF-7C49-84C6-585A7742A531}" type="presParOf" srcId="{CD009FA0-54DB-47F5-AEE7-9EBF66FA8FBB}" destId="{A55B1247-C1B7-438B-A790-D021656FB896}" srcOrd="1" destOrd="0" presId="urn:microsoft.com/office/officeart/2008/layout/HorizontalMultiLevelHierarchy#1"/>
    <dgm:cxn modelId="{519C719C-3A6C-6743-A177-0B1B74C8ECDF}" type="presParOf" srcId="{A55B1247-C1B7-438B-A790-D021656FB896}" destId="{5AFE789F-01BA-40D4-A60F-0FDD98A65223}" srcOrd="0" destOrd="0" presId="urn:microsoft.com/office/officeart/2008/layout/HorizontalMultiLevelHierarchy#1"/>
    <dgm:cxn modelId="{2E5D368B-60F2-014A-9A1D-BBCEB1ADE9AF}" type="presParOf" srcId="{A55B1247-C1B7-438B-A790-D021656FB896}" destId="{972272C4-EC69-49BE-8B9A-C900CA14275C}" srcOrd="1" destOrd="0" presId="urn:microsoft.com/office/officeart/2008/layout/HorizontalMultiLevelHierarchy#1"/>
    <dgm:cxn modelId="{61924015-1E39-2143-9769-16346CAA9F78}" type="presParOf" srcId="{CD009FA0-54DB-47F5-AEE7-9EBF66FA8FBB}" destId="{50668DE7-9948-4DB8-9F78-572BDEC7EF8C}" srcOrd="2" destOrd="0" presId="urn:microsoft.com/office/officeart/2008/layout/HorizontalMultiLevelHierarchy#1"/>
    <dgm:cxn modelId="{E2FAA128-9633-564D-9410-A7D37EC13942}" type="presParOf" srcId="{50668DE7-9948-4DB8-9F78-572BDEC7EF8C}" destId="{0870E7DA-0FA1-4F1E-9BBD-921D95DAED35}" srcOrd="0" destOrd="0" presId="urn:microsoft.com/office/officeart/2008/layout/HorizontalMultiLevelHierarchy#1"/>
    <dgm:cxn modelId="{BD43ED9F-D256-BD43-A5CD-6D92EDF945A7}" type="presParOf" srcId="{CD009FA0-54DB-47F5-AEE7-9EBF66FA8FBB}" destId="{15F5D5BE-5E29-46E2-ADA2-1E6ADB794C85}" srcOrd="3" destOrd="0" presId="urn:microsoft.com/office/officeart/2008/layout/HorizontalMultiLevelHierarchy#1"/>
    <dgm:cxn modelId="{E6EC35D6-5F70-E74A-AE2A-9CB195961A2D}" type="presParOf" srcId="{15F5D5BE-5E29-46E2-ADA2-1E6ADB794C85}" destId="{C0BB8BF2-CCBE-47B5-9A30-ACD9461A6D2E}" srcOrd="0" destOrd="0" presId="urn:microsoft.com/office/officeart/2008/layout/HorizontalMultiLevelHierarchy#1"/>
    <dgm:cxn modelId="{4DD99718-DC73-2B41-A4CE-5DBE5333C26C}" type="presParOf" srcId="{15F5D5BE-5E29-46E2-ADA2-1E6ADB794C85}" destId="{071509ED-96E8-4CCE-8762-9FD14F86513C}" srcOrd="1" destOrd="0" presId="urn:microsoft.com/office/officeart/2008/layout/HorizontalMultiLevelHierarchy#1"/>
    <dgm:cxn modelId="{FAC54942-1E21-FE4F-8BD2-85CB73813E9F}" type="presParOf" srcId="{CD009FA0-54DB-47F5-AEE7-9EBF66FA8FBB}" destId="{EECECEDA-1409-4466-B2BD-F879B52A71F4}" srcOrd="4" destOrd="0" presId="urn:microsoft.com/office/officeart/2008/layout/HorizontalMultiLevelHierarchy#1"/>
    <dgm:cxn modelId="{EFF2681B-BB2C-C247-A695-4281311C708C}" type="presParOf" srcId="{EECECEDA-1409-4466-B2BD-F879B52A71F4}" destId="{AD553A18-39B5-4454-80B9-6846002139A7}" srcOrd="0" destOrd="0" presId="urn:microsoft.com/office/officeart/2008/layout/HorizontalMultiLevelHierarchy#1"/>
    <dgm:cxn modelId="{82F9C066-F36F-D942-B5F4-6E7713D2A0A2}" type="presParOf" srcId="{CD009FA0-54DB-47F5-AEE7-9EBF66FA8FBB}" destId="{20381205-9A62-4053-9BFA-937CBA1E0A2B}" srcOrd="5" destOrd="0" presId="urn:microsoft.com/office/officeart/2008/layout/HorizontalMultiLevelHierarchy#1"/>
    <dgm:cxn modelId="{D371E85B-0FE8-8146-B613-357056698EBF}" type="presParOf" srcId="{20381205-9A62-4053-9BFA-937CBA1E0A2B}" destId="{5A73CCE8-DFF3-495C-B4F1-0AF76F437F40}" srcOrd="0" destOrd="0" presId="urn:microsoft.com/office/officeart/2008/layout/HorizontalMultiLevelHierarchy#1"/>
    <dgm:cxn modelId="{3A09C845-E6DB-1B47-AB85-1E5E37E5BB5B}" type="presParOf" srcId="{20381205-9A62-4053-9BFA-937CBA1E0A2B}" destId="{D80A6070-0C05-4ACF-92F4-847B20E5DDEE}" srcOrd="1" destOrd="0" presId="urn:microsoft.com/office/officeart/2008/layout/HorizontalMultiLevelHierarchy#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7922CA45-45F3-4A46-9285-48C6AB472A84}" type="doc">
      <dgm:prSet loTypeId="urn:microsoft.com/office/officeart/2008/layout/HorizontalMultiLevelHierarchy#1" loCatId="hierarchy" qsTypeId="urn:microsoft.com/office/officeart/2005/8/quickstyle/simple1#1" qsCatId="simple" csTypeId="urn:microsoft.com/office/officeart/2005/8/colors/accent2_1#1" csCatId="accent2" phldr="1"/>
      <dgm:spPr/>
      <dgm:t>
        <a:bodyPr/>
        <a:lstStyle/>
        <a:p>
          <a:endParaRPr lang="zh-CN" altLang="en-US"/>
        </a:p>
      </dgm:t>
    </dgm:pt>
    <dgm:pt modelId="{73E4ABDF-EBF9-4306-AA16-19E4978642E8}">
      <dgm:prSet phldrT="[文本]" custT="1"/>
      <dgm:spPr>
        <a:solidFill>
          <a:srgbClr val="C00000"/>
        </a:solidFill>
        <a:ln>
          <a:solidFill>
            <a:srgbClr val="C00000"/>
          </a:solidFill>
        </a:ln>
      </dgm:spPr>
      <dgm:t>
        <a:bodyPr/>
        <a:lstStyle/>
        <a:p>
          <a:r>
            <a:rPr lang="zh-CN" altLang="en-US" sz="1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晏几道</a:t>
          </a:r>
          <a:endParaRPr lang="zh-CN" altLang="en-US" sz="1400" dirty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36AC6A7-F9AA-4682-830A-080644BC3105}" type="parTrans" cxnId="{87809EEE-6F49-4735-8241-8BE9088D1F16}">
      <dgm:prSet custT="1"/>
      <dgm:spPr>
        <a:ln>
          <a:solidFill>
            <a:srgbClr val="C00000"/>
          </a:solidFill>
        </a:ln>
      </dgm:spPr>
      <dgm:t>
        <a:bodyPr/>
        <a:lstStyle/>
        <a:p>
          <a:endParaRPr lang="zh-CN" altLang="en-US" sz="1400"/>
        </a:p>
      </dgm:t>
    </dgm:pt>
    <dgm:pt modelId="{E3128B50-090B-40E0-8757-420CA68E6201}" type="sibTrans" cxnId="{87809EEE-6F49-4735-8241-8BE9088D1F16}">
      <dgm:prSet/>
      <dgm:spPr/>
      <dgm:t>
        <a:bodyPr/>
        <a:lstStyle/>
        <a:p>
          <a:endParaRPr lang="zh-CN" altLang="en-US" sz="1400"/>
        </a:p>
      </dgm:t>
    </dgm:pt>
    <dgm:pt modelId="{4B803C29-6CBF-4003-BBEC-232FC9826177}">
      <dgm:prSet phldrT="[文本]" custT="1"/>
      <dgm:spPr>
        <a:ln>
          <a:solidFill>
            <a:srgbClr val="C00000"/>
          </a:solidFill>
        </a:ln>
      </dgm:spPr>
      <dgm:t>
        <a:bodyPr vert="vert"/>
        <a:lstStyle/>
        <a:p>
          <a:r>
            <a:rPr lang="zh-CN" altLang="en-US" sz="14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秦观、晏几道和贺铸</a:t>
          </a:r>
          <a:endParaRPr lang="en-US" altLang="zh-CN" sz="14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B86153EF-9F39-4FD2-85EB-656A2EC91177}" type="parTrans" cxnId="{E29E31EE-D444-4383-A635-8424645690BF}">
      <dgm:prSet/>
      <dgm:spPr/>
      <dgm:t>
        <a:bodyPr/>
        <a:lstStyle/>
        <a:p>
          <a:endParaRPr lang="zh-CN" altLang="en-US"/>
        </a:p>
      </dgm:t>
    </dgm:pt>
    <dgm:pt modelId="{02C5BFC0-0A23-4075-AC90-AC198D009D1B}" type="sibTrans" cxnId="{E29E31EE-D444-4383-A635-8424645690BF}">
      <dgm:prSet/>
      <dgm:spPr/>
      <dgm:t>
        <a:bodyPr/>
        <a:lstStyle/>
        <a:p>
          <a:endParaRPr lang="zh-CN" altLang="en-US"/>
        </a:p>
      </dgm:t>
    </dgm:pt>
    <dgm:pt modelId="{67575A93-6307-4896-BCEA-5DFF16E31A0C}">
      <dgm:prSet phldrT="[文本]" custT="1"/>
      <dgm:spPr>
        <a:solidFill>
          <a:schemeClr val="bg1"/>
        </a:solidFill>
        <a:ln>
          <a:solidFill>
            <a:srgbClr val="C00000"/>
          </a:solidFill>
        </a:ln>
      </dgm:spPr>
      <dgm:t>
        <a:bodyPr vert="horz"/>
        <a:lstStyle/>
        <a:p>
          <a:r>
            <a:rPr lang="zh-CN" altLang="en-US" sz="14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秦观</a:t>
          </a:r>
          <a:endParaRPr lang="en-US" altLang="zh-CN" sz="1400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8DD50F9D-FE81-48D9-8CE4-DFF23423D8BC}" type="parTrans" cxnId="{437E2432-8EB7-4D26-BD7D-29B0C7FD5E31}">
      <dgm:prSet/>
      <dgm:spPr>
        <a:ln>
          <a:solidFill>
            <a:srgbClr val="C00000"/>
          </a:solidFill>
        </a:ln>
      </dgm:spPr>
      <dgm:t>
        <a:bodyPr/>
        <a:lstStyle/>
        <a:p>
          <a:endParaRPr lang="zh-CN" altLang="en-US"/>
        </a:p>
      </dgm:t>
    </dgm:pt>
    <dgm:pt modelId="{D87628B2-450D-420D-AFD3-F3165F7D7E5F}" type="sibTrans" cxnId="{437E2432-8EB7-4D26-BD7D-29B0C7FD5E31}">
      <dgm:prSet/>
      <dgm:spPr/>
      <dgm:t>
        <a:bodyPr/>
        <a:lstStyle/>
        <a:p>
          <a:endParaRPr lang="zh-CN" altLang="en-US"/>
        </a:p>
      </dgm:t>
    </dgm:pt>
    <dgm:pt modelId="{75D2C762-270A-4533-B421-5A6A2D993979}">
      <dgm:prSet phldrT="[文本]" custT="1"/>
      <dgm:spPr>
        <a:noFill/>
        <a:ln>
          <a:solidFill>
            <a:srgbClr val="C00000"/>
          </a:solidFill>
        </a:ln>
      </dgm:spPr>
      <dgm:t>
        <a:bodyPr/>
        <a:lstStyle/>
        <a:p>
          <a:r>
            <a:rPr lang="zh-CN" altLang="en-US" sz="14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贺铸</a:t>
          </a:r>
          <a:endParaRPr lang="zh-CN" altLang="en-US" sz="1400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9CDD01A-8852-44BB-B392-77A89D83574D}" type="parTrans" cxnId="{C0589D9F-D5BD-4A0D-BBB0-F17ADE5C3337}">
      <dgm:prSet/>
      <dgm:spPr/>
      <dgm:t>
        <a:bodyPr/>
        <a:lstStyle/>
        <a:p>
          <a:endParaRPr lang="zh-CN" altLang="en-US"/>
        </a:p>
      </dgm:t>
    </dgm:pt>
    <dgm:pt modelId="{F5118C76-03CF-429D-8F30-2F300CCDD791}" type="sibTrans" cxnId="{C0589D9F-D5BD-4A0D-BBB0-F17ADE5C3337}">
      <dgm:prSet/>
      <dgm:spPr/>
      <dgm:t>
        <a:bodyPr/>
        <a:lstStyle/>
        <a:p>
          <a:endParaRPr lang="zh-CN" altLang="en-US"/>
        </a:p>
      </dgm:t>
    </dgm:pt>
    <dgm:pt modelId="{5BA662CB-8C2E-47B8-9F1B-FEF9798A0549}" type="pres">
      <dgm:prSet presAssocID="{7922CA45-45F3-4A46-9285-48C6AB472A84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7799F25F-C635-431E-8595-5FDDDAEB75C2}" type="pres">
      <dgm:prSet presAssocID="{4B803C29-6CBF-4003-BBEC-232FC9826177}" presName="root1" presStyleCnt="0"/>
      <dgm:spPr/>
    </dgm:pt>
    <dgm:pt modelId="{12FC50FE-73DA-44F5-BD72-A99896E335C0}" type="pres">
      <dgm:prSet presAssocID="{4B803C29-6CBF-4003-BBEC-232FC9826177}" presName="LevelOneTextNode" presStyleLbl="node0" presStyleIdx="0" presStyleCnt="1" custScaleX="325071" custScaleY="3458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D009FA0-54DB-47F5-AEE7-9EBF66FA8FBB}" type="pres">
      <dgm:prSet presAssocID="{4B803C29-6CBF-4003-BBEC-232FC9826177}" presName="level2hierChild" presStyleCnt="0"/>
      <dgm:spPr/>
    </dgm:pt>
    <dgm:pt modelId="{AD95D6FF-000B-497F-9F1B-DA5D835ED5ED}" type="pres">
      <dgm:prSet presAssocID="{8DD50F9D-FE81-48D9-8CE4-DFF23423D8BC}" presName="conn2-1" presStyleLbl="parChTrans1D2" presStyleIdx="0" presStyleCnt="3"/>
      <dgm:spPr/>
      <dgm:t>
        <a:bodyPr/>
        <a:lstStyle/>
        <a:p>
          <a:endParaRPr lang="zh-CN" altLang="en-US"/>
        </a:p>
      </dgm:t>
    </dgm:pt>
    <dgm:pt modelId="{B259FCB9-ABEB-40FE-9452-63DACF82E42A}" type="pres">
      <dgm:prSet presAssocID="{8DD50F9D-FE81-48D9-8CE4-DFF23423D8BC}" presName="connTx" presStyleLbl="parChTrans1D2" presStyleIdx="0" presStyleCnt="3"/>
      <dgm:spPr/>
      <dgm:t>
        <a:bodyPr/>
        <a:lstStyle/>
        <a:p>
          <a:endParaRPr lang="zh-CN" altLang="en-US"/>
        </a:p>
      </dgm:t>
    </dgm:pt>
    <dgm:pt modelId="{A55B1247-C1B7-438B-A790-D021656FB896}" type="pres">
      <dgm:prSet presAssocID="{67575A93-6307-4896-BCEA-5DFF16E31A0C}" presName="root2" presStyleCnt="0"/>
      <dgm:spPr/>
    </dgm:pt>
    <dgm:pt modelId="{5AFE789F-01BA-40D4-A60F-0FDD98A65223}" type="pres">
      <dgm:prSet presAssocID="{67575A93-6307-4896-BCEA-5DFF16E31A0C}" presName="LevelTwoTextNode" presStyleLbl="node2" presStyleIdx="0" presStyleCnt="3" custScaleX="6948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972272C4-EC69-49BE-8B9A-C900CA14275C}" type="pres">
      <dgm:prSet presAssocID="{67575A93-6307-4896-BCEA-5DFF16E31A0C}" presName="level3hierChild" presStyleCnt="0"/>
      <dgm:spPr/>
    </dgm:pt>
    <dgm:pt modelId="{50668DE7-9948-4DB8-9F78-572BDEC7EF8C}" type="pres">
      <dgm:prSet presAssocID="{E36AC6A7-F9AA-4682-830A-080644BC3105}" presName="conn2-1" presStyleLbl="parChTrans1D2" presStyleIdx="1" presStyleCnt="3"/>
      <dgm:spPr/>
      <dgm:t>
        <a:bodyPr/>
        <a:lstStyle/>
        <a:p>
          <a:endParaRPr lang="zh-CN" altLang="en-US"/>
        </a:p>
      </dgm:t>
    </dgm:pt>
    <dgm:pt modelId="{0870E7DA-0FA1-4F1E-9BBD-921D95DAED35}" type="pres">
      <dgm:prSet presAssocID="{E36AC6A7-F9AA-4682-830A-080644BC3105}" presName="connTx" presStyleLbl="parChTrans1D2" presStyleIdx="1" presStyleCnt="3"/>
      <dgm:spPr/>
      <dgm:t>
        <a:bodyPr/>
        <a:lstStyle/>
        <a:p>
          <a:endParaRPr lang="zh-CN" altLang="en-US"/>
        </a:p>
      </dgm:t>
    </dgm:pt>
    <dgm:pt modelId="{15F5D5BE-5E29-46E2-ADA2-1E6ADB794C85}" type="pres">
      <dgm:prSet presAssocID="{73E4ABDF-EBF9-4306-AA16-19E4978642E8}" presName="root2" presStyleCnt="0"/>
      <dgm:spPr/>
    </dgm:pt>
    <dgm:pt modelId="{C0BB8BF2-CCBE-47B5-9A30-ACD9461A6D2E}" type="pres">
      <dgm:prSet presAssocID="{73E4ABDF-EBF9-4306-AA16-19E4978642E8}" presName="LevelTwoTextNode" presStyleLbl="node2" presStyleIdx="1" presStyleCnt="3" custScaleX="7288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71509ED-96E8-4CCE-8762-9FD14F86513C}" type="pres">
      <dgm:prSet presAssocID="{73E4ABDF-EBF9-4306-AA16-19E4978642E8}" presName="level3hierChild" presStyleCnt="0"/>
      <dgm:spPr/>
    </dgm:pt>
    <dgm:pt modelId="{EECECEDA-1409-4466-B2BD-F879B52A71F4}" type="pres">
      <dgm:prSet presAssocID="{79CDD01A-8852-44BB-B392-77A89D83574D}" presName="conn2-1" presStyleLbl="parChTrans1D2" presStyleIdx="2" presStyleCnt="3"/>
      <dgm:spPr/>
      <dgm:t>
        <a:bodyPr/>
        <a:lstStyle/>
        <a:p>
          <a:endParaRPr lang="zh-CN" altLang="en-US"/>
        </a:p>
      </dgm:t>
    </dgm:pt>
    <dgm:pt modelId="{AD553A18-39B5-4454-80B9-6846002139A7}" type="pres">
      <dgm:prSet presAssocID="{79CDD01A-8852-44BB-B392-77A89D83574D}" presName="connTx" presStyleLbl="parChTrans1D2" presStyleIdx="2" presStyleCnt="3"/>
      <dgm:spPr/>
      <dgm:t>
        <a:bodyPr/>
        <a:lstStyle/>
        <a:p>
          <a:endParaRPr lang="zh-CN" altLang="en-US"/>
        </a:p>
      </dgm:t>
    </dgm:pt>
    <dgm:pt modelId="{20381205-9A62-4053-9BFA-937CBA1E0A2B}" type="pres">
      <dgm:prSet presAssocID="{75D2C762-270A-4533-B421-5A6A2D993979}" presName="root2" presStyleCnt="0"/>
      <dgm:spPr/>
    </dgm:pt>
    <dgm:pt modelId="{5A73CCE8-DFF3-495C-B4F1-0AF76F437F40}" type="pres">
      <dgm:prSet presAssocID="{75D2C762-270A-4533-B421-5A6A2D993979}" presName="LevelTwoTextNode" presStyleLbl="node2" presStyleIdx="2" presStyleCnt="3" custScaleX="7245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D80A6070-0C05-4ACF-92F4-847B20E5DDEE}" type="pres">
      <dgm:prSet presAssocID="{75D2C762-270A-4533-B421-5A6A2D993979}" presName="level3hierChild" presStyleCnt="0"/>
      <dgm:spPr/>
    </dgm:pt>
  </dgm:ptLst>
  <dgm:cxnLst>
    <dgm:cxn modelId="{DF664BC1-EA8A-C54F-B558-BACC2E4D6477}" type="presOf" srcId="{E36AC6A7-F9AA-4682-830A-080644BC3105}" destId="{0870E7DA-0FA1-4F1E-9BBD-921D95DAED35}" srcOrd="1" destOrd="0" presId="urn:microsoft.com/office/officeart/2008/layout/HorizontalMultiLevelHierarchy#1"/>
    <dgm:cxn modelId="{01FB8707-BACA-E044-85A0-C2C32C052B3C}" type="presOf" srcId="{4B803C29-6CBF-4003-BBEC-232FC9826177}" destId="{12FC50FE-73DA-44F5-BD72-A99896E335C0}" srcOrd="0" destOrd="0" presId="urn:microsoft.com/office/officeart/2008/layout/HorizontalMultiLevelHierarchy#1"/>
    <dgm:cxn modelId="{A1201989-DAD6-BA47-AED4-CB2E249C7742}" type="presOf" srcId="{75D2C762-270A-4533-B421-5A6A2D993979}" destId="{5A73CCE8-DFF3-495C-B4F1-0AF76F437F40}" srcOrd="0" destOrd="0" presId="urn:microsoft.com/office/officeart/2008/layout/HorizontalMultiLevelHierarchy#1"/>
    <dgm:cxn modelId="{39FDD1D6-885C-F248-B3FC-AF610AC515FD}" type="presOf" srcId="{7922CA45-45F3-4A46-9285-48C6AB472A84}" destId="{5BA662CB-8C2E-47B8-9F1B-FEF9798A0549}" srcOrd="0" destOrd="0" presId="urn:microsoft.com/office/officeart/2008/layout/HorizontalMultiLevelHierarchy#1"/>
    <dgm:cxn modelId="{8D5EA6BF-F3FE-6348-BBBB-700A306FF8B4}" type="presOf" srcId="{67575A93-6307-4896-BCEA-5DFF16E31A0C}" destId="{5AFE789F-01BA-40D4-A60F-0FDD98A65223}" srcOrd="0" destOrd="0" presId="urn:microsoft.com/office/officeart/2008/layout/HorizontalMultiLevelHierarchy#1"/>
    <dgm:cxn modelId="{848C712C-01F4-B84C-93EF-EB81D1B44FB8}" type="presOf" srcId="{E36AC6A7-F9AA-4682-830A-080644BC3105}" destId="{50668DE7-9948-4DB8-9F78-572BDEC7EF8C}" srcOrd="0" destOrd="0" presId="urn:microsoft.com/office/officeart/2008/layout/HorizontalMultiLevelHierarchy#1"/>
    <dgm:cxn modelId="{271CE16B-5ABB-E645-A591-3D4ED53402D4}" type="presOf" srcId="{73E4ABDF-EBF9-4306-AA16-19E4978642E8}" destId="{C0BB8BF2-CCBE-47B5-9A30-ACD9461A6D2E}" srcOrd="0" destOrd="0" presId="urn:microsoft.com/office/officeart/2008/layout/HorizontalMultiLevelHierarchy#1"/>
    <dgm:cxn modelId="{EC759F2B-9F9F-664E-B3B0-0F5EE0530ECA}" type="presOf" srcId="{79CDD01A-8852-44BB-B392-77A89D83574D}" destId="{AD553A18-39B5-4454-80B9-6846002139A7}" srcOrd="1" destOrd="0" presId="urn:microsoft.com/office/officeart/2008/layout/HorizontalMultiLevelHierarchy#1"/>
    <dgm:cxn modelId="{D89397B2-04FD-B746-9BA5-BE495A15C93A}" type="presOf" srcId="{79CDD01A-8852-44BB-B392-77A89D83574D}" destId="{EECECEDA-1409-4466-B2BD-F879B52A71F4}" srcOrd="0" destOrd="0" presId="urn:microsoft.com/office/officeart/2008/layout/HorizontalMultiLevelHierarchy#1"/>
    <dgm:cxn modelId="{437E2432-8EB7-4D26-BD7D-29B0C7FD5E31}" srcId="{4B803C29-6CBF-4003-BBEC-232FC9826177}" destId="{67575A93-6307-4896-BCEA-5DFF16E31A0C}" srcOrd="0" destOrd="0" parTransId="{8DD50F9D-FE81-48D9-8CE4-DFF23423D8BC}" sibTransId="{D87628B2-450D-420D-AFD3-F3165F7D7E5F}"/>
    <dgm:cxn modelId="{FA3B0888-23FA-E940-8D30-4B17022A3E82}" type="presOf" srcId="{8DD50F9D-FE81-48D9-8CE4-DFF23423D8BC}" destId="{AD95D6FF-000B-497F-9F1B-DA5D835ED5ED}" srcOrd="0" destOrd="0" presId="urn:microsoft.com/office/officeart/2008/layout/HorizontalMultiLevelHierarchy#1"/>
    <dgm:cxn modelId="{C0589D9F-D5BD-4A0D-BBB0-F17ADE5C3337}" srcId="{4B803C29-6CBF-4003-BBEC-232FC9826177}" destId="{75D2C762-270A-4533-B421-5A6A2D993979}" srcOrd="2" destOrd="0" parTransId="{79CDD01A-8852-44BB-B392-77A89D83574D}" sibTransId="{F5118C76-03CF-429D-8F30-2F300CCDD791}"/>
    <dgm:cxn modelId="{E29E31EE-D444-4383-A635-8424645690BF}" srcId="{7922CA45-45F3-4A46-9285-48C6AB472A84}" destId="{4B803C29-6CBF-4003-BBEC-232FC9826177}" srcOrd="0" destOrd="0" parTransId="{B86153EF-9F39-4FD2-85EB-656A2EC91177}" sibTransId="{02C5BFC0-0A23-4075-AC90-AC198D009D1B}"/>
    <dgm:cxn modelId="{87809EEE-6F49-4735-8241-8BE9088D1F16}" srcId="{4B803C29-6CBF-4003-BBEC-232FC9826177}" destId="{73E4ABDF-EBF9-4306-AA16-19E4978642E8}" srcOrd="1" destOrd="0" parTransId="{E36AC6A7-F9AA-4682-830A-080644BC3105}" sibTransId="{E3128B50-090B-40E0-8757-420CA68E6201}"/>
    <dgm:cxn modelId="{A6E31096-E16D-8A4D-B0ED-58C6F88A57D5}" type="presOf" srcId="{8DD50F9D-FE81-48D9-8CE4-DFF23423D8BC}" destId="{B259FCB9-ABEB-40FE-9452-63DACF82E42A}" srcOrd="1" destOrd="0" presId="urn:microsoft.com/office/officeart/2008/layout/HorizontalMultiLevelHierarchy#1"/>
    <dgm:cxn modelId="{6884D68A-9336-604F-B5EC-1098756E067A}" type="presParOf" srcId="{5BA662CB-8C2E-47B8-9F1B-FEF9798A0549}" destId="{7799F25F-C635-431E-8595-5FDDDAEB75C2}" srcOrd="0" destOrd="0" presId="urn:microsoft.com/office/officeart/2008/layout/HorizontalMultiLevelHierarchy#1"/>
    <dgm:cxn modelId="{68AD3A44-B6F1-1B42-B625-13A1ABDAC69F}" type="presParOf" srcId="{7799F25F-C635-431E-8595-5FDDDAEB75C2}" destId="{12FC50FE-73DA-44F5-BD72-A99896E335C0}" srcOrd="0" destOrd="0" presId="urn:microsoft.com/office/officeart/2008/layout/HorizontalMultiLevelHierarchy#1"/>
    <dgm:cxn modelId="{39226AF2-981E-9345-A1E2-9BE66733C5DA}" type="presParOf" srcId="{7799F25F-C635-431E-8595-5FDDDAEB75C2}" destId="{CD009FA0-54DB-47F5-AEE7-9EBF66FA8FBB}" srcOrd="1" destOrd="0" presId="urn:microsoft.com/office/officeart/2008/layout/HorizontalMultiLevelHierarchy#1"/>
    <dgm:cxn modelId="{51528E63-BBD5-C648-8D53-950E2B342729}" type="presParOf" srcId="{CD009FA0-54DB-47F5-AEE7-9EBF66FA8FBB}" destId="{AD95D6FF-000B-497F-9F1B-DA5D835ED5ED}" srcOrd="0" destOrd="0" presId="urn:microsoft.com/office/officeart/2008/layout/HorizontalMultiLevelHierarchy#1"/>
    <dgm:cxn modelId="{2F3D9FCA-13AE-F343-B967-88C0FEF4E470}" type="presParOf" srcId="{AD95D6FF-000B-497F-9F1B-DA5D835ED5ED}" destId="{B259FCB9-ABEB-40FE-9452-63DACF82E42A}" srcOrd="0" destOrd="0" presId="urn:microsoft.com/office/officeart/2008/layout/HorizontalMultiLevelHierarchy#1"/>
    <dgm:cxn modelId="{A4BF019A-B007-AC4A-B069-368E6D797197}" type="presParOf" srcId="{CD009FA0-54DB-47F5-AEE7-9EBF66FA8FBB}" destId="{A55B1247-C1B7-438B-A790-D021656FB896}" srcOrd="1" destOrd="0" presId="urn:microsoft.com/office/officeart/2008/layout/HorizontalMultiLevelHierarchy#1"/>
    <dgm:cxn modelId="{18A332E8-D01E-B14B-B7A7-490A6BC34144}" type="presParOf" srcId="{A55B1247-C1B7-438B-A790-D021656FB896}" destId="{5AFE789F-01BA-40D4-A60F-0FDD98A65223}" srcOrd="0" destOrd="0" presId="urn:microsoft.com/office/officeart/2008/layout/HorizontalMultiLevelHierarchy#1"/>
    <dgm:cxn modelId="{48F922ED-54D2-914F-BD8C-B1AA476DBB5C}" type="presParOf" srcId="{A55B1247-C1B7-438B-A790-D021656FB896}" destId="{972272C4-EC69-49BE-8B9A-C900CA14275C}" srcOrd="1" destOrd="0" presId="urn:microsoft.com/office/officeart/2008/layout/HorizontalMultiLevelHierarchy#1"/>
    <dgm:cxn modelId="{8D95BA43-6170-A844-BD5B-6C7E74C0B13C}" type="presParOf" srcId="{CD009FA0-54DB-47F5-AEE7-9EBF66FA8FBB}" destId="{50668DE7-9948-4DB8-9F78-572BDEC7EF8C}" srcOrd="2" destOrd="0" presId="urn:microsoft.com/office/officeart/2008/layout/HorizontalMultiLevelHierarchy#1"/>
    <dgm:cxn modelId="{0AE16CBB-64A5-D64E-95CE-3D76F9ECC789}" type="presParOf" srcId="{50668DE7-9948-4DB8-9F78-572BDEC7EF8C}" destId="{0870E7DA-0FA1-4F1E-9BBD-921D95DAED35}" srcOrd="0" destOrd="0" presId="urn:microsoft.com/office/officeart/2008/layout/HorizontalMultiLevelHierarchy#1"/>
    <dgm:cxn modelId="{CC4E1DE7-A813-D84B-B701-6B41D9149BA6}" type="presParOf" srcId="{CD009FA0-54DB-47F5-AEE7-9EBF66FA8FBB}" destId="{15F5D5BE-5E29-46E2-ADA2-1E6ADB794C85}" srcOrd="3" destOrd="0" presId="urn:microsoft.com/office/officeart/2008/layout/HorizontalMultiLevelHierarchy#1"/>
    <dgm:cxn modelId="{1E8B7D98-DB14-C642-BB1A-8DE3EF034C83}" type="presParOf" srcId="{15F5D5BE-5E29-46E2-ADA2-1E6ADB794C85}" destId="{C0BB8BF2-CCBE-47B5-9A30-ACD9461A6D2E}" srcOrd="0" destOrd="0" presId="urn:microsoft.com/office/officeart/2008/layout/HorizontalMultiLevelHierarchy#1"/>
    <dgm:cxn modelId="{555671DB-E69B-3449-8094-5BEC69B3D5A1}" type="presParOf" srcId="{15F5D5BE-5E29-46E2-ADA2-1E6ADB794C85}" destId="{071509ED-96E8-4CCE-8762-9FD14F86513C}" srcOrd="1" destOrd="0" presId="urn:microsoft.com/office/officeart/2008/layout/HorizontalMultiLevelHierarchy#1"/>
    <dgm:cxn modelId="{2A73A430-44FA-C14B-ACCA-9E5AB274FA5C}" type="presParOf" srcId="{CD009FA0-54DB-47F5-AEE7-9EBF66FA8FBB}" destId="{EECECEDA-1409-4466-B2BD-F879B52A71F4}" srcOrd="4" destOrd="0" presId="urn:microsoft.com/office/officeart/2008/layout/HorizontalMultiLevelHierarchy#1"/>
    <dgm:cxn modelId="{5B3848AB-F59D-284E-AEF5-70FCA6CDAB1F}" type="presParOf" srcId="{EECECEDA-1409-4466-B2BD-F879B52A71F4}" destId="{AD553A18-39B5-4454-80B9-6846002139A7}" srcOrd="0" destOrd="0" presId="urn:microsoft.com/office/officeart/2008/layout/HorizontalMultiLevelHierarchy#1"/>
    <dgm:cxn modelId="{8D3E7032-D54B-8147-86D3-6916E2B184AB}" type="presParOf" srcId="{CD009FA0-54DB-47F5-AEE7-9EBF66FA8FBB}" destId="{20381205-9A62-4053-9BFA-937CBA1E0A2B}" srcOrd="5" destOrd="0" presId="urn:microsoft.com/office/officeart/2008/layout/HorizontalMultiLevelHierarchy#1"/>
    <dgm:cxn modelId="{A44C4831-8624-3841-940B-4E0F8B608F4B}" type="presParOf" srcId="{20381205-9A62-4053-9BFA-937CBA1E0A2B}" destId="{5A73CCE8-DFF3-495C-B4F1-0AF76F437F40}" srcOrd="0" destOrd="0" presId="urn:microsoft.com/office/officeart/2008/layout/HorizontalMultiLevelHierarchy#1"/>
    <dgm:cxn modelId="{BADEC890-A9F8-DC45-B123-4BC2DE31F7B3}" type="presParOf" srcId="{20381205-9A62-4053-9BFA-937CBA1E0A2B}" destId="{D80A6070-0C05-4ACF-92F4-847B20E5DDEE}" srcOrd="1" destOrd="0" presId="urn:microsoft.com/office/officeart/2008/layout/HorizontalMultiLevelHierarchy#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7922CA45-45F3-4A46-9285-48C6AB472A84}" type="doc">
      <dgm:prSet loTypeId="urn:microsoft.com/office/officeart/2008/layout/HorizontalMultiLevelHierarchy#1" loCatId="hierarchy" qsTypeId="urn:microsoft.com/office/officeart/2005/8/quickstyle/simple1#1" qsCatId="simple" csTypeId="urn:microsoft.com/office/officeart/2005/8/colors/accent2_1#1" csCatId="accent2" phldr="1"/>
      <dgm:spPr/>
      <dgm:t>
        <a:bodyPr/>
        <a:lstStyle/>
        <a:p>
          <a:endParaRPr lang="zh-CN" altLang="en-US"/>
        </a:p>
      </dgm:t>
    </dgm:pt>
    <dgm:pt modelId="{73E4ABDF-EBF9-4306-AA16-19E4978642E8}">
      <dgm:prSet phldrT="[文本]" custT="1"/>
      <dgm:spPr>
        <a:solidFill>
          <a:schemeClr val="bg1"/>
        </a:solidFill>
        <a:ln>
          <a:solidFill>
            <a:srgbClr val="C00000"/>
          </a:solidFill>
        </a:ln>
      </dgm:spPr>
      <dgm:t>
        <a:bodyPr/>
        <a:lstStyle/>
        <a:p>
          <a:r>
            <a:rPr lang="zh-CN" altLang="en-US" sz="14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晏几道</a:t>
          </a:r>
          <a:endParaRPr lang="zh-CN" altLang="en-US" sz="1400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36AC6A7-F9AA-4682-830A-080644BC3105}" type="parTrans" cxnId="{87809EEE-6F49-4735-8241-8BE9088D1F16}">
      <dgm:prSet custT="1"/>
      <dgm:spPr>
        <a:ln>
          <a:solidFill>
            <a:srgbClr val="C00000"/>
          </a:solidFill>
        </a:ln>
      </dgm:spPr>
      <dgm:t>
        <a:bodyPr/>
        <a:lstStyle/>
        <a:p>
          <a:endParaRPr lang="zh-CN" altLang="en-US" sz="1400"/>
        </a:p>
      </dgm:t>
    </dgm:pt>
    <dgm:pt modelId="{E3128B50-090B-40E0-8757-420CA68E6201}" type="sibTrans" cxnId="{87809EEE-6F49-4735-8241-8BE9088D1F16}">
      <dgm:prSet/>
      <dgm:spPr/>
      <dgm:t>
        <a:bodyPr/>
        <a:lstStyle/>
        <a:p>
          <a:endParaRPr lang="zh-CN" altLang="en-US" sz="1400"/>
        </a:p>
      </dgm:t>
    </dgm:pt>
    <dgm:pt modelId="{4B803C29-6CBF-4003-BBEC-232FC9826177}">
      <dgm:prSet phldrT="[文本]" custT="1"/>
      <dgm:spPr>
        <a:ln>
          <a:solidFill>
            <a:srgbClr val="C00000"/>
          </a:solidFill>
        </a:ln>
      </dgm:spPr>
      <dgm:t>
        <a:bodyPr vert="vert"/>
        <a:lstStyle/>
        <a:p>
          <a:r>
            <a:rPr lang="zh-CN" altLang="en-US" sz="14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秦观、晏几道和贺铸</a:t>
          </a:r>
          <a:endParaRPr lang="en-US" altLang="zh-CN" sz="14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B86153EF-9F39-4FD2-85EB-656A2EC91177}" type="parTrans" cxnId="{E29E31EE-D444-4383-A635-8424645690BF}">
      <dgm:prSet/>
      <dgm:spPr/>
      <dgm:t>
        <a:bodyPr/>
        <a:lstStyle/>
        <a:p>
          <a:endParaRPr lang="zh-CN" altLang="en-US"/>
        </a:p>
      </dgm:t>
    </dgm:pt>
    <dgm:pt modelId="{02C5BFC0-0A23-4075-AC90-AC198D009D1B}" type="sibTrans" cxnId="{E29E31EE-D444-4383-A635-8424645690BF}">
      <dgm:prSet/>
      <dgm:spPr/>
      <dgm:t>
        <a:bodyPr/>
        <a:lstStyle/>
        <a:p>
          <a:endParaRPr lang="zh-CN" altLang="en-US"/>
        </a:p>
      </dgm:t>
    </dgm:pt>
    <dgm:pt modelId="{67575A93-6307-4896-BCEA-5DFF16E31A0C}">
      <dgm:prSet phldrT="[文本]" custT="1"/>
      <dgm:spPr>
        <a:solidFill>
          <a:schemeClr val="bg1"/>
        </a:solidFill>
        <a:ln>
          <a:solidFill>
            <a:srgbClr val="C00000"/>
          </a:solidFill>
        </a:ln>
      </dgm:spPr>
      <dgm:t>
        <a:bodyPr vert="horz"/>
        <a:lstStyle/>
        <a:p>
          <a:r>
            <a:rPr lang="zh-CN" altLang="en-US" sz="14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秦观</a:t>
          </a:r>
          <a:endParaRPr lang="en-US" altLang="zh-CN" sz="1400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8DD50F9D-FE81-48D9-8CE4-DFF23423D8BC}" type="parTrans" cxnId="{437E2432-8EB7-4D26-BD7D-29B0C7FD5E31}">
      <dgm:prSet/>
      <dgm:spPr>
        <a:ln>
          <a:solidFill>
            <a:srgbClr val="C00000"/>
          </a:solidFill>
        </a:ln>
      </dgm:spPr>
      <dgm:t>
        <a:bodyPr/>
        <a:lstStyle/>
        <a:p>
          <a:endParaRPr lang="zh-CN" altLang="en-US"/>
        </a:p>
      </dgm:t>
    </dgm:pt>
    <dgm:pt modelId="{D87628B2-450D-420D-AFD3-F3165F7D7E5F}" type="sibTrans" cxnId="{437E2432-8EB7-4D26-BD7D-29B0C7FD5E31}">
      <dgm:prSet/>
      <dgm:spPr/>
      <dgm:t>
        <a:bodyPr/>
        <a:lstStyle/>
        <a:p>
          <a:endParaRPr lang="zh-CN" altLang="en-US"/>
        </a:p>
      </dgm:t>
    </dgm:pt>
    <dgm:pt modelId="{75D2C762-270A-4533-B421-5A6A2D993979}">
      <dgm:prSet phldrT="[文本]" custT="1"/>
      <dgm:spPr>
        <a:solidFill>
          <a:srgbClr val="C00000"/>
        </a:solidFill>
        <a:ln>
          <a:solidFill>
            <a:srgbClr val="C00000"/>
          </a:solidFill>
        </a:ln>
      </dgm:spPr>
      <dgm:t>
        <a:bodyPr/>
        <a:lstStyle/>
        <a:p>
          <a:r>
            <a:rPr lang="zh-CN" altLang="en-US" sz="1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贺铸</a:t>
          </a:r>
          <a:endParaRPr lang="zh-CN" altLang="en-US" sz="1400" dirty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9CDD01A-8852-44BB-B392-77A89D83574D}" type="parTrans" cxnId="{C0589D9F-D5BD-4A0D-BBB0-F17ADE5C3337}">
      <dgm:prSet/>
      <dgm:spPr/>
      <dgm:t>
        <a:bodyPr/>
        <a:lstStyle/>
        <a:p>
          <a:endParaRPr lang="zh-CN" altLang="en-US"/>
        </a:p>
      </dgm:t>
    </dgm:pt>
    <dgm:pt modelId="{F5118C76-03CF-429D-8F30-2F300CCDD791}" type="sibTrans" cxnId="{C0589D9F-D5BD-4A0D-BBB0-F17ADE5C3337}">
      <dgm:prSet/>
      <dgm:spPr/>
      <dgm:t>
        <a:bodyPr/>
        <a:lstStyle/>
        <a:p>
          <a:endParaRPr lang="zh-CN" altLang="en-US"/>
        </a:p>
      </dgm:t>
    </dgm:pt>
    <dgm:pt modelId="{5BA662CB-8C2E-47B8-9F1B-FEF9798A0549}" type="pres">
      <dgm:prSet presAssocID="{7922CA45-45F3-4A46-9285-48C6AB472A84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7799F25F-C635-431E-8595-5FDDDAEB75C2}" type="pres">
      <dgm:prSet presAssocID="{4B803C29-6CBF-4003-BBEC-232FC9826177}" presName="root1" presStyleCnt="0"/>
      <dgm:spPr/>
    </dgm:pt>
    <dgm:pt modelId="{12FC50FE-73DA-44F5-BD72-A99896E335C0}" type="pres">
      <dgm:prSet presAssocID="{4B803C29-6CBF-4003-BBEC-232FC9826177}" presName="LevelOneTextNode" presStyleLbl="node0" presStyleIdx="0" presStyleCnt="1" custScaleX="325071" custScaleY="3458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D009FA0-54DB-47F5-AEE7-9EBF66FA8FBB}" type="pres">
      <dgm:prSet presAssocID="{4B803C29-6CBF-4003-BBEC-232FC9826177}" presName="level2hierChild" presStyleCnt="0"/>
      <dgm:spPr/>
    </dgm:pt>
    <dgm:pt modelId="{AD95D6FF-000B-497F-9F1B-DA5D835ED5ED}" type="pres">
      <dgm:prSet presAssocID="{8DD50F9D-FE81-48D9-8CE4-DFF23423D8BC}" presName="conn2-1" presStyleLbl="parChTrans1D2" presStyleIdx="0" presStyleCnt="3"/>
      <dgm:spPr/>
      <dgm:t>
        <a:bodyPr/>
        <a:lstStyle/>
        <a:p>
          <a:endParaRPr lang="zh-CN" altLang="en-US"/>
        </a:p>
      </dgm:t>
    </dgm:pt>
    <dgm:pt modelId="{B259FCB9-ABEB-40FE-9452-63DACF82E42A}" type="pres">
      <dgm:prSet presAssocID="{8DD50F9D-FE81-48D9-8CE4-DFF23423D8BC}" presName="connTx" presStyleLbl="parChTrans1D2" presStyleIdx="0" presStyleCnt="3"/>
      <dgm:spPr/>
      <dgm:t>
        <a:bodyPr/>
        <a:lstStyle/>
        <a:p>
          <a:endParaRPr lang="zh-CN" altLang="en-US"/>
        </a:p>
      </dgm:t>
    </dgm:pt>
    <dgm:pt modelId="{A55B1247-C1B7-438B-A790-D021656FB896}" type="pres">
      <dgm:prSet presAssocID="{67575A93-6307-4896-BCEA-5DFF16E31A0C}" presName="root2" presStyleCnt="0"/>
      <dgm:spPr/>
    </dgm:pt>
    <dgm:pt modelId="{5AFE789F-01BA-40D4-A60F-0FDD98A65223}" type="pres">
      <dgm:prSet presAssocID="{67575A93-6307-4896-BCEA-5DFF16E31A0C}" presName="LevelTwoTextNode" presStyleLbl="node2" presStyleIdx="0" presStyleCnt="3" custScaleX="6948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972272C4-EC69-49BE-8B9A-C900CA14275C}" type="pres">
      <dgm:prSet presAssocID="{67575A93-6307-4896-BCEA-5DFF16E31A0C}" presName="level3hierChild" presStyleCnt="0"/>
      <dgm:spPr/>
    </dgm:pt>
    <dgm:pt modelId="{50668DE7-9948-4DB8-9F78-572BDEC7EF8C}" type="pres">
      <dgm:prSet presAssocID="{E36AC6A7-F9AA-4682-830A-080644BC3105}" presName="conn2-1" presStyleLbl="parChTrans1D2" presStyleIdx="1" presStyleCnt="3"/>
      <dgm:spPr/>
      <dgm:t>
        <a:bodyPr/>
        <a:lstStyle/>
        <a:p>
          <a:endParaRPr lang="zh-CN" altLang="en-US"/>
        </a:p>
      </dgm:t>
    </dgm:pt>
    <dgm:pt modelId="{0870E7DA-0FA1-4F1E-9BBD-921D95DAED35}" type="pres">
      <dgm:prSet presAssocID="{E36AC6A7-F9AA-4682-830A-080644BC3105}" presName="connTx" presStyleLbl="parChTrans1D2" presStyleIdx="1" presStyleCnt="3"/>
      <dgm:spPr/>
      <dgm:t>
        <a:bodyPr/>
        <a:lstStyle/>
        <a:p>
          <a:endParaRPr lang="zh-CN" altLang="en-US"/>
        </a:p>
      </dgm:t>
    </dgm:pt>
    <dgm:pt modelId="{15F5D5BE-5E29-46E2-ADA2-1E6ADB794C85}" type="pres">
      <dgm:prSet presAssocID="{73E4ABDF-EBF9-4306-AA16-19E4978642E8}" presName="root2" presStyleCnt="0"/>
      <dgm:spPr/>
    </dgm:pt>
    <dgm:pt modelId="{C0BB8BF2-CCBE-47B5-9A30-ACD9461A6D2E}" type="pres">
      <dgm:prSet presAssocID="{73E4ABDF-EBF9-4306-AA16-19E4978642E8}" presName="LevelTwoTextNode" presStyleLbl="node2" presStyleIdx="1" presStyleCnt="3" custScaleX="7288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71509ED-96E8-4CCE-8762-9FD14F86513C}" type="pres">
      <dgm:prSet presAssocID="{73E4ABDF-EBF9-4306-AA16-19E4978642E8}" presName="level3hierChild" presStyleCnt="0"/>
      <dgm:spPr/>
    </dgm:pt>
    <dgm:pt modelId="{EECECEDA-1409-4466-B2BD-F879B52A71F4}" type="pres">
      <dgm:prSet presAssocID="{79CDD01A-8852-44BB-B392-77A89D83574D}" presName="conn2-1" presStyleLbl="parChTrans1D2" presStyleIdx="2" presStyleCnt="3"/>
      <dgm:spPr/>
      <dgm:t>
        <a:bodyPr/>
        <a:lstStyle/>
        <a:p>
          <a:endParaRPr lang="zh-CN" altLang="en-US"/>
        </a:p>
      </dgm:t>
    </dgm:pt>
    <dgm:pt modelId="{AD553A18-39B5-4454-80B9-6846002139A7}" type="pres">
      <dgm:prSet presAssocID="{79CDD01A-8852-44BB-B392-77A89D83574D}" presName="connTx" presStyleLbl="parChTrans1D2" presStyleIdx="2" presStyleCnt="3"/>
      <dgm:spPr/>
      <dgm:t>
        <a:bodyPr/>
        <a:lstStyle/>
        <a:p>
          <a:endParaRPr lang="zh-CN" altLang="en-US"/>
        </a:p>
      </dgm:t>
    </dgm:pt>
    <dgm:pt modelId="{20381205-9A62-4053-9BFA-937CBA1E0A2B}" type="pres">
      <dgm:prSet presAssocID="{75D2C762-270A-4533-B421-5A6A2D993979}" presName="root2" presStyleCnt="0"/>
      <dgm:spPr/>
    </dgm:pt>
    <dgm:pt modelId="{5A73CCE8-DFF3-495C-B4F1-0AF76F437F40}" type="pres">
      <dgm:prSet presAssocID="{75D2C762-270A-4533-B421-5A6A2D993979}" presName="LevelTwoTextNode" presStyleLbl="node2" presStyleIdx="2" presStyleCnt="3" custScaleX="7245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D80A6070-0C05-4ACF-92F4-847B20E5DDEE}" type="pres">
      <dgm:prSet presAssocID="{75D2C762-270A-4533-B421-5A6A2D993979}" presName="level3hierChild" presStyleCnt="0"/>
      <dgm:spPr/>
    </dgm:pt>
  </dgm:ptLst>
  <dgm:cxnLst>
    <dgm:cxn modelId="{C689F03B-A3D5-074B-B276-BEDAFB3E5412}" type="presOf" srcId="{75D2C762-270A-4533-B421-5A6A2D993979}" destId="{5A73CCE8-DFF3-495C-B4F1-0AF76F437F40}" srcOrd="0" destOrd="0" presId="urn:microsoft.com/office/officeart/2008/layout/HorizontalMultiLevelHierarchy#1"/>
    <dgm:cxn modelId="{6C2345DF-0D80-6546-906F-74F4E67ED4C8}" type="presOf" srcId="{67575A93-6307-4896-BCEA-5DFF16E31A0C}" destId="{5AFE789F-01BA-40D4-A60F-0FDD98A65223}" srcOrd="0" destOrd="0" presId="urn:microsoft.com/office/officeart/2008/layout/HorizontalMultiLevelHierarchy#1"/>
    <dgm:cxn modelId="{EF105256-3BB2-514A-B7B7-96CBE7804593}" type="presOf" srcId="{73E4ABDF-EBF9-4306-AA16-19E4978642E8}" destId="{C0BB8BF2-CCBE-47B5-9A30-ACD9461A6D2E}" srcOrd="0" destOrd="0" presId="urn:microsoft.com/office/officeart/2008/layout/HorizontalMultiLevelHierarchy#1"/>
    <dgm:cxn modelId="{4E238720-4027-7140-AD86-5A14B8590510}" type="presOf" srcId="{E36AC6A7-F9AA-4682-830A-080644BC3105}" destId="{0870E7DA-0FA1-4F1E-9BBD-921D95DAED35}" srcOrd="1" destOrd="0" presId="urn:microsoft.com/office/officeart/2008/layout/HorizontalMultiLevelHierarchy#1"/>
    <dgm:cxn modelId="{2E6489D0-19F6-CB44-9072-6A90C7F4F67B}" type="presOf" srcId="{4B803C29-6CBF-4003-BBEC-232FC9826177}" destId="{12FC50FE-73DA-44F5-BD72-A99896E335C0}" srcOrd="0" destOrd="0" presId="urn:microsoft.com/office/officeart/2008/layout/HorizontalMultiLevelHierarchy#1"/>
    <dgm:cxn modelId="{2188BCC9-F8C6-464E-A58D-872DA8DDA84F}" type="presOf" srcId="{79CDD01A-8852-44BB-B392-77A89D83574D}" destId="{AD553A18-39B5-4454-80B9-6846002139A7}" srcOrd="1" destOrd="0" presId="urn:microsoft.com/office/officeart/2008/layout/HorizontalMultiLevelHierarchy#1"/>
    <dgm:cxn modelId="{80BF4D03-26B4-8F42-B09B-28CBA659651F}" type="presOf" srcId="{79CDD01A-8852-44BB-B392-77A89D83574D}" destId="{EECECEDA-1409-4466-B2BD-F879B52A71F4}" srcOrd="0" destOrd="0" presId="urn:microsoft.com/office/officeart/2008/layout/HorizontalMultiLevelHierarchy#1"/>
    <dgm:cxn modelId="{5105F5C2-B318-3C4F-ABDA-C41937E5A6EE}" type="presOf" srcId="{7922CA45-45F3-4A46-9285-48C6AB472A84}" destId="{5BA662CB-8C2E-47B8-9F1B-FEF9798A0549}" srcOrd="0" destOrd="0" presId="urn:microsoft.com/office/officeart/2008/layout/HorizontalMultiLevelHierarchy#1"/>
    <dgm:cxn modelId="{AF657F9F-DE0D-6849-BC98-84FC3AC0B40B}" type="presOf" srcId="{8DD50F9D-FE81-48D9-8CE4-DFF23423D8BC}" destId="{AD95D6FF-000B-497F-9F1B-DA5D835ED5ED}" srcOrd="0" destOrd="0" presId="urn:microsoft.com/office/officeart/2008/layout/HorizontalMultiLevelHierarchy#1"/>
    <dgm:cxn modelId="{437E2432-8EB7-4D26-BD7D-29B0C7FD5E31}" srcId="{4B803C29-6CBF-4003-BBEC-232FC9826177}" destId="{67575A93-6307-4896-BCEA-5DFF16E31A0C}" srcOrd="0" destOrd="0" parTransId="{8DD50F9D-FE81-48D9-8CE4-DFF23423D8BC}" sibTransId="{D87628B2-450D-420D-AFD3-F3165F7D7E5F}"/>
    <dgm:cxn modelId="{9A58FEDC-B3A1-AD45-97F6-B6230B6A70F1}" type="presOf" srcId="{E36AC6A7-F9AA-4682-830A-080644BC3105}" destId="{50668DE7-9948-4DB8-9F78-572BDEC7EF8C}" srcOrd="0" destOrd="0" presId="urn:microsoft.com/office/officeart/2008/layout/HorizontalMultiLevelHierarchy#1"/>
    <dgm:cxn modelId="{C0589D9F-D5BD-4A0D-BBB0-F17ADE5C3337}" srcId="{4B803C29-6CBF-4003-BBEC-232FC9826177}" destId="{75D2C762-270A-4533-B421-5A6A2D993979}" srcOrd="2" destOrd="0" parTransId="{79CDD01A-8852-44BB-B392-77A89D83574D}" sibTransId="{F5118C76-03CF-429D-8F30-2F300CCDD791}"/>
    <dgm:cxn modelId="{E29E31EE-D444-4383-A635-8424645690BF}" srcId="{7922CA45-45F3-4A46-9285-48C6AB472A84}" destId="{4B803C29-6CBF-4003-BBEC-232FC9826177}" srcOrd="0" destOrd="0" parTransId="{B86153EF-9F39-4FD2-85EB-656A2EC91177}" sibTransId="{02C5BFC0-0A23-4075-AC90-AC198D009D1B}"/>
    <dgm:cxn modelId="{8E6F1A0B-05B4-6D4F-8A7B-544848E84839}" type="presOf" srcId="{8DD50F9D-FE81-48D9-8CE4-DFF23423D8BC}" destId="{B259FCB9-ABEB-40FE-9452-63DACF82E42A}" srcOrd="1" destOrd="0" presId="urn:microsoft.com/office/officeart/2008/layout/HorizontalMultiLevelHierarchy#1"/>
    <dgm:cxn modelId="{87809EEE-6F49-4735-8241-8BE9088D1F16}" srcId="{4B803C29-6CBF-4003-BBEC-232FC9826177}" destId="{73E4ABDF-EBF9-4306-AA16-19E4978642E8}" srcOrd="1" destOrd="0" parTransId="{E36AC6A7-F9AA-4682-830A-080644BC3105}" sibTransId="{E3128B50-090B-40E0-8757-420CA68E6201}"/>
    <dgm:cxn modelId="{30998E1A-DFB4-1E47-8A57-68A6951BF813}" type="presParOf" srcId="{5BA662CB-8C2E-47B8-9F1B-FEF9798A0549}" destId="{7799F25F-C635-431E-8595-5FDDDAEB75C2}" srcOrd="0" destOrd="0" presId="urn:microsoft.com/office/officeart/2008/layout/HorizontalMultiLevelHierarchy#1"/>
    <dgm:cxn modelId="{A4E16F90-6291-3F4A-B563-5F1F13E1A942}" type="presParOf" srcId="{7799F25F-C635-431E-8595-5FDDDAEB75C2}" destId="{12FC50FE-73DA-44F5-BD72-A99896E335C0}" srcOrd="0" destOrd="0" presId="urn:microsoft.com/office/officeart/2008/layout/HorizontalMultiLevelHierarchy#1"/>
    <dgm:cxn modelId="{33D59FEA-8F53-0B46-A64B-8DBC0C4F8FDE}" type="presParOf" srcId="{7799F25F-C635-431E-8595-5FDDDAEB75C2}" destId="{CD009FA0-54DB-47F5-AEE7-9EBF66FA8FBB}" srcOrd="1" destOrd="0" presId="urn:microsoft.com/office/officeart/2008/layout/HorizontalMultiLevelHierarchy#1"/>
    <dgm:cxn modelId="{837F2D87-C8C6-2240-AB06-7B210D72CE7E}" type="presParOf" srcId="{CD009FA0-54DB-47F5-AEE7-9EBF66FA8FBB}" destId="{AD95D6FF-000B-497F-9F1B-DA5D835ED5ED}" srcOrd="0" destOrd="0" presId="urn:microsoft.com/office/officeart/2008/layout/HorizontalMultiLevelHierarchy#1"/>
    <dgm:cxn modelId="{9C3AA992-C8CA-1F47-90F9-DF3BCA327473}" type="presParOf" srcId="{AD95D6FF-000B-497F-9F1B-DA5D835ED5ED}" destId="{B259FCB9-ABEB-40FE-9452-63DACF82E42A}" srcOrd="0" destOrd="0" presId="urn:microsoft.com/office/officeart/2008/layout/HorizontalMultiLevelHierarchy#1"/>
    <dgm:cxn modelId="{94E4C573-FE54-734C-843C-60E23CFD74BA}" type="presParOf" srcId="{CD009FA0-54DB-47F5-AEE7-9EBF66FA8FBB}" destId="{A55B1247-C1B7-438B-A790-D021656FB896}" srcOrd="1" destOrd="0" presId="urn:microsoft.com/office/officeart/2008/layout/HorizontalMultiLevelHierarchy#1"/>
    <dgm:cxn modelId="{CCBCE504-84D5-0149-A5C1-3AD622C20B38}" type="presParOf" srcId="{A55B1247-C1B7-438B-A790-D021656FB896}" destId="{5AFE789F-01BA-40D4-A60F-0FDD98A65223}" srcOrd="0" destOrd="0" presId="urn:microsoft.com/office/officeart/2008/layout/HorizontalMultiLevelHierarchy#1"/>
    <dgm:cxn modelId="{23B20855-9C9D-9C45-8301-D3E94025B2B0}" type="presParOf" srcId="{A55B1247-C1B7-438B-A790-D021656FB896}" destId="{972272C4-EC69-49BE-8B9A-C900CA14275C}" srcOrd="1" destOrd="0" presId="urn:microsoft.com/office/officeart/2008/layout/HorizontalMultiLevelHierarchy#1"/>
    <dgm:cxn modelId="{755EBB57-2E02-1F41-A9CE-B0F3C5F07D1D}" type="presParOf" srcId="{CD009FA0-54DB-47F5-AEE7-9EBF66FA8FBB}" destId="{50668DE7-9948-4DB8-9F78-572BDEC7EF8C}" srcOrd="2" destOrd="0" presId="urn:microsoft.com/office/officeart/2008/layout/HorizontalMultiLevelHierarchy#1"/>
    <dgm:cxn modelId="{C6401F20-3B45-B448-8730-E3739349CB00}" type="presParOf" srcId="{50668DE7-9948-4DB8-9F78-572BDEC7EF8C}" destId="{0870E7DA-0FA1-4F1E-9BBD-921D95DAED35}" srcOrd="0" destOrd="0" presId="urn:microsoft.com/office/officeart/2008/layout/HorizontalMultiLevelHierarchy#1"/>
    <dgm:cxn modelId="{E1DA9C29-6F61-8944-8797-3C70A4F5C1D8}" type="presParOf" srcId="{CD009FA0-54DB-47F5-AEE7-9EBF66FA8FBB}" destId="{15F5D5BE-5E29-46E2-ADA2-1E6ADB794C85}" srcOrd="3" destOrd="0" presId="urn:microsoft.com/office/officeart/2008/layout/HorizontalMultiLevelHierarchy#1"/>
    <dgm:cxn modelId="{FE639BEE-5DD2-B440-8006-54601A793D4E}" type="presParOf" srcId="{15F5D5BE-5E29-46E2-ADA2-1E6ADB794C85}" destId="{C0BB8BF2-CCBE-47B5-9A30-ACD9461A6D2E}" srcOrd="0" destOrd="0" presId="urn:microsoft.com/office/officeart/2008/layout/HorizontalMultiLevelHierarchy#1"/>
    <dgm:cxn modelId="{29E6BD61-CE21-6A47-A552-F3669296580B}" type="presParOf" srcId="{15F5D5BE-5E29-46E2-ADA2-1E6ADB794C85}" destId="{071509ED-96E8-4CCE-8762-9FD14F86513C}" srcOrd="1" destOrd="0" presId="urn:microsoft.com/office/officeart/2008/layout/HorizontalMultiLevelHierarchy#1"/>
    <dgm:cxn modelId="{94EF16A5-96F1-7744-97E8-96AF49BFC106}" type="presParOf" srcId="{CD009FA0-54DB-47F5-AEE7-9EBF66FA8FBB}" destId="{EECECEDA-1409-4466-B2BD-F879B52A71F4}" srcOrd="4" destOrd="0" presId="urn:microsoft.com/office/officeart/2008/layout/HorizontalMultiLevelHierarchy#1"/>
    <dgm:cxn modelId="{8FFEC605-F53E-9142-AA3C-6F5F81090BCD}" type="presParOf" srcId="{EECECEDA-1409-4466-B2BD-F879B52A71F4}" destId="{AD553A18-39B5-4454-80B9-6846002139A7}" srcOrd="0" destOrd="0" presId="urn:microsoft.com/office/officeart/2008/layout/HorizontalMultiLevelHierarchy#1"/>
    <dgm:cxn modelId="{C21B0A95-21D5-024C-9E29-5E097535ED32}" type="presParOf" srcId="{CD009FA0-54DB-47F5-AEE7-9EBF66FA8FBB}" destId="{20381205-9A62-4053-9BFA-937CBA1E0A2B}" srcOrd="5" destOrd="0" presId="urn:microsoft.com/office/officeart/2008/layout/HorizontalMultiLevelHierarchy#1"/>
    <dgm:cxn modelId="{D127077D-B1EE-3146-9BFE-D148E62FB055}" type="presParOf" srcId="{20381205-9A62-4053-9BFA-937CBA1E0A2B}" destId="{5A73CCE8-DFF3-495C-B4F1-0AF76F437F40}" srcOrd="0" destOrd="0" presId="urn:microsoft.com/office/officeart/2008/layout/HorizontalMultiLevelHierarchy#1"/>
    <dgm:cxn modelId="{AE6A91FC-994A-7E42-BD52-0D1055453C9D}" type="presParOf" srcId="{20381205-9A62-4053-9BFA-937CBA1E0A2B}" destId="{D80A6070-0C05-4ACF-92F4-847B20E5DDEE}" srcOrd="1" destOrd="0" presId="urn:microsoft.com/office/officeart/2008/layout/HorizontalMultiLevelHierarchy#1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7922CA45-45F3-4A46-9285-48C6AB472A84}" type="doc">
      <dgm:prSet loTypeId="urn:microsoft.com/office/officeart/2008/layout/HorizontalMultiLevelHierarchy#1" loCatId="hierarchy" qsTypeId="urn:microsoft.com/office/officeart/2005/8/quickstyle/simple1#1" qsCatId="simple" csTypeId="urn:microsoft.com/office/officeart/2005/8/colors/accent2_1#1" csCatId="accent2" phldr="1"/>
      <dgm:spPr/>
      <dgm:t>
        <a:bodyPr/>
        <a:lstStyle/>
        <a:p>
          <a:endParaRPr lang="zh-CN" altLang="en-US"/>
        </a:p>
      </dgm:t>
    </dgm:pt>
    <dgm:pt modelId="{73E4ABDF-EBF9-4306-AA16-19E4978642E8}">
      <dgm:prSet phldrT="[文本]" custT="1"/>
      <dgm:spPr>
        <a:noFill/>
        <a:ln>
          <a:solidFill>
            <a:srgbClr val="C00000"/>
          </a:solidFill>
        </a:ln>
      </dgm:spPr>
      <dgm:t>
        <a:bodyPr/>
        <a:lstStyle/>
        <a:p>
          <a:r>
            <a:rPr lang="zh-CN" altLang="en-US" sz="14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朱敦儒</a:t>
          </a:r>
          <a:endParaRPr lang="zh-CN" altLang="en-US" sz="1400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36AC6A7-F9AA-4682-830A-080644BC3105}" type="parTrans" cxnId="{87809EEE-6F49-4735-8241-8BE9088D1F16}">
      <dgm:prSet custT="1"/>
      <dgm:spPr>
        <a:ln>
          <a:solidFill>
            <a:srgbClr val="C00000"/>
          </a:solidFill>
        </a:ln>
      </dgm:spPr>
      <dgm:t>
        <a:bodyPr/>
        <a:lstStyle/>
        <a:p>
          <a:endParaRPr lang="zh-CN" altLang="en-US" sz="1400"/>
        </a:p>
      </dgm:t>
    </dgm:pt>
    <dgm:pt modelId="{E3128B50-090B-40E0-8757-420CA68E6201}" type="sibTrans" cxnId="{87809EEE-6F49-4735-8241-8BE9088D1F16}">
      <dgm:prSet/>
      <dgm:spPr/>
      <dgm:t>
        <a:bodyPr/>
        <a:lstStyle/>
        <a:p>
          <a:endParaRPr lang="zh-CN" altLang="en-US" sz="1400"/>
        </a:p>
      </dgm:t>
    </dgm:pt>
    <dgm:pt modelId="{4B803C29-6CBF-4003-BBEC-232FC9826177}">
      <dgm:prSet phldrT="[文本]" custT="1"/>
      <dgm:spPr>
        <a:ln>
          <a:solidFill>
            <a:srgbClr val="C00000"/>
          </a:solidFill>
        </a:ln>
      </dgm:spPr>
      <dgm:t>
        <a:bodyPr vert="vert"/>
        <a:lstStyle/>
        <a:p>
          <a:r>
            <a:rPr lang="zh-CN" altLang="en-US" sz="14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李清照和朱</a:t>
          </a:r>
          <a:endParaRPr lang="en-US" altLang="zh-CN" sz="1400" dirty="0" smtClean="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r>
            <a:rPr lang="zh-CN" altLang="en-US" sz="14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敦儒</a:t>
          </a:r>
          <a:endParaRPr lang="en-US" altLang="zh-CN" sz="14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B86153EF-9F39-4FD2-85EB-656A2EC91177}" type="parTrans" cxnId="{E29E31EE-D444-4383-A635-8424645690BF}">
      <dgm:prSet/>
      <dgm:spPr/>
      <dgm:t>
        <a:bodyPr/>
        <a:lstStyle/>
        <a:p>
          <a:endParaRPr lang="zh-CN" altLang="en-US"/>
        </a:p>
      </dgm:t>
    </dgm:pt>
    <dgm:pt modelId="{02C5BFC0-0A23-4075-AC90-AC198D009D1B}" type="sibTrans" cxnId="{E29E31EE-D444-4383-A635-8424645690BF}">
      <dgm:prSet/>
      <dgm:spPr/>
      <dgm:t>
        <a:bodyPr/>
        <a:lstStyle/>
        <a:p>
          <a:endParaRPr lang="zh-CN" altLang="en-US"/>
        </a:p>
      </dgm:t>
    </dgm:pt>
    <dgm:pt modelId="{67575A93-6307-4896-BCEA-5DFF16E31A0C}">
      <dgm:prSet phldrT="[文本]" custT="1"/>
      <dgm:spPr>
        <a:solidFill>
          <a:srgbClr val="C00000"/>
        </a:solidFill>
        <a:ln>
          <a:solidFill>
            <a:srgbClr val="C00000"/>
          </a:solidFill>
        </a:ln>
      </dgm:spPr>
      <dgm:t>
        <a:bodyPr vert="horz"/>
        <a:lstStyle/>
        <a:p>
          <a:r>
            <a:rPr lang="zh-CN" altLang="en-US" sz="1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李清照</a:t>
          </a:r>
          <a:endParaRPr lang="en-US" altLang="zh-CN" sz="1400" dirty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8DD50F9D-FE81-48D9-8CE4-DFF23423D8BC}" type="parTrans" cxnId="{437E2432-8EB7-4D26-BD7D-29B0C7FD5E31}">
      <dgm:prSet/>
      <dgm:spPr>
        <a:ln>
          <a:solidFill>
            <a:srgbClr val="C00000"/>
          </a:solidFill>
        </a:ln>
      </dgm:spPr>
      <dgm:t>
        <a:bodyPr/>
        <a:lstStyle/>
        <a:p>
          <a:endParaRPr lang="zh-CN" altLang="en-US"/>
        </a:p>
      </dgm:t>
    </dgm:pt>
    <dgm:pt modelId="{D87628B2-450D-420D-AFD3-F3165F7D7E5F}" type="sibTrans" cxnId="{437E2432-8EB7-4D26-BD7D-29B0C7FD5E31}">
      <dgm:prSet/>
      <dgm:spPr/>
      <dgm:t>
        <a:bodyPr/>
        <a:lstStyle/>
        <a:p>
          <a:endParaRPr lang="zh-CN" altLang="en-US"/>
        </a:p>
      </dgm:t>
    </dgm:pt>
    <dgm:pt modelId="{5BA662CB-8C2E-47B8-9F1B-FEF9798A0549}" type="pres">
      <dgm:prSet presAssocID="{7922CA45-45F3-4A46-9285-48C6AB472A84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7799F25F-C635-431E-8595-5FDDDAEB75C2}" type="pres">
      <dgm:prSet presAssocID="{4B803C29-6CBF-4003-BBEC-232FC9826177}" presName="root1" presStyleCnt="0"/>
      <dgm:spPr/>
    </dgm:pt>
    <dgm:pt modelId="{12FC50FE-73DA-44F5-BD72-A99896E335C0}" type="pres">
      <dgm:prSet presAssocID="{4B803C29-6CBF-4003-BBEC-232FC9826177}" presName="LevelOneTextNode" presStyleLbl="node0" presStyleIdx="0" presStyleCnt="1" custScaleX="399785" custScaleY="4210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D009FA0-54DB-47F5-AEE7-9EBF66FA8FBB}" type="pres">
      <dgm:prSet presAssocID="{4B803C29-6CBF-4003-BBEC-232FC9826177}" presName="level2hierChild" presStyleCnt="0"/>
      <dgm:spPr/>
    </dgm:pt>
    <dgm:pt modelId="{AD95D6FF-000B-497F-9F1B-DA5D835ED5ED}" type="pres">
      <dgm:prSet presAssocID="{8DD50F9D-FE81-48D9-8CE4-DFF23423D8BC}" presName="conn2-1" presStyleLbl="parChTrans1D2" presStyleIdx="0" presStyleCnt="2"/>
      <dgm:spPr/>
      <dgm:t>
        <a:bodyPr/>
        <a:lstStyle/>
        <a:p>
          <a:endParaRPr lang="zh-CN" altLang="en-US"/>
        </a:p>
      </dgm:t>
    </dgm:pt>
    <dgm:pt modelId="{B259FCB9-ABEB-40FE-9452-63DACF82E42A}" type="pres">
      <dgm:prSet presAssocID="{8DD50F9D-FE81-48D9-8CE4-DFF23423D8BC}" presName="connTx" presStyleLbl="parChTrans1D2" presStyleIdx="0" presStyleCnt="2"/>
      <dgm:spPr/>
      <dgm:t>
        <a:bodyPr/>
        <a:lstStyle/>
        <a:p>
          <a:endParaRPr lang="zh-CN" altLang="en-US"/>
        </a:p>
      </dgm:t>
    </dgm:pt>
    <dgm:pt modelId="{A55B1247-C1B7-438B-A790-D021656FB896}" type="pres">
      <dgm:prSet presAssocID="{67575A93-6307-4896-BCEA-5DFF16E31A0C}" presName="root2" presStyleCnt="0"/>
      <dgm:spPr/>
    </dgm:pt>
    <dgm:pt modelId="{5AFE789F-01BA-40D4-A60F-0FDD98A65223}" type="pres">
      <dgm:prSet presAssocID="{67575A93-6307-4896-BCEA-5DFF16E31A0C}" presName="LevelTwoTextNode" presStyleLbl="node2" presStyleIdx="0" presStyleCnt="2" custScaleX="9173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972272C4-EC69-49BE-8B9A-C900CA14275C}" type="pres">
      <dgm:prSet presAssocID="{67575A93-6307-4896-BCEA-5DFF16E31A0C}" presName="level3hierChild" presStyleCnt="0"/>
      <dgm:spPr/>
    </dgm:pt>
    <dgm:pt modelId="{50668DE7-9948-4DB8-9F78-572BDEC7EF8C}" type="pres">
      <dgm:prSet presAssocID="{E36AC6A7-F9AA-4682-830A-080644BC3105}" presName="conn2-1" presStyleLbl="parChTrans1D2" presStyleIdx="1" presStyleCnt="2"/>
      <dgm:spPr/>
      <dgm:t>
        <a:bodyPr/>
        <a:lstStyle/>
        <a:p>
          <a:endParaRPr lang="zh-CN" altLang="en-US"/>
        </a:p>
      </dgm:t>
    </dgm:pt>
    <dgm:pt modelId="{0870E7DA-0FA1-4F1E-9BBD-921D95DAED35}" type="pres">
      <dgm:prSet presAssocID="{E36AC6A7-F9AA-4682-830A-080644BC3105}" presName="connTx" presStyleLbl="parChTrans1D2" presStyleIdx="1" presStyleCnt="2"/>
      <dgm:spPr/>
      <dgm:t>
        <a:bodyPr/>
        <a:lstStyle/>
        <a:p>
          <a:endParaRPr lang="zh-CN" altLang="en-US"/>
        </a:p>
      </dgm:t>
    </dgm:pt>
    <dgm:pt modelId="{15F5D5BE-5E29-46E2-ADA2-1E6ADB794C85}" type="pres">
      <dgm:prSet presAssocID="{73E4ABDF-EBF9-4306-AA16-19E4978642E8}" presName="root2" presStyleCnt="0"/>
      <dgm:spPr/>
    </dgm:pt>
    <dgm:pt modelId="{C0BB8BF2-CCBE-47B5-9A30-ACD9461A6D2E}" type="pres">
      <dgm:prSet presAssocID="{73E4ABDF-EBF9-4306-AA16-19E4978642E8}" presName="LevelTwoTextNode" presStyleLbl="node2" presStyleIdx="1" presStyleCnt="2" custScaleX="9475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71509ED-96E8-4CCE-8762-9FD14F86513C}" type="pres">
      <dgm:prSet presAssocID="{73E4ABDF-EBF9-4306-AA16-19E4978642E8}" presName="level3hierChild" presStyleCnt="0"/>
      <dgm:spPr/>
    </dgm:pt>
  </dgm:ptLst>
  <dgm:cxnLst>
    <dgm:cxn modelId="{7EE93C9C-CCBE-9649-A938-7CF44BB2F7F0}" type="presOf" srcId="{4B803C29-6CBF-4003-BBEC-232FC9826177}" destId="{12FC50FE-73DA-44F5-BD72-A99896E335C0}" srcOrd="0" destOrd="0" presId="urn:microsoft.com/office/officeart/2008/layout/HorizontalMultiLevelHierarchy#1"/>
    <dgm:cxn modelId="{2E37A78E-4DB2-C64D-8B2A-F056493235A0}" type="presOf" srcId="{7922CA45-45F3-4A46-9285-48C6AB472A84}" destId="{5BA662CB-8C2E-47B8-9F1B-FEF9798A0549}" srcOrd="0" destOrd="0" presId="urn:microsoft.com/office/officeart/2008/layout/HorizontalMultiLevelHierarchy#1"/>
    <dgm:cxn modelId="{8EA79F69-476D-3946-954C-D1529290F08B}" type="presOf" srcId="{8DD50F9D-FE81-48D9-8CE4-DFF23423D8BC}" destId="{B259FCB9-ABEB-40FE-9452-63DACF82E42A}" srcOrd="1" destOrd="0" presId="urn:microsoft.com/office/officeart/2008/layout/HorizontalMultiLevelHierarchy#1"/>
    <dgm:cxn modelId="{C28AA585-FE48-B842-BDED-A108FCDB0468}" type="presOf" srcId="{E36AC6A7-F9AA-4682-830A-080644BC3105}" destId="{0870E7DA-0FA1-4F1E-9BBD-921D95DAED35}" srcOrd="1" destOrd="0" presId="urn:microsoft.com/office/officeart/2008/layout/HorizontalMultiLevelHierarchy#1"/>
    <dgm:cxn modelId="{8A22666A-274A-3845-9250-C61C0CAD60D4}" type="presOf" srcId="{67575A93-6307-4896-BCEA-5DFF16E31A0C}" destId="{5AFE789F-01BA-40D4-A60F-0FDD98A65223}" srcOrd="0" destOrd="0" presId="urn:microsoft.com/office/officeart/2008/layout/HorizontalMultiLevelHierarchy#1"/>
    <dgm:cxn modelId="{13AA90A9-AE48-E34A-B436-2D070C41AD2A}" type="presOf" srcId="{8DD50F9D-FE81-48D9-8CE4-DFF23423D8BC}" destId="{AD95D6FF-000B-497F-9F1B-DA5D835ED5ED}" srcOrd="0" destOrd="0" presId="urn:microsoft.com/office/officeart/2008/layout/HorizontalMultiLevelHierarchy#1"/>
    <dgm:cxn modelId="{09CCFA2A-E665-734B-889F-8CF249AA52FF}" type="presOf" srcId="{73E4ABDF-EBF9-4306-AA16-19E4978642E8}" destId="{C0BB8BF2-CCBE-47B5-9A30-ACD9461A6D2E}" srcOrd="0" destOrd="0" presId="urn:microsoft.com/office/officeart/2008/layout/HorizontalMultiLevelHierarchy#1"/>
    <dgm:cxn modelId="{437E2432-8EB7-4D26-BD7D-29B0C7FD5E31}" srcId="{4B803C29-6CBF-4003-BBEC-232FC9826177}" destId="{67575A93-6307-4896-BCEA-5DFF16E31A0C}" srcOrd="0" destOrd="0" parTransId="{8DD50F9D-FE81-48D9-8CE4-DFF23423D8BC}" sibTransId="{D87628B2-450D-420D-AFD3-F3165F7D7E5F}"/>
    <dgm:cxn modelId="{81FEC187-89AC-1D4A-B12E-0293FA9410B8}" type="presOf" srcId="{E36AC6A7-F9AA-4682-830A-080644BC3105}" destId="{50668DE7-9948-4DB8-9F78-572BDEC7EF8C}" srcOrd="0" destOrd="0" presId="urn:microsoft.com/office/officeart/2008/layout/HorizontalMultiLevelHierarchy#1"/>
    <dgm:cxn modelId="{E29E31EE-D444-4383-A635-8424645690BF}" srcId="{7922CA45-45F3-4A46-9285-48C6AB472A84}" destId="{4B803C29-6CBF-4003-BBEC-232FC9826177}" srcOrd="0" destOrd="0" parTransId="{B86153EF-9F39-4FD2-85EB-656A2EC91177}" sibTransId="{02C5BFC0-0A23-4075-AC90-AC198D009D1B}"/>
    <dgm:cxn modelId="{87809EEE-6F49-4735-8241-8BE9088D1F16}" srcId="{4B803C29-6CBF-4003-BBEC-232FC9826177}" destId="{73E4ABDF-EBF9-4306-AA16-19E4978642E8}" srcOrd="1" destOrd="0" parTransId="{E36AC6A7-F9AA-4682-830A-080644BC3105}" sibTransId="{E3128B50-090B-40E0-8757-420CA68E6201}"/>
    <dgm:cxn modelId="{BEE98592-937E-A140-B9D6-60616BE2D0A4}" type="presParOf" srcId="{5BA662CB-8C2E-47B8-9F1B-FEF9798A0549}" destId="{7799F25F-C635-431E-8595-5FDDDAEB75C2}" srcOrd="0" destOrd="0" presId="urn:microsoft.com/office/officeart/2008/layout/HorizontalMultiLevelHierarchy#1"/>
    <dgm:cxn modelId="{39619031-0559-D34A-B8FA-37BA8D55F3C6}" type="presParOf" srcId="{7799F25F-C635-431E-8595-5FDDDAEB75C2}" destId="{12FC50FE-73DA-44F5-BD72-A99896E335C0}" srcOrd="0" destOrd="0" presId="urn:microsoft.com/office/officeart/2008/layout/HorizontalMultiLevelHierarchy#1"/>
    <dgm:cxn modelId="{AC2A2DC2-2997-C240-8436-7DB7328CBCD4}" type="presParOf" srcId="{7799F25F-C635-431E-8595-5FDDDAEB75C2}" destId="{CD009FA0-54DB-47F5-AEE7-9EBF66FA8FBB}" srcOrd="1" destOrd="0" presId="urn:microsoft.com/office/officeart/2008/layout/HorizontalMultiLevelHierarchy#1"/>
    <dgm:cxn modelId="{CF85B3DA-D0B4-7D43-B966-2F416F8AD28A}" type="presParOf" srcId="{CD009FA0-54DB-47F5-AEE7-9EBF66FA8FBB}" destId="{AD95D6FF-000B-497F-9F1B-DA5D835ED5ED}" srcOrd="0" destOrd="0" presId="urn:microsoft.com/office/officeart/2008/layout/HorizontalMultiLevelHierarchy#1"/>
    <dgm:cxn modelId="{F7969E50-CD00-7749-866A-5A50D5B8D812}" type="presParOf" srcId="{AD95D6FF-000B-497F-9F1B-DA5D835ED5ED}" destId="{B259FCB9-ABEB-40FE-9452-63DACF82E42A}" srcOrd="0" destOrd="0" presId="urn:microsoft.com/office/officeart/2008/layout/HorizontalMultiLevelHierarchy#1"/>
    <dgm:cxn modelId="{9BA6C20E-8974-2F40-8E90-54733F30E552}" type="presParOf" srcId="{CD009FA0-54DB-47F5-AEE7-9EBF66FA8FBB}" destId="{A55B1247-C1B7-438B-A790-D021656FB896}" srcOrd="1" destOrd="0" presId="urn:microsoft.com/office/officeart/2008/layout/HorizontalMultiLevelHierarchy#1"/>
    <dgm:cxn modelId="{48854E74-F243-8C46-B56B-B331EE7F99E7}" type="presParOf" srcId="{A55B1247-C1B7-438B-A790-D021656FB896}" destId="{5AFE789F-01BA-40D4-A60F-0FDD98A65223}" srcOrd="0" destOrd="0" presId="urn:microsoft.com/office/officeart/2008/layout/HorizontalMultiLevelHierarchy#1"/>
    <dgm:cxn modelId="{A2D50377-C9E3-EB47-9721-AF767BA2227D}" type="presParOf" srcId="{A55B1247-C1B7-438B-A790-D021656FB896}" destId="{972272C4-EC69-49BE-8B9A-C900CA14275C}" srcOrd="1" destOrd="0" presId="urn:microsoft.com/office/officeart/2008/layout/HorizontalMultiLevelHierarchy#1"/>
    <dgm:cxn modelId="{03E5C64B-F8C6-DD4D-A259-628E74E110F2}" type="presParOf" srcId="{CD009FA0-54DB-47F5-AEE7-9EBF66FA8FBB}" destId="{50668DE7-9948-4DB8-9F78-572BDEC7EF8C}" srcOrd="2" destOrd="0" presId="urn:microsoft.com/office/officeart/2008/layout/HorizontalMultiLevelHierarchy#1"/>
    <dgm:cxn modelId="{72B5749C-D708-8845-A217-0E782FF24D4B}" type="presParOf" srcId="{50668DE7-9948-4DB8-9F78-572BDEC7EF8C}" destId="{0870E7DA-0FA1-4F1E-9BBD-921D95DAED35}" srcOrd="0" destOrd="0" presId="urn:microsoft.com/office/officeart/2008/layout/HorizontalMultiLevelHierarchy#1"/>
    <dgm:cxn modelId="{A05D68B7-0175-7740-ADD2-50112C5074C5}" type="presParOf" srcId="{CD009FA0-54DB-47F5-AEE7-9EBF66FA8FBB}" destId="{15F5D5BE-5E29-46E2-ADA2-1E6ADB794C85}" srcOrd="3" destOrd="0" presId="urn:microsoft.com/office/officeart/2008/layout/HorizontalMultiLevelHierarchy#1"/>
    <dgm:cxn modelId="{87491BE9-F334-A04B-9D59-32F7CA4515B5}" type="presParOf" srcId="{15F5D5BE-5E29-46E2-ADA2-1E6ADB794C85}" destId="{C0BB8BF2-CCBE-47B5-9A30-ACD9461A6D2E}" srcOrd="0" destOrd="0" presId="urn:microsoft.com/office/officeart/2008/layout/HorizontalMultiLevelHierarchy#1"/>
    <dgm:cxn modelId="{34B72E40-7057-6C43-A169-0042E51D4C22}" type="presParOf" srcId="{15F5D5BE-5E29-46E2-ADA2-1E6ADB794C85}" destId="{071509ED-96E8-4CCE-8762-9FD14F86513C}" srcOrd="1" destOrd="0" presId="urn:microsoft.com/office/officeart/2008/layout/HorizontalMultiLevelHierarchy#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7922CA45-45F3-4A46-9285-48C6AB472A84}" type="doc">
      <dgm:prSet loTypeId="urn:microsoft.com/office/officeart/2008/layout/HorizontalMultiLevelHierarchy#1" loCatId="hierarchy" qsTypeId="urn:microsoft.com/office/officeart/2005/8/quickstyle/simple1#1" qsCatId="simple" csTypeId="urn:microsoft.com/office/officeart/2005/8/colors/accent2_1#1" csCatId="accent2" phldr="1"/>
      <dgm:spPr/>
      <dgm:t>
        <a:bodyPr/>
        <a:lstStyle/>
        <a:p>
          <a:endParaRPr lang="zh-CN" altLang="en-US"/>
        </a:p>
      </dgm:t>
    </dgm:pt>
    <dgm:pt modelId="{73E4ABDF-EBF9-4306-AA16-19E4978642E8}">
      <dgm:prSet phldrT="[文本]" custT="1"/>
      <dgm:spPr>
        <a:noFill/>
        <a:ln>
          <a:solidFill>
            <a:srgbClr val="C00000"/>
          </a:solidFill>
        </a:ln>
      </dgm:spPr>
      <dgm:t>
        <a:bodyPr/>
        <a:lstStyle/>
        <a:p>
          <a:r>
            <a:rPr lang="zh-CN" altLang="en-US" sz="14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朱敦儒</a:t>
          </a:r>
          <a:endParaRPr lang="zh-CN" altLang="en-US" sz="1400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36AC6A7-F9AA-4682-830A-080644BC3105}" type="parTrans" cxnId="{87809EEE-6F49-4735-8241-8BE9088D1F16}">
      <dgm:prSet custT="1"/>
      <dgm:spPr>
        <a:ln>
          <a:solidFill>
            <a:srgbClr val="C00000"/>
          </a:solidFill>
        </a:ln>
      </dgm:spPr>
      <dgm:t>
        <a:bodyPr/>
        <a:lstStyle/>
        <a:p>
          <a:endParaRPr lang="zh-CN" altLang="en-US" sz="1400"/>
        </a:p>
      </dgm:t>
    </dgm:pt>
    <dgm:pt modelId="{E3128B50-090B-40E0-8757-420CA68E6201}" type="sibTrans" cxnId="{87809EEE-6F49-4735-8241-8BE9088D1F16}">
      <dgm:prSet/>
      <dgm:spPr/>
      <dgm:t>
        <a:bodyPr/>
        <a:lstStyle/>
        <a:p>
          <a:endParaRPr lang="zh-CN" altLang="en-US" sz="1400"/>
        </a:p>
      </dgm:t>
    </dgm:pt>
    <dgm:pt modelId="{4B803C29-6CBF-4003-BBEC-232FC9826177}">
      <dgm:prSet phldrT="[文本]" custT="1"/>
      <dgm:spPr>
        <a:ln>
          <a:solidFill>
            <a:srgbClr val="C00000"/>
          </a:solidFill>
        </a:ln>
      </dgm:spPr>
      <dgm:t>
        <a:bodyPr vert="vert"/>
        <a:lstStyle/>
        <a:p>
          <a:r>
            <a:rPr lang="zh-CN" altLang="en-US" sz="14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李清照和朱</a:t>
          </a:r>
          <a:endParaRPr lang="en-US" altLang="zh-CN" sz="1400" dirty="0" smtClean="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r>
            <a:rPr lang="zh-CN" altLang="en-US" sz="14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敦儒</a:t>
          </a:r>
          <a:endParaRPr lang="en-US" altLang="zh-CN" sz="14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B86153EF-9F39-4FD2-85EB-656A2EC91177}" type="parTrans" cxnId="{E29E31EE-D444-4383-A635-8424645690BF}">
      <dgm:prSet/>
      <dgm:spPr/>
      <dgm:t>
        <a:bodyPr/>
        <a:lstStyle/>
        <a:p>
          <a:endParaRPr lang="zh-CN" altLang="en-US"/>
        </a:p>
      </dgm:t>
    </dgm:pt>
    <dgm:pt modelId="{02C5BFC0-0A23-4075-AC90-AC198D009D1B}" type="sibTrans" cxnId="{E29E31EE-D444-4383-A635-8424645690BF}">
      <dgm:prSet/>
      <dgm:spPr/>
      <dgm:t>
        <a:bodyPr/>
        <a:lstStyle/>
        <a:p>
          <a:endParaRPr lang="zh-CN" altLang="en-US"/>
        </a:p>
      </dgm:t>
    </dgm:pt>
    <dgm:pt modelId="{67575A93-6307-4896-BCEA-5DFF16E31A0C}">
      <dgm:prSet phldrT="[文本]" custT="1"/>
      <dgm:spPr>
        <a:solidFill>
          <a:srgbClr val="C00000"/>
        </a:solidFill>
        <a:ln>
          <a:solidFill>
            <a:srgbClr val="C00000"/>
          </a:solidFill>
        </a:ln>
      </dgm:spPr>
      <dgm:t>
        <a:bodyPr vert="horz"/>
        <a:lstStyle/>
        <a:p>
          <a:r>
            <a:rPr lang="zh-CN" altLang="en-US" sz="1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李清照</a:t>
          </a:r>
          <a:endParaRPr lang="en-US" altLang="zh-CN" sz="1400" dirty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8DD50F9D-FE81-48D9-8CE4-DFF23423D8BC}" type="parTrans" cxnId="{437E2432-8EB7-4D26-BD7D-29B0C7FD5E31}">
      <dgm:prSet/>
      <dgm:spPr>
        <a:ln>
          <a:solidFill>
            <a:srgbClr val="C00000"/>
          </a:solidFill>
        </a:ln>
      </dgm:spPr>
      <dgm:t>
        <a:bodyPr/>
        <a:lstStyle/>
        <a:p>
          <a:endParaRPr lang="zh-CN" altLang="en-US"/>
        </a:p>
      </dgm:t>
    </dgm:pt>
    <dgm:pt modelId="{D87628B2-450D-420D-AFD3-F3165F7D7E5F}" type="sibTrans" cxnId="{437E2432-8EB7-4D26-BD7D-29B0C7FD5E31}">
      <dgm:prSet/>
      <dgm:spPr/>
      <dgm:t>
        <a:bodyPr/>
        <a:lstStyle/>
        <a:p>
          <a:endParaRPr lang="zh-CN" altLang="en-US"/>
        </a:p>
      </dgm:t>
    </dgm:pt>
    <dgm:pt modelId="{5BA662CB-8C2E-47B8-9F1B-FEF9798A0549}" type="pres">
      <dgm:prSet presAssocID="{7922CA45-45F3-4A46-9285-48C6AB472A84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7799F25F-C635-431E-8595-5FDDDAEB75C2}" type="pres">
      <dgm:prSet presAssocID="{4B803C29-6CBF-4003-BBEC-232FC9826177}" presName="root1" presStyleCnt="0"/>
      <dgm:spPr/>
    </dgm:pt>
    <dgm:pt modelId="{12FC50FE-73DA-44F5-BD72-A99896E335C0}" type="pres">
      <dgm:prSet presAssocID="{4B803C29-6CBF-4003-BBEC-232FC9826177}" presName="LevelOneTextNode" presStyleLbl="node0" presStyleIdx="0" presStyleCnt="1" custScaleX="399785" custScaleY="4210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D009FA0-54DB-47F5-AEE7-9EBF66FA8FBB}" type="pres">
      <dgm:prSet presAssocID="{4B803C29-6CBF-4003-BBEC-232FC9826177}" presName="level2hierChild" presStyleCnt="0"/>
      <dgm:spPr/>
    </dgm:pt>
    <dgm:pt modelId="{AD95D6FF-000B-497F-9F1B-DA5D835ED5ED}" type="pres">
      <dgm:prSet presAssocID="{8DD50F9D-FE81-48D9-8CE4-DFF23423D8BC}" presName="conn2-1" presStyleLbl="parChTrans1D2" presStyleIdx="0" presStyleCnt="2"/>
      <dgm:spPr/>
      <dgm:t>
        <a:bodyPr/>
        <a:lstStyle/>
        <a:p>
          <a:endParaRPr lang="zh-CN" altLang="en-US"/>
        </a:p>
      </dgm:t>
    </dgm:pt>
    <dgm:pt modelId="{B259FCB9-ABEB-40FE-9452-63DACF82E42A}" type="pres">
      <dgm:prSet presAssocID="{8DD50F9D-FE81-48D9-8CE4-DFF23423D8BC}" presName="connTx" presStyleLbl="parChTrans1D2" presStyleIdx="0" presStyleCnt="2"/>
      <dgm:spPr/>
      <dgm:t>
        <a:bodyPr/>
        <a:lstStyle/>
        <a:p>
          <a:endParaRPr lang="zh-CN" altLang="en-US"/>
        </a:p>
      </dgm:t>
    </dgm:pt>
    <dgm:pt modelId="{A55B1247-C1B7-438B-A790-D021656FB896}" type="pres">
      <dgm:prSet presAssocID="{67575A93-6307-4896-BCEA-5DFF16E31A0C}" presName="root2" presStyleCnt="0"/>
      <dgm:spPr/>
    </dgm:pt>
    <dgm:pt modelId="{5AFE789F-01BA-40D4-A60F-0FDD98A65223}" type="pres">
      <dgm:prSet presAssocID="{67575A93-6307-4896-BCEA-5DFF16E31A0C}" presName="LevelTwoTextNode" presStyleLbl="node2" presStyleIdx="0" presStyleCnt="2" custScaleX="9173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972272C4-EC69-49BE-8B9A-C900CA14275C}" type="pres">
      <dgm:prSet presAssocID="{67575A93-6307-4896-BCEA-5DFF16E31A0C}" presName="level3hierChild" presStyleCnt="0"/>
      <dgm:spPr/>
    </dgm:pt>
    <dgm:pt modelId="{50668DE7-9948-4DB8-9F78-572BDEC7EF8C}" type="pres">
      <dgm:prSet presAssocID="{E36AC6A7-F9AA-4682-830A-080644BC3105}" presName="conn2-1" presStyleLbl="parChTrans1D2" presStyleIdx="1" presStyleCnt="2"/>
      <dgm:spPr/>
      <dgm:t>
        <a:bodyPr/>
        <a:lstStyle/>
        <a:p>
          <a:endParaRPr lang="zh-CN" altLang="en-US"/>
        </a:p>
      </dgm:t>
    </dgm:pt>
    <dgm:pt modelId="{0870E7DA-0FA1-4F1E-9BBD-921D95DAED35}" type="pres">
      <dgm:prSet presAssocID="{E36AC6A7-F9AA-4682-830A-080644BC3105}" presName="connTx" presStyleLbl="parChTrans1D2" presStyleIdx="1" presStyleCnt="2"/>
      <dgm:spPr/>
      <dgm:t>
        <a:bodyPr/>
        <a:lstStyle/>
        <a:p>
          <a:endParaRPr lang="zh-CN" altLang="en-US"/>
        </a:p>
      </dgm:t>
    </dgm:pt>
    <dgm:pt modelId="{15F5D5BE-5E29-46E2-ADA2-1E6ADB794C85}" type="pres">
      <dgm:prSet presAssocID="{73E4ABDF-EBF9-4306-AA16-19E4978642E8}" presName="root2" presStyleCnt="0"/>
      <dgm:spPr/>
    </dgm:pt>
    <dgm:pt modelId="{C0BB8BF2-CCBE-47B5-9A30-ACD9461A6D2E}" type="pres">
      <dgm:prSet presAssocID="{73E4ABDF-EBF9-4306-AA16-19E4978642E8}" presName="LevelTwoTextNode" presStyleLbl="node2" presStyleIdx="1" presStyleCnt="2" custScaleX="9475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71509ED-96E8-4CCE-8762-9FD14F86513C}" type="pres">
      <dgm:prSet presAssocID="{73E4ABDF-EBF9-4306-AA16-19E4978642E8}" presName="level3hierChild" presStyleCnt="0"/>
      <dgm:spPr/>
    </dgm:pt>
  </dgm:ptLst>
  <dgm:cxnLst>
    <dgm:cxn modelId="{238520CB-A4EB-8D43-8F01-5212D4AB5123}" type="presOf" srcId="{7922CA45-45F3-4A46-9285-48C6AB472A84}" destId="{5BA662CB-8C2E-47B8-9F1B-FEF9798A0549}" srcOrd="0" destOrd="0" presId="urn:microsoft.com/office/officeart/2008/layout/HorizontalMultiLevelHierarchy#1"/>
    <dgm:cxn modelId="{39F17F0D-0656-ED4E-B22A-3B0ED69F5880}" type="presOf" srcId="{E36AC6A7-F9AA-4682-830A-080644BC3105}" destId="{50668DE7-9948-4DB8-9F78-572BDEC7EF8C}" srcOrd="0" destOrd="0" presId="urn:microsoft.com/office/officeart/2008/layout/HorizontalMultiLevelHierarchy#1"/>
    <dgm:cxn modelId="{0144983D-C584-474A-8A8A-EBFBAC0C73CD}" type="presOf" srcId="{73E4ABDF-EBF9-4306-AA16-19E4978642E8}" destId="{C0BB8BF2-CCBE-47B5-9A30-ACD9461A6D2E}" srcOrd="0" destOrd="0" presId="urn:microsoft.com/office/officeart/2008/layout/HorizontalMultiLevelHierarchy#1"/>
    <dgm:cxn modelId="{43557313-33A5-1E49-93AF-14778C42B08D}" type="presOf" srcId="{E36AC6A7-F9AA-4682-830A-080644BC3105}" destId="{0870E7DA-0FA1-4F1E-9BBD-921D95DAED35}" srcOrd="1" destOrd="0" presId="urn:microsoft.com/office/officeart/2008/layout/HorizontalMultiLevelHierarchy#1"/>
    <dgm:cxn modelId="{FCC95D2F-90CB-F744-A949-FA1B6559E463}" type="presOf" srcId="{8DD50F9D-FE81-48D9-8CE4-DFF23423D8BC}" destId="{AD95D6FF-000B-497F-9F1B-DA5D835ED5ED}" srcOrd="0" destOrd="0" presId="urn:microsoft.com/office/officeart/2008/layout/HorizontalMultiLevelHierarchy#1"/>
    <dgm:cxn modelId="{AF13F4A6-6AF7-4B4D-B3AF-A1EB21A91773}" type="presOf" srcId="{8DD50F9D-FE81-48D9-8CE4-DFF23423D8BC}" destId="{B259FCB9-ABEB-40FE-9452-63DACF82E42A}" srcOrd="1" destOrd="0" presId="urn:microsoft.com/office/officeart/2008/layout/HorizontalMultiLevelHierarchy#1"/>
    <dgm:cxn modelId="{437E2432-8EB7-4D26-BD7D-29B0C7FD5E31}" srcId="{4B803C29-6CBF-4003-BBEC-232FC9826177}" destId="{67575A93-6307-4896-BCEA-5DFF16E31A0C}" srcOrd="0" destOrd="0" parTransId="{8DD50F9D-FE81-48D9-8CE4-DFF23423D8BC}" sibTransId="{D87628B2-450D-420D-AFD3-F3165F7D7E5F}"/>
    <dgm:cxn modelId="{233B1F8C-6F79-0F41-840D-DD2D0C5990B3}" type="presOf" srcId="{4B803C29-6CBF-4003-BBEC-232FC9826177}" destId="{12FC50FE-73DA-44F5-BD72-A99896E335C0}" srcOrd="0" destOrd="0" presId="urn:microsoft.com/office/officeart/2008/layout/HorizontalMultiLevelHierarchy#1"/>
    <dgm:cxn modelId="{5DB663FD-D03B-7A44-AB75-35ABAE7043E7}" type="presOf" srcId="{67575A93-6307-4896-BCEA-5DFF16E31A0C}" destId="{5AFE789F-01BA-40D4-A60F-0FDD98A65223}" srcOrd="0" destOrd="0" presId="urn:microsoft.com/office/officeart/2008/layout/HorizontalMultiLevelHierarchy#1"/>
    <dgm:cxn modelId="{E29E31EE-D444-4383-A635-8424645690BF}" srcId="{7922CA45-45F3-4A46-9285-48C6AB472A84}" destId="{4B803C29-6CBF-4003-BBEC-232FC9826177}" srcOrd="0" destOrd="0" parTransId="{B86153EF-9F39-4FD2-85EB-656A2EC91177}" sibTransId="{02C5BFC0-0A23-4075-AC90-AC198D009D1B}"/>
    <dgm:cxn modelId="{87809EEE-6F49-4735-8241-8BE9088D1F16}" srcId="{4B803C29-6CBF-4003-BBEC-232FC9826177}" destId="{73E4ABDF-EBF9-4306-AA16-19E4978642E8}" srcOrd="1" destOrd="0" parTransId="{E36AC6A7-F9AA-4682-830A-080644BC3105}" sibTransId="{E3128B50-090B-40E0-8757-420CA68E6201}"/>
    <dgm:cxn modelId="{FFA35E98-9E13-6148-941A-F3B5710FC6F6}" type="presParOf" srcId="{5BA662CB-8C2E-47B8-9F1B-FEF9798A0549}" destId="{7799F25F-C635-431E-8595-5FDDDAEB75C2}" srcOrd="0" destOrd="0" presId="urn:microsoft.com/office/officeart/2008/layout/HorizontalMultiLevelHierarchy#1"/>
    <dgm:cxn modelId="{24CDCDEC-B341-7148-9D8A-D09DE9781DA9}" type="presParOf" srcId="{7799F25F-C635-431E-8595-5FDDDAEB75C2}" destId="{12FC50FE-73DA-44F5-BD72-A99896E335C0}" srcOrd="0" destOrd="0" presId="urn:microsoft.com/office/officeart/2008/layout/HorizontalMultiLevelHierarchy#1"/>
    <dgm:cxn modelId="{341AE3DA-8E64-9D40-8719-FBC2459BC4F5}" type="presParOf" srcId="{7799F25F-C635-431E-8595-5FDDDAEB75C2}" destId="{CD009FA0-54DB-47F5-AEE7-9EBF66FA8FBB}" srcOrd="1" destOrd="0" presId="urn:microsoft.com/office/officeart/2008/layout/HorizontalMultiLevelHierarchy#1"/>
    <dgm:cxn modelId="{CFA33C4E-608D-A74F-8BC4-89FC467D3F82}" type="presParOf" srcId="{CD009FA0-54DB-47F5-AEE7-9EBF66FA8FBB}" destId="{AD95D6FF-000B-497F-9F1B-DA5D835ED5ED}" srcOrd="0" destOrd="0" presId="urn:microsoft.com/office/officeart/2008/layout/HorizontalMultiLevelHierarchy#1"/>
    <dgm:cxn modelId="{28AC1342-A61B-0B40-A4CF-9607AC2D2E06}" type="presParOf" srcId="{AD95D6FF-000B-497F-9F1B-DA5D835ED5ED}" destId="{B259FCB9-ABEB-40FE-9452-63DACF82E42A}" srcOrd="0" destOrd="0" presId="urn:microsoft.com/office/officeart/2008/layout/HorizontalMultiLevelHierarchy#1"/>
    <dgm:cxn modelId="{22CFB24C-F34A-D941-91AD-D66EA43837D6}" type="presParOf" srcId="{CD009FA0-54DB-47F5-AEE7-9EBF66FA8FBB}" destId="{A55B1247-C1B7-438B-A790-D021656FB896}" srcOrd="1" destOrd="0" presId="urn:microsoft.com/office/officeart/2008/layout/HorizontalMultiLevelHierarchy#1"/>
    <dgm:cxn modelId="{51F78DBA-3421-AD47-A26E-274F63372E97}" type="presParOf" srcId="{A55B1247-C1B7-438B-A790-D021656FB896}" destId="{5AFE789F-01BA-40D4-A60F-0FDD98A65223}" srcOrd="0" destOrd="0" presId="urn:microsoft.com/office/officeart/2008/layout/HorizontalMultiLevelHierarchy#1"/>
    <dgm:cxn modelId="{38D41E62-950B-1C41-83F4-B2A387E1A804}" type="presParOf" srcId="{A55B1247-C1B7-438B-A790-D021656FB896}" destId="{972272C4-EC69-49BE-8B9A-C900CA14275C}" srcOrd="1" destOrd="0" presId="urn:microsoft.com/office/officeart/2008/layout/HorizontalMultiLevelHierarchy#1"/>
    <dgm:cxn modelId="{50C8A15C-3D8B-2041-9A97-CD5D4D0111DD}" type="presParOf" srcId="{CD009FA0-54DB-47F5-AEE7-9EBF66FA8FBB}" destId="{50668DE7-9948-4DB8-9F78-572BDEC7EF8C}" srcOrd="2" destOrd="0" presId="urn:microsoft.com/office/officeart/2008/layout/HorizontalMultiLevelHierarchy#1"/>
    <dgm:cxn modelId="{5574D1F3-2D15-7F44-A329-708ED17063CF}" type="presParOf" srcId="{50668DE7-9948-4DB8-9F78-572BDEC7EF8C}" destId="{0870E7DA-0FA1-4F1E-9BBD-921D95DAED35}" srcOrd="0" destOrd="0" presId="urn:microsoft.com/office/officeart/2008/layout/HorizontalMultiLevelHierarchy#1"/>
    <dgm:cxn modelId="{A644A909-40CF-6E46-80A4-B19969F8D4AF}" type="presParOf" srcId="{CD009FA0-54DB-47F5-AEE7-9EBF66FA8FBB}" destId="{15F5D5BE-5E29-46E2-ADA2-1E6ADB794C85}" srcOrd="3" destOrd="0" presId="urn:microsoft.com/office/officeart/2008/layout/HorizontalMultiLevelHierarchy#1"/>
    <dgm:cxn modelId="{F1A5FC03-F7FF-C74F-83A1-8B322A59B79E}" type="presParOf" srcId="{15F5D5BE-5E29-46E2-ADA2-1E6ADB794C85}" destId="{C0BB8BF2-CCBE-47B5-9A30-ACD9461A6D2E}" srcOrd="0" destOrd="0" presId="urn:microsoft.com/office/officeart/2008/layout/HorizontalMultiLevelHierarchy#1"/>
    <dgm:cxn modelId="{5D7D091A-D378-A146-9D60-6663ACAD3354}" type="presParOf" srcId="{15F5D5BE-5E29-46E2-ADA2-1E6ADB794C85}" destId="{071509ED-96E8-4CCE-8762-9FD14F86513C}" srcOrd="1" destOrd="0" presId="urn:microsoft.com/office/officeart/2008/layout/HorizontalMultiLevelHierarchy#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7922CA45-45F3-4A46-9285-48C6AB472A84}" type="doc">
      <dgm:prSet loTypeId="urn:microsoft.com/office/officeart/2008/layout/HorizontalMultiLevelHierarchy#1" loCatId="hierarchy" qsTypeId="urn:microsoft.com/office/officeart/2005/8/quickstyle/simple1#1" qsCatId="simple" csTypeId="urn:microsoft.com/office/officeart/2005/8/colors/accent2_1#1" csCatId="accent2" phldr="1"/>
      <dgm:spPr/>
      <dgm:t>
        <a:bodyPr/>
        <a:lstStyle/>
        <a:p>
          <a:endParaRPr lang="zh-CN" altLang="en-US"/>
        </a:p>
      </dgm:t>
    </dgm:pt>
    <dgm:pt modelId="{73E4ABDF-EBF9-4306-AA16-19E4978642E8}">
      <dgm:prSet phldrT="[文本]" custT="1"/>
      <dgm:spPr>
        <a:noFill/>
        <a:ln>
          <a:solidFill>
            <a:srgbClr val="C00000"/>
          </a:solidFill>
        </a:ln>
      </dgm:spPr>
      <dgm:t>
        <a:bodyPr/>
        <a:lstStyle/>
        <a:p>
          <a:r>
            <a:rPr lang="zh-CN" altLang="en-US" sz="14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辛词的艺术成就</a:t>
          </a:r>
          <a:endParaRPr lang="zh-CN" altLang="en-US" sz="1400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36AC6A7-F9AA-4682-830A-080644BC3105}" type="parTrans" cxnId="{87809EEE-6F49-4735-8241-8BE9088D1F16}">
      <dgm:prSet custT="1"/>
      <dgm:spPr>
        <a:ln>
          <a:solidFill>
            <a:srgbClr val="C00000"/>
          </a:solidFill>
        </a:ln>
      </dgm:spPr>
      <dgm:t>
        <a:bodyPr/>
        <a:lstStyle/>
        <a:p>
          <a:endParaRPr lang="zh-CN" altLang="en-US" sz="1400"/>
        </a:p>
      </dgm:t>
    </dgm:pt>
    <dgm:pt modelId="{E3128B50-090B-40E0-8757-420CA68E6201}" type="sibTrans" cxnId="{87809EEE-6F49-4735-8241-8BE9088D1F16}">
      <dgm:prSet/>
      <dgm:spPr/>
      <dgm:t>
        <a:bodyPr/>
        <a:lstStyle/>
        <a:p>
          <a:endParaRPr lang="zh-CN" altLang="en-US" sz="1400"/>
        </a:p>
      </dgm:t>
    </dgm:pt>
    <dgm:pt modelId="{4B803C29-6CBF-4003-BBEC-232FC9826177}">
      <dgm:prSet phldrT="[文本]" custT="1"/>
      <dgm:spPr>
        <a:ln>
          <a:solidFill>
            <a:srgbClr val="C00000"/>
          </a:solidFill>
        </a:ln>
      </dgm:spPr>
      <dgm:t>
        <a:bodyPr vert="vert"/>
        <a:lstStyle/>
        <a:p>
          <a:r>
            <a:rPr lang="zh-CN" altLang="en-US" sz="14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辛弃疾与辛派词人</a:t>
          </a:r>
          <a:endParaRPr lang="en-US" altLang="zh-CN" sz="14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B86153EF-9F39-4FD2-85EB-656A2EC91177}" type="parTrans" cxnId="{E29E31EE-D444-4383-A635-8424645690BF}">
      <dgm:prSet/>
      <dgm:spPr/>
      <dgm:t>
        <a:bodyPr/>
        <a:lstStyle/>
        <a:p>
          <a:endParaRPr lang="zh-CN" altLang="en-US"/>
        </a:p>
      </dgm:t>
    </dgm:pt>
    <dgm:pt modelId="{02C5BFC0-0A23-4075-AC90-AC198D009D1B}" type="sibTrans" cxnId="{E29E31EE-D444-4383-A635-8424645690BF}">
      <dgm:prSet/>
      <dgm:spPr/>
      <dgm:t>
        <a:bodyPr/>
        <a:lstStyle/>
        <a:p>
          <a:endParaRPr lang="zh-CN" altLang="en-US"/>
        </a:p>
      </dgm:t>
    </dgm:pt>
    <dgm:pt modelId="{67575A93-6307-4896-BCEA-5DFF16E31A0C}">
      <dgm:prSet phldrT="[文本]" custT="1"/>
      <dgm:spPr>
        <a:solidFill>
          <a:srgbClr val="C00000"/>
        </a:solidFill>
        <a:ln>
          <a:solidFill>
            <a:srgbClr val="C00000"/>
          </a:solidFill>
        </a:ln>
      </dgm:spPr>
      <dgm:t>
        <a:bodyPr vert="horz"/>
        <a:lstStyle/>
        <a:p>
          <a:r>
            <a:rPr lang="zh-CN" altLang="en-US" sz="1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辛词的题材内容</a:t>
          </a:r>
          <a:endParaRPr lang="en-US" altLang="zh-CN" sz="1400" dirty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8DD50F9D-FE81-48D9-8CE4-DFF23423D8BC}" type="parTrans" cxnId="{437E2432-8EB7-4D26-BD7D-29B0C7FD5E31}">
      <dgm:prSet/>
      <dgm:spPr>
        <a:ln>
          <a:solidFill>
            <a:srgbClr val="C00000"/>
          </a:solidFill>
        </a:ln>
      </dgm:spPr>
      <dgm:t>
        <a:bodyPr/>
        <a:lstStyle/>
        <a:p>
          <a:endParaRPr lang="zh-CN" altLang="en-US"/>
        </a:p>
      </dgm:t>
    </dgm:pt>
    <dgm:pt modelId="{D87628B2-450D-420D-AFD3-F3165F7D7E5F}" type="sibTrans" cxnId="{437E2432-8EB7-4D26-BD7D-29B0C7FD5E31}">
      <dgm:prSet/>
      <dgm:spPr/>
      <dgm:t>
        <a:bodyPr/>
        <a:lstStyle/>
        <a:p>
          <a:endParaRPr lang="zh-CN" altLang="en-US"/>
        </a:p>
      </dgm:t>
    </dgm:pt>
    <dgm:pt modelId="{75D2C762-270A-4533-B421-5A6A2D993979}">
      <dgm:prSet phldrT="[文本]" custT="1"/>
      <dgm:spPr>
        <a:noFill/>
        <a:ln>
          <a:solidFill>
            <a:srgbClr val="C00000"/>
          </a:solidFill>
        </a:ln>
      </dgm:spPr>
      <dgm:t>
        <a:bodyPr/>
        <a:lstStyle/>
        <a:p>
          <a:r>
            <a:rPr lang="zh-CN" altLang="en-US" sz="14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辛派词人</a:t>
          </a:r>
          <a:endParaRPr lang="zh-CN" altLang="en-US" sz="1400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9CDD01A-8852-44BB-B392-77A89D83574D}" type="parTrans" cxnId="{C0589D9F-D5BD-4A0D-BBB0-F17ADE5C3337}">
      <dgm:prSet/>
      <dgm:spPr/>
      <dgm:t>
        <a:bodyPr/>
        <a:lstStyle/>
        <a:p>
          <a:endParaRPr lang="zh-CN" altLang="en-US"/>
        </a:p>
      </dgm:t>
    </dgm:pt>
    <dgm:pt modelId="{F5118C76-03CF-429D-8F30-2F300CCDD791}" type="sibTrans" cxnId="{C0589D9F-D5BD-4A0D-BBB0-F17ADE5C3337}">
      <dgm:prSet/>
      <dgm:spPr/>
      <dgm:t>
        <a:bodyPr/>
        <a:lstStyle/>
        <a:p>
          <a:endParaRPr lang="zh-CN" altLang="en-US"/>
        </a:p>
      </dgm:t>
    </dgm:pt>
    <dgm:pt modelId="{5BA662CB-8C2E-47B8-9F1B-FEF9798A0549}" type="pres">
      <dgm:prSet presAssocID="{7922CA45-45F3-4A46-9285-48C6AB472A84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7799F25F-C635-431E-8595-5FDDDAEB75C2}" type="pres">
      <dgm:prSet presAssocID="{4B803C29-6CBF-4003-BBEC-232FC9826177}" presName="root1" presStyleCnt="0"/>
      <dgm:spPr/>
    </dgm:pt>
    <dgm:pt modelId="{12FC50FE-73DA-44F5-BD72-A99896E335C0}" type="pres">
      <dgm:prSet presAssocID="{4B803C29-6CBF-4003-BBEC-232FC9826177}" presName="LevelOneTextNode" presStyleLbl="node0" presStyleIdx="0" presStyleCnt="1" custScaleX="357001" custScaleY="3360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D009FA0-54DB-47F5-AEE7-9EBF66FA8FBB}" type="pres">
      <dgm:prSet presAssocID="{4B803C29-6CBF-4003-BBEC-232FC9826177}" presName="level2hierChild" presStyleCnt="0"/>
      <dgm:spPr/>
    </dgm:pt>
    <dgm:pt modelId="{AD95D6FF-000B-497F-9F1B-DA5D835ED5ED}" type="pres">
      <dgm:prSet presAssocID="{8DD50F9D-FE81-48D9-8CE4-DFF23423D8BC}" presName="conn2-1" presStyleLbl="parChTrans1D2" presStyleIdx="0" presStyleCnt="3"/>
      <dgm:spPr/>
      <dgm:t>
        <a:bodyPr/>
        <a:lstStyle/>
        <a:p>
          <a:endParaRPr lang="zh-CN" altLang="en-US"/>
        </a:p>
      </dgm:t>
    </dgm:pt>
    <dgm:pt modelId="{B259FCB9-ABEB-40FE-9452-63DACF82E42A}" type="pres">
      <dgm:prSet presAssocID="{8DD50F9D-FE81-48D9-8CE4-DFF23423D8BC}" presName="connTx" presStyleLbl="parChTrans1D2" presStyleIdx="0" presStyleCnt="3"/>
      <dgm:spPr/>
      <dgm:t>
        <a:bodyPr/>
        <a:lstStyle/>
        <a:p>
          <a:endParaRPr lang="zh-CN" altLang="en-US"/>
        </a:p>
      </dgm:t>
    </dgm:pt>
    <dgm:pt modelId="{A55B1247-C1B7-438B-A790-D021656FB896}" type="pres">
      <dgm:prSet presAssocID="{67575A93-6307-4896-BCEA-5DFF16E31A0C}" presName="root2" presStyleCnt="0"/>
      <dgm:spPr/>
    </dgm:pt>
    <dgm:pt modelId="{5AFE789F-01BA-40D4-A60F-0FDD98A65223}" type="pres">
      <dgm:prSet presAssocID="{67575A93-6307-4896-BCEA-5DFF16E31A0C}" presName="LevelTwoTextNode" presStyleLbl="node2" presStyleIdx="0" presStyleCnt="3" custScaleX="13177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972272C4-EC69-49BE-8B9A-C900CA14275C}" type="pres">
      <dgm:prSet presAssocID="{67575A93-6307-4896-BCEA-5DFF16E31A0C}" presName="level3hierChild" presStyleCnt="0"/>
      <dgm:spPr/>
    </dgm:pt>
    <dgm:pt modelId="{50668DE7-9948-4DB8-9F78-572BDEC7EF8C}" type="pres">
      <dgm:prSet presAssocID="{E36AC6A7-F9AA-4682-830A-080644BC3105}" presName="conn2-1" presStyleLbl="parChTrans1D2" presStyleIdx="1" presStyleCnt="3"/>
      <dgm:spPr/>
      <dgm:t>
        <a:bodyPr/>
        <a:lstStyle/>
        <a:p>
          <a:endParaRPr lang="zh-CN" altLang="en-US"/>
        </a:p>
      </dgm:t>
    </dgm:pt>
    <dgm:pt modelId="{0870E7DA-0FA1-4F1E-9BBD-921D95DAED35}" type="pres">
      <dgm:prSet presAssocID="{E36AC6A7-F9AA-4682-830A-080644BC3105}" presName="connTx" presStyleLbl="parChTrans1D2" presStyleIdx="1" presStyleCnt="3"/>
      <dgm:spPr/>
      <dgm:t>
        <a:bodyPr/>
        <a:lstStyle/>
        <a:p>
          <a:endParaRPr lang="zh-CN" altLang="en-US"/>
        </a:p>
      </dgm:t>
    </dgm:pt>
    <dgm:pt modelId="{15F5D5BE-5E29-46E2-ADA2-1E6ADB794C85}" type="pres">
      <dgm:prSet presAssocID="{73E4ABDF-EBF9-4306-AA16-19E4978642E8}" presName="root2" presStyleCnt="0"/>
      <dgm:spPr/>
    </dgm:pt>
    <dgm:pt modelId="{C0BB8BF2-CCBE-47B5-9A30-ACD9461A6D2E}" type="pres">
      <dgm:prSet presAssocID="{73E4ABDF-EBF9-4306-AA16-19E4978642E8}" presName="LevelTwoTextNode" presStyleLbl="node2" presStyleIdx="1" presStyleCnt="3" custScaleX="13251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71509ED-96E8-4CCE-8762-9FD14F86513C}" type="pres">
      <dgm:prSet presAssocID="{73E4ABDF-EBF9-4306-AA16-19E4978642E8}" presName="level3hierChild" presStyleCnt="0"/>
      <dgm:spPr/>
    </dgm:pt>
    <dgm:pt modelId="{EECECEDA-1409-4466-B2BD-F879B52A71F4}" type="pres">
      <dgm:prSet presAssocID="{79CDD01A-8852-44BB-B392-77A89D83574D}" presName="conn2-1" presStyleLbl="parChTrans1D2" presStyleIdx="2" presStyleCnt="3"/>
      <dgm:spPr/>
      <dgm:t>
        <a:bodyPr/>
        <a:lstStyle/>
        <a:p>
          <a:endParaRPr lang="zh-CN" altLang="en-US"/>
        </a:p>
      </dgm:t>
    </dgm:pt>
    <dgm:pt modelId="{AD553A18-39B5-4454-80B9-6846002139A7}" type="pres">
      <dgm:prSet presAssocID="{79CDD01A-8852-44BB-B392-77A89D83574D}" presName="connTx" presStyleLbl="parChTrans1D2" presStyleIdx="2" presStyleCnt="3"/>
      <dgm:spPr/>
      <dgm:t>
        <a:bodyPr/>
        <a:lstStyle/>
        <a:p>
          <a:endParaRPr lang="zh-CN" altLang="en-US"/>
        </a:p>
      </dgm:t>
    </dgm:pt>
    <dgm:pt modelId="{20381205-9A62-4053-9BFA-937CBA1E0A2B}" type="pres">
      <dgm:prSet presAssocID="{75D2C762-270A-4533-B421-5A6A2D993979}" presName="root2" presStyleCnt="0"/>
      <dgm:spPr/>
    </dgm:pt>
    <dgm:pt modelId="{5A73CCE8-DFF3-495C-B4F1-0AF76F437F40}" type="pres">
      <dgm:prSet presAssocID="{75D2C762-270A-4533-B421-5A6A2D993979}" presName="LevelTwoTextNode" presStyleLbl="node2" presStyleIdx="2" presStyleCnt="3" custScaleX="13486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D80A6070-0C05-4ACF-92F4-847B20E5DDEE}" type="pres">
      <dgm:prSet presAssocID="{75D2C762-270A-4533-B421-5A6A2D993979}" presName="level3hierChild" presStyleCnt="0"/>
      <dgm:spPr/>
    </dgm:pt>
  </dgm:ptLst>
  <dgm:cxnLst>
    <dgm:cxn modelId="{9D3C126B-3CC4-0E4A-8C65-AD1E2FE5EF00}" type="presOf" srcId="{75D2C762-270A-4533-B421-5A6A2D993979}" destId="{5A73CCE8-DFF3-495C-B4F1-0AF76F437F40}" srcOrd="0" destOrd="0" presId="urn:microsoft.com/office/officeart/2008/layout/HorizontalMultiLevelHierarchy#1"/>
    <dgm:cxn modelId="{2821FAE1-2292-5D4A-8C37-EAAA0FDC7B6C}" type="presOf" srcId="{E36AC6A7-F9AA-4682-830A-080644BC3105}" destId="{0870E7DA-0FA1-4F1E-9BBD-921D95DAED35}" srcOrd="1" destOrd="0" presId="urn:microsoft.com/office/officeart/2008/layout/HorizontalMultiLevelHierarchy#1"/>
    <dgm:cxn modelId="{00B3373D-879B-2343-8F6F-1DA8619A49CE}" type="presOf" srcId="{79CDD01A-8852-44BB-B392-77A89D83574D}" destId="{EECECEDA-1409-4466-B2BD-F879B52A71F4}" srcOrd="0" destOrd="0" presId="urn:microsoft.com/office/officeart/2008/layout/HorizontalMultiLevelHierarchy#1"/>
    <dgm:cxn modelId="{111CCA19-E3BA-1341-B16C-22D6E6E92095}" type="presOf" srcId="{73E4ABDF-EBF9-4306-AA16-19E4978642E8}" destId="{C0BB8BF2-CCBE-47B5-9A30-ACD9461A6D2E}" srcOrd="0" destOrd="0" presId="urn:microsoft.com/office/officeart/2008/layout/HorizontalMultiLevelHierarchy#1"/>
    <dgm:cxn modelId="{2A433042-5296-F54C-9142-E9C531690835}" type="presOf" srcId="{8DD50F9D-FE81-48D9-8CE4-DFF23423D8BC}" destId="{B259FCB9-ABEB-40FE-9452-63DACF82E42A}" srcOrd="1" destOrd="0" presId="urn:microsoft.com/office/officeart/2008/layout/HorizontalMultiLevelHierarchy#1"/>
    <dgm:cxn modelId="{437E2432-8EB7-4D26-BD7D-29B0C7FD5E31}" srcId="{4B803C29-6CBF-4003-BBEC-232FC9826177}" destId="{67575A93-6307-4896-BCEA-5DFF16E31A0C}" srcOrd="0" destOrd="0" parTransId="{8DD50F9D-FE81-48D9-8CE4-DFF23423D8BC}" sibTransId="{D87628B2-450D-420D-AFD3-F3165F7D7E5F}"/>
    <dgm:cxn modelId="{D0213A2E-05F1-9748-B134-8203F49A1720}" type="presOf" srcId="{8DD50F9D-FE81-48D9-8CE4-DFF23423D8BC}" destId="{AD95D6FF-000B-497F-9F1B-DA5D835ED5ED}" srcOrd="0" destOrd="0" presId="urn:microsoft.com/office/officeart/2008/layout/HorizontalMultiLevelHierarchy#1"/>
    <dgm:cxn modelId="{9A740450-EE6D-8444-AF6D-1FD224520E36}" type="presOf" srcId="{67575A93-6307-4896-BCEA-5DFF16E31A0C}" destId="{5AFE789F-01BA-40D4-A60F-0FDD98A65223}" srcOrd="0" destOrd="0" presId="urn:microsoft.com/office/officeart/2008/layout/HorizontalMultiLevelHierarchy#1"/>
    <dgm:cxn modelId="{DB23089E-5612-4845-AFB3-8BF68F93C0DF}" type="presOf" srcId="{7922CA45-45F3-4A46-9285-48C6AB472A84}" destId="{5BA662CB-8C2E-47B8-9F1B-FEF9798A0549}" srcOrd="0" destOrd="0" presId="urn:microsoft.com/office/officeart/2008/layout/HorizontalMultiLevelHierarchy#1"/>
    <dgm:cxn modelId="{A3475CA5-71B9-8747-A3DE-BD0345A03552}" type="presOf" srcId="{79CDD01A-8852-44BB-B392-77A89D83574D}" destId="{AD553A18-39B5-4454-80B9-6846002139A7}" srcOrd="1" destOrd="0" presId="urn:microsoft.com/office/officeart/2008/layout/HorizontalMultiLevelHierarchy#1"/>
    <dgm:cxn modelId="{C0589D9F-D5BD-4A0D-BBB0-F17ADE5C3337}" srcId="{4B803C29-6CBF-4003-BBEC-232FC9826177}" destId="{75D2C762-270A-4533-B421-5A6A2D993979}" srcOrd="2" destOrd="0" parTransId="{79CDD01A-8852-44BB-B392-77A89D83574D}" sibTransId="{F5118C76-03CF-429D-8F30-2F300CCDD791}"/>
    <dgm:cxn modelId="{E29E31EE-D444-4383-A635-8424645690BF}" srcId="{7922CA45-45F3-4A46-9285-48C6AB472A84}" destId="{4B803C29-6CBF-4003-BBEC-232FC9826177}" srcOrd="0" destOrd="0" parTransId="{B86153EF-9F39-4FD2-85EB-656A2EC91177}" sibTransId="{02C5BFC0-0A23-4075-AC90-AC198D009D1B}"/>
    <dgm:cxn modelId="{345CB1B8-001C-A042-8211-B60E5218B2B8}" type="presOf" srcId="{E36AC6A7-F9AA-4682-830A-080644BC3105}" destId="{50668DE7-9948-4DB8-9F78-572BDEC7EF8C}" srcOrd="0" destOrd="0" presId="urn:microsoft.com/office/officeart/2008/layout/HorizontalMultiLevelHierarchy#1"/>
    <dgm:cxn modelId="{586A4AFE-7EB8-1C40-9375-A7DC2A16BF63}" type="presOf" srcId="{4B803C29-6CBF-4003-BBEC-232FC9826177}" destId="{12FC50FE-73DA-44F5-BD72-A99896E335C0}" srcOrd="0" destOrd="0" presId="urn:microsoft.com/office/officeart/2008/layout/HorizontalMultiLevelHierarchy#1"/>
    <dgm:cxn modelId="{87809EEE-6F49-4735-8241-8BE9088D1F16}" srcId="{4B803C29-6CBF-4003-BBEC-232FC9826177}" destId="{73E4ABDF-EBF9-4306-AA16-19E4978642E8}" srcOrd="1" destOrd="0" parTransId="{E36AC6A7-F9AA-4682-830A-080644BC3105}" sibTransId="{E3128B50-090B-40E0-8757-420CA68E6201}"/>
    <dgm:cxn modelId="{836693EE-E447-5348-9873-19F3288C85FB}" type="presParOf" srcId="{5BA662CB-8C2E-47B8-9F1B-FEF9798A0549}" destId="{7799F25F-C635-431E-8595-5FDDDAEB75C2}" srcOrd="0" destOrd="0" presId="urn:microsoft.com/office/officeart/2008/layout/HorizontalMultiLevelHierarchy#1"/>
    <dgm:cxn modelId="{65256D6D-8BF1-2A42-9A9D-939ABC4D4375}" type="presParOf" srcId="{7799F25F-C635-431E-8595-5FDDDAEB75C2}" destId="{12FC50FE-73DA-44F5-BD72-A99896E335C0}" srcOrd="0" destOrd="0" presId="urn:microsoft.com/office/officeart/2008/layout/HorizontalMultiLevelHierarchy#1"/>
    <dgm:cxn modelId="{6F8D203E-1120-974F-AC0C-2E32B1E37CBB}" type="presParOf" srcId="{7799F25F-C635-431E-8595-5FDDDAEB75C2}" destId="{CD009FA0-54DB-47F5-AEE7-9EBF66FA8FBB}" srcOrd="1" destOrd="0" presId="urn:microsoft.com/office/officeart/2008/layout/HorizontalMultiLevelHierarchy#1"/>
    <dgm:cxn modelId="{A99AD852-3155-D447-9ECF-694DEF07032A}" type="presParOf" srcId="{CD009FA0-54DB-47F5-AEE7-9EBF66FA8FBB}" destId="{AD95D6FF-000B-497F-9F1B-DA5D835ED5ED}" srcOrd="0" destOrd="0" presId="urn:microsoft.com/office/officeart/2008/layout/HorizontalMultiLevelHierarchy#1"/>
    <dgm:cxn modelId="{23394FD9-A581-4F42-B8E9-A0B1E1DFAD3B}" type="presParOf" srcId="{AD95D6FF-000B-497F-9F1B-DA5D835ED5ED}" destId="{B259FCB9-ABEB-40FE-9452-63DACF82E42A}" srcOrd="0" destOrd="0" presId="urn:microsoft.com/office/officeart/2008/layout/HorizontalMultiLevelHierarchy#1"/>
    <dgm:cxn modelId="{C7A51261-060E-2047-BE1A-CCC8F3F3BA31}" type="presParOf" srcId="{CD009FA0-54DB-47F5-AEE7-9EBF66FA8FBB}" destId="{A55B1247-C1B7-438B-A790-D021656FB896}" srcOrd="1" destOrd="0" presId="urn:microsoft.com/office/officeart/2008/layout/HorizontalMultiLevelHierarchy#1"/>
    <dgm:cxn modelId="{0B17EB5E-F79E-9A43-AD63-089770CCB59C}" type="presParOf" srcId="{A55B1247-C1B7-438B-A790-D021656FB896}" destId="{5AFE789F-01BA-40D4-A60F-0FDD98A65223}" srcOrd="0" destOrd="0" presId="urn:microsoft.com/office/officeart/2008/layout/HorizontalMultiLevelHierarchy#1"/>
    <dgm:cxn modelId="{AD16AAAB-1EAF-4A48-97A4-57403031BB67}" type="presParOf" srcId="{A55B1247-C1B7-438B-A790-D021656FB896}" destId="{972272C4-EC69-49BE-8B9A-C900CA14275C}" srcOrd="1" destOrd="0" presId="urn:microsoft.com/office/officeart/2008/layout/HorizontalMultiLevelHierarchy#1"/>
    <dgm:cxn modelId="{D362D47F-A2EF-0F43-A2F6-4D6A63693AC6}" type="presParOf" srcId="{CD009FA0-54DB-47F5-AEE7-9EBF66FA8FBB}" destId="{50668DE7-9948-4DB8-9F78-572BDEC7EF8C}" srcOrd="2" destOrd="0" presId="urn:microsoft.com/office/officeart/2008/layout/HorizontalMultiLevelHierarchy#1"/>
    <dgm:cxn modelId="{CBC02534-529F-C343-B63F-CE92323B580F}" type="presParOf" srcId="{50668DE7-9948-4DB8-9F78-572BDEC7EF8C}" destId="{0870E7DA-0FA1-4F1E-9BBD-921D95DAED35}" srcOrd="0" destOrd="0" presId="urn:microsoft.com/office/officeart/2008/layout/HorizontalMultiLevelHierarchy#1"/>
    <dgm:cxn modelId="{45E38B71-C1B4-B54C-9262-A80E5BC53F90}" type="presParOf" srcId="{CD009FA0-54DB-47F5-AEE7-9EBF66FA8FBB}" destId="{15F5D5BE-5E29-46E2-ADA2-1E6ADB794C85}" srcOrd="3" destOrd="0" presId="urn:microsoft.com/office/officeart/2008/layout/HorizontalMultiLevelHierarchy#1"/>
    <dgm:cxn modelId="{D865AA9E-0513-F341-B2B3-AE83B63EAF2C}" type="presParOf" srcId="{15F5D5BE-5E29-46E2-ADA2-1E6ADB794C85}" destId="{C0BB8BF2-CCBE-47B5-9A30-ACD9461A6D2E}" srcOrd="0" destOrd="0" presId="urn:microsoft.com/office/officeart/2008/layout/HorizontalMultiLevelHierarchy#1"/>
    <dgm:cxn modelId="{A7238929-AE94-6043-AA7E-EDE0E75957C7}" type="presParOf" srcId="{15F5D5BE-5E29-46E2-ADA2-1E6ADB794C85}" destId="{071509ED-96E8-4CCE-8762-9FD14F86513C}" srcOrd="1" destOrd="0" presId="urn:microsoft.com/office/officeart/2008/layout/HorizontalMultiLevelHierarchy#1"/>
    <dgm:cxn modelId="{A7F159D7-2F48-4342-AEAA-45FF853A96B7}" type="presParOf" srcId="{CD009FA0-54DB-47F5-AEE7-9EBF66FA8FBB}" destId="{EECECEDA-1409-4466-B2BD-F879B52A71F4}" srcOrd="4" destOrd="0" presId="urn:microsoft.com/office/officeart/2008/layout/HorizontalMultiLevelHierarchy#1"/>
    <dgm:cxn modelId="{65255BC0-CC59-6543-98F6-44E320152963}" type="presParOf" srcId="{EECECEDA-1409-4466-B2BD-F879B52A71F4}" destId="{AD553A18-39B5-4454-80B9-6846002139A7}" srcOrd="0" destOrd="0" presId="urn:microsoft.com/office/officeart/2008/layout/HorizontalMultiLevelHierarchy#1"/>
    <dgm:cxn modelId="{985B0F69-9F37-D249-A0E4-7BD28F9E7A6C}" type="presParOf" srcId="{CD009FA0-54DB-47F5-AEE7-9EBF66FA8FBB}" destId="{20381205-9A62-4053-9BFA-937CBA1E0A2B}" srcOrd="5" destOrd="0" presId="urn:microsoft.com/office/officeart/2008/layout/HorizontalMultiLevelHierarchy#1"/>
    <dgm:cxn modelId="{3902F7F7-B806-164D-B814-E4B8A9B0F889}" type="presParOf" srcId="{20381205-9A62-4053-9BFA-937CBA1E0A2B}" destId="{5A73CCE8-DFF3-495C-B4F1-0AF76F437F40}" srcOrd="0" destOrd="0" presId="urn:microsoft.com/office/officeart/2008/layout/HorizontalMultiLevelHierarchy#1"/>
    <dgm:cxn modelId="{9E4FF53D-3172-9648-A9B8-8B922B17E566}" type="presParOf" srcId="{20381205-9A62-4053-9BFA-937CBA1E0A2B}" destId="{D80A6070-0C05-4ACF-92F4-847B20E5DDEE}" srcOrd="1" destOrd="0" presId="urn:microsoft.com/office/officeart/2008/layout/HorizontalMultiLevelHierarchy#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922CA45-45F3-4A46-9285-48C6AB472A84}" type="doc">
      <dgm:prSet loTypeId="urn:microsoft.com/office/officeart/2008/layout/HorizontalMultiLevelHierarchy#1" loCatId="hierarchy" qsTypeId="urn:microsoft.com/office/officeart/2005/8/quickstyle/simple1#1" qsCatId="simple" csTypeId="urn:microsoft.com/office/officeart/2005/8/colors/accent2_1#1" csCatId="accent2" phldr="1"/>
      <dgm:spPr/>
      <dgm:t>
        <a:bodyPr/>
        <a:lstStyle/>
        <a:p>
          <a:endParaRPr lang="zh-CN" altLang="en-US"/>
        </a:p>
      </dgm:t>
    </dgm:pt>
    <dgm:pt modelId="{73E4ABDF-EBF9-4306-AA16-19E4978642E8}">
      <dgm:prSet phldrT="[文本]" custT="1"/>
      <dgm:spPr>
        <a:noFill/>
        <a:ln>
          <a:solidFill>
            <a:srgbClr val="C00000"/>
          </a:solidFill>
        </a:ln>
      </dgm:spPr>
      <dgm:t>
        <a:bodyPr/>
        <a:lstStyle/>
        <a:p>
          <a:r>
            <a:rPr lang="zh-CN" altLang="en-US" sz="14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杨艺和西昆体、晚唐体</a:t>
          </a:r>
          <a:endParaRPr lang="zh-CN" altLang="en-US" sz="1400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36AC6A7-F9AA-4682-830A-080644BC3105}" type="parTrans" cxnId="{87809EEE-6F49-4735-8241-8BE9088D1F16}">
      <dgm:prSet custT="1"/>
      <dgm:spPr>
        <a:ln>
          <a:solidFill>
            <a:srgbClr val="C00000"/>
          </a:solidFill>
        </a:ln>
      </dgm:spPr>
      <dgm:t>
        <a:bodyPr/>
        <a:lstStyle/>
        <a:p>
          <a:endParaRPr lang="zh-CN" altLang="en-US" sz="1400"/>
        </a:p>
      </dgm:t>
    </dgm:pt>
    <dgm:pt modelId="{E3128B50-090B-40E0-8757-420CA68E6201}" type="sibTrans" cxnId="{87809EEE-6F49-4735-8241-8BE9088D1F16}">
      <dgm:prSet/>
      <dgm:spPr/>
      <dgm:t>
        <a:bodyPr/>
        <a:lstStyle/>
        <a:p>
          <a:endParaRPr lang="zh-CN" altLang="en-US" sz="1400"/>
        </a:p>
      </dgm:t>
    </dgm:pt>
    <dgm:pt modelId="{2FA967C5-9CDF-4F2A-BC0C-5A3548AC5C4D}">
      <dgm:prSet custT="1"/>
      <dgm:spPr>
        <a:ln>
          <a:solidFill>
            <a:srgbClr val="C00000"/>
          </a:solidFill>
        </a:ln>
      </dgm:spPr>
      <dgm:t>
        <a:bodyPr/>
        <a:lstStyle/>
        <a:p>
          <a:r>
            <a:rPr lang="zh-CN" altLang="en-US" sz="14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晏殊的令词</a:t>
          </a:r>
        </a:p>
      </dgm:t>
    </dgm:pt>
    <dgm:pt modelId="{74A6CC8D-18B3-44C7-AE03-EF543B4F3E22}" type="parTrans" cxnId="{4527A720-7557-436F-A4C2-3FF1DDC12AAA}">
      <dgm:prSet/>
      <dgm:spPr>
        <a:ln>
          <a:solidFill>
            <a:srgbClr val="C00000"/>
          </a:solidFill>
        </a:ln>
      </dgm:spPr>
      <dgm:t>
        <a:bodyPr/>
        <a:lstStyle/>
        <a:p>
          <a:endParaRPr lang="zh-CN" altLang="en-US"/>
        </a:p>
      </dgm:t>
    </dgm:pt>
    <dgm:pt modelId="{29F6B6B2-A115-4530-94E2-1F1324C0B9FC}" type="sibTrans" cxnId="{4527A720-7557-436F-A4C2-3FF1DDC12AAA}">
      <dgm:prSet/>
      <dgm:spPr/>
      <dgm:t>
        <a:bodyPr/>
        <a:lstStyle/>
        <a:p>
          <a:endParaRPr lang="zh-CN" altLang="en-US"/>
        </a:p>
      </dgm:t>
    </dgm:pt>
    <dgm:pt modelId="{4B803C29-6CBF-4003-BBEC-232FC9826177}">
      <dgm:prSet phldrT="[文本]" custT="1"/>
      <dgm:spPr>
        <a:ln>
          <a:solidFill>
            <a:srgbClr val="C00000"/>
          </a:solidFill>
        </a:ln>
      </dgm:spPr>
      <dgm:t>
        <a:bodyPr vert="vert"/>
        <a:lstStyle/>
        <a:p>
          <a:r>
            <a:rPr lang="zh-CN" altLang="en-US" sz="14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北宋初期</a:t>
          </a:r>
          <a:endParaRPr lang="en-US" altLang="zh-CN" sz="14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B86153EF-9F39-4FD2-85EB-656A2EC91177}" type="parTrans" cxnId="{E29E31EE-D444-4383-A635-8424645690BF}">
      <dgm:prSet/>
      <dgm:spPr/>
      <dgm:t>
        <a:bodyPr/>
        <a:lstStyle/>
        <a:p>
          <a:endParaRPr lang="zh-CN" altLang="en-US"/>
        </a:p>
      </dgm:t>
    </dgm:pt>
    <dgm:pt modelId="{02C5BFC0-0A23-4075-AC90-AC198D009D1B}" type="sibTrans" cxnId="{E29E31EE-D444-4383-A635-8424645690BF}">
      <dgm:prSet/>
      <dgm:spPr/>
      <dgm:t>
        <a:bodyPr/>
        <a:lstStyle/>
        <a:p>
          <a:endParaRPr lang="zh-CN" altLang="en-US"/>
        </a:p>
      </dgm:t>
    </dgm:pt>
    <dgm:pt modelId="{67575A93-6307-4896-BCEA-5DFF16E31A0C}">
      <dgm:prSet phldrT="[文本]" custT="1"/>
      <dgm:spPr>
        <a:solidFill>
          <a:srgbClr val="C00000"/>
        </a:solidFill>
        <a:ln>
          <a:solidFill>
            <a:srgbClr val="C00000"/>
          </a:solidFill>
        </a:ln>
      </dgm:spPr>
      <dgm:t>
        <a:bodyPr vert="horz"/>
        <a:lstStyle/>
        <a:p>
          <a:r>
            <a:rPr lang="zh-CN" altLang="en-US" sz="1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王禹偁与宋初文风和诗风</a:t>
          </a:r>
          <a:endParaRPr lang="en-US" altLang="zh-CN" sz="1400" dirty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8DD50F9D-FE81-48D9-8CE4-DFF23423D8BC}" type="parTrans" cxnId="{437E2432-8EB7-4D26-BD7D-29B0C7FD5E31}">
      <dgm:prSet/>
      <dgm:spPr>
        <a:ln>
          <a:solidFill>
            <a:srgbClr val="C00000"/>
          </a:solidFill>
        </a:ln>
      </dgm:spPr>
      <dgm:t>
        <a:bodyPr/>
        <a:lstStyle/>
        <a:p>
          <a:endParaRPr lang="zh-CN" altLang="en-US"/>
        </a:p>
      </dgm:t>
    </dgm:pt>
    <dgm:pt modelId="{D87628B2-450D-420D-AFD3-F3165F7D7E5F}" type="sibTrans" cxnId="{437E2432-8EB7-4D26-BD7D-29B0C7FD5E31}">
      <dgm:prSet/>
      <dgm:spPr/>
      <dgm:t>
        <a:bodyPr/>
        <a:lstStyle/>
        <a:p>
          <a:endParaRPr lang="zh-CN" altLang="en-US"/>
        </a:p>
      </dgm:t>
    </dgm:pt>
    <dgm:pt modelId="{5BA662CB-8C2E-47B8-9F1B-FEF9798A0549}" type="pres">
      <dgm:prSet presAssocID="{7922CA45-45F3-4A46-9285-48C6AB472A84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7799F25F-C635-431E-8595-5FDDDAEB75C2}" type="pres">
      <dgm:prSet presAssocID="{4B803C29-6CBF-4003-BBEC-232FC9826177}" presName="root1" presStyleCnt="0"/>
      <dgm:spPr/>
    </dgm:pt>
    <dgm:pt modelId="{12FC50FE-73DA-44F5-BD72-A99896E335C0}" type="pres">
      <dgm:prSet presAssocID="{4B803C29-6CBF-4003-BBEC-232FC9826177}" presName="LevelOneTextNode" presStyleLbl="node0" presStyleIdx="0" presStyleCnt="1" custScaleX="216926" custScaleY="2400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D009FA0-54DB-47F5-AEE7-9EBF66FA8FBB}" type="pres">
      <dgm:prSet presAssocID="{4B803C29-6CBF-4003-BBEC-232FC9826177}" presName="level2hierChild" presStyleCnt="0"/>
      <dgm:spPr/>
    </dgm:pt>
    <dgm:pt modelId="{AD95D6FF-000B-497F-9F1B-DA5D835ED5ED}" type="pres">
      <dgm:prSet presAssocID="{8DD50F9D-FE81-48D9-8CE4-DFF23423D8BC}" presName="conn2-1" presStyleLbl="parChTrans1D2" presStyleIdx="0" presStyleCnt="3"/>
      <dgm:spPr/>
      <dgm:t>
        <a:bodyPr/>
        <a:lstStyle/>
        <a:p>
          <a:endParaRPr lang="zh-CN" altLang="en-US"/>
        </a:p>
      </dgm:t>
    </dgm:pt>
    <dgm:pt modelId="{B259FCB9-ABEB-40FE-9452-63DACF82E42A}" type="pres">
      <dgm:prSet presAssocID="{8DD50F9D-FE81-48D9-8CE4-DFF23423D8BC}" presName="connTx" presStyleLbl="parChTrans1D2" presStyleIdx="0" presStyleCnt="3"/>
      <dgm:spPr/>
      <dgm:t>
        <a:bodyPr/>
        <a:lstStyle/>
        <a:p>
          <a:endParaRPr lang="zh-CN" altLang="en-US"/>
        </a:p>
      </dgm:t>
    </dgm:pt>
    <dgm:pt modelId="{A55B1247-C1B7-438B-A790-D021656FB896}" type="pres">
      <dgm:prSet presAssocID="{67575A93-6307-4896-BCEA-5DFF16E31A0C}" presName="root2" presStyleCnt="0"/>
      <dgm:spPr/>
    </dgm:pt>
    <dgm:pt modelId="{5AFE789F-01BA-40D4-A60F-0FDD98A65223}" type="pres">
      <dgm:prSet presAssocID="{67575A93-6307-4896-BCEA-5DFF16E31A0C}" presName="LevelTwoTextNode" presStyleLbl="node2" presStyleIdx="0" presStyleCnt="3" custScaleX="15060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972272C4-EC69-49BE-8B9A-C900CA14275C}" type="pres">
      <dgm:prSet presAssocID="{67575A93-6307-4896-BCEA-5DFF16E31A0C}" presName="level3hierChild" presStyleCnt="0"/>
      <dgm:spPr/>
    </dgm:pt>
    <dgm:pt modelId="{50668DE7-9948-4DB8-9F78-572BDEC7EF8C}" type="pres">
      <dgm:prSet presAssocID="{E36AC6A7-F9AA-4682-830A-080644BC3105}" presName="conn2-1" presStyleLbl="parChTrans1D2" presStyleIdx="1" presStyleCnt="3"/>
      <dgm:spPr/>
      <dgm:t>
        <a:bodyPr/>
        <a:lstStyle/>
        <a:p>
          <a:endParaRPr lang="zh-CN" altLang="en-US"/>
        </a:p>
      </dgm:t>
    </dgm:pt>
    <dgm:pt modelId="{0870E7DA-0FA1-4F1E-9BBD-921D95DAED35}" type="pres">
      <dgm:prSet presAssocID="{E36AC6A7-F9AA-4682-830A-080644BC3105}" presName="connTx" presStyleLbl="parChTrans1D2" presStyleIdx="1" presStyleCnt="3"/>
      <dgm:spPr/>
      <dgm:t>
        <a:bodyPr/>
        <a:lstStyle/>
        <a:p>
          <a:endParaRPr lang="zh-CN" altLang="en-US"/>
        </a:p>
      </dgm:t>
    </dgm:pt>
    <dgm:pt modelId="{15F5D5BE-5E29-46E2-ADA2-1E6ADB794C85}" type="pres">
      <dgm:prSet presAssocID="{73E4ABDF-EBF9-4306-AA16-19E4978642E8}" presName="root2" presStyleCnt="0"/>
      <dgm:spPr/>
    </dgm:pt>
    <dgm:pt modelId="{C0BB8BF2-CCBE-47B5-9A30-ACD9461A6D2E}" type="pres">
      <dgm:prSet presAssocID="{73E4ABDF-EBF9-4306-AA16-19E4978642E8}" presName="LevelTwoTextNode" presStyleLbl="node2" presStyleIdx="1" presStyleCnt="3" custScaleX="146074" custLinFactNeighborX="3761" custLinFactNeighborY="938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71509ED-96E8-4CCE-8762-9FD14F86513C}" type="pres">
      <dgm:prSet presAssocID="{73E4ABDF-EBF9-4306-AA16-19E4978642E8}" presName="level3hierChild" presStyleCnt="0"/>
      <dgm:spPr/>
    </dgm:pt>
    <dgm:pt modelId="{8FDD8224-612E-4D18-9D3A-216E5928768C}" type="pres">
      <dgm:prSet presAssocID="{74A6CC8D-18B3-44C7-AE03-EF543B4F3E22}" presName="conn2-1" presStyleLbl="parChTrans1D2" presStyleIdx="2" presStyleCnt="3"/>
      <dgm:spPr/>
      <dgm:t>
        <a:bodyPr/>
        <a:lstStyle/>
        <a:p>
          <a:endParaRPr lang="zh-CN" altLang="en-US"/>
        </a:p>
      </dgm:t>
    </dgm:pt>
    <dgm:pt modelId="{A7684385-1E4F-4457-B1AB-158EF7708AD0}" type="pres">
      <dgm:prSet presAssocID="{74A6CC8D-18B3-44C7-AE03-EF543B4F3E22}" presName="connTx" presStyleLbl="parChTrans1D2" presStyleIdx="2" presStyleCnt="3"/>
      <dgm:spPr/>
      <dgm:t>
        <a:bodyPr/>
        <a:lstStyle/>
        <a:p>
          <a:endParaRPr lang="zh-CN" altLang="en-US"/>
        </a:p>
      </dgm:t>
    </dgm:pt>
    <dgm:pt modelId="{5252D690-818A-41A0-A586-AD5A7E13A4D1}" type="pres">
      <dgm:prSet presAssocID="{2FA967C5-9CDF-4F2A-BC0C-5A3548AC5C4D}" presName="root2" presStyleCnt="0"/>
      <dgm:spPr/>
    </dgm:pt>
    <dgm:pt modelId="{99937229-FB4F-4A6C-A5D3-ABE37A1AAF37}" type="pres">
      <dgm:prSet presAssocID="{2FA967C5-9CDF-4F2A-BC0C-5A3548AC5C4D}" presName="LevelTwoTextNode" presStyleLbl="node2" presStyleIdx="2" presStyleCnt="3" custScaleX="159259" custScaleY="9542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8DBDF64-9B5F-4820-8717-43AA78DE7E4C}" type="pres">
      <dgm:prSet presAssocID="{2FA967C5-9CDF-4F2A-BC0C-5A3548AC5C4D}" presName="level3hierChild" presStyleCnt="0"/>
      <dgm:spPr/>
    </dgm:pt>
  </dgm:ptLst>
  <dgm:cxnLst>
    <dgm:cxn modelId="{184F9E43-F954-4E04-98D3-0D7A3DEAF381}" type="presOf" srcId="{74A6CC8D-18B3-44C7-AE03-EF543B4F3E22}" destId="{A7684385-1E4F-4457-B1AB-158EF7708AD0}" srcOrd="1" destOrd="0" presId="urn:microsoft.com/office/officeart/2008/layout/HorizontalMultiLevelHierarchy#1"/>
    <dgm:cxn modelId="{E29E31EE-D444-4383-A635-8424645690BF}" srcId="{7922CA45-45F3-4A46-9285-48C6AB472A84}" destId="{4B803C29-6CBF-4003-BBEC-232FC9826177}" srcOrd="0" destOrd="0" parTransId="{B86153EF-9F39-4FD2-85EB-656A2EC91177}" sibTransId="{02C5BFC0-0A23-4075-AC90-AC198D009D1B}"/>
    <dgm:cxn modelId="{729DC4B8-3DA7-431F-B12C-64543D60C3B4}" type="presOf" srcId="{2FA967C5-9CDF-4F2A-BC0C-5A3548AC5C4D}" destId="{99937229-FB4F-4A6C-A5D3-ABE37A1AAF37}" srcOrd="0" destOrd="0" presId="urn:microsoft.com/office/officeart/2008/layout/HorizontalMultiLevelHierarchy#1"/>
    <dgm:cxn modelId="{9DEFD12C-4FDA-47C5-B7C9-3C984094FAAA}" type="presOf" srcId="{8DD50F9D-FE81-48D9-8CE4-DFF23423D8BC}" destId="{B259FCB9-ABEB-40FE-9452-63DACF82E42A}" srcOrd="1" destOrd="0" presId="urn:microsoft.com/office/officeart/2008/layout/HorizontalMultiLevelHierarchy#1"/>
    <dgm:cxn modelId="{3B60ED0D-8272-454E-8F03-11E80043FD8C}" type="presOf" srcId="{8DD50F9D-FE81-48D9-8CE4-DFF23423D8BC}" destId="{AD95D6FF-000B-497F-9F1B-DA5D835ED5ED}" srcOrd="0" destOrd="0" presId="urn:microsoft.com/office/officeart/2008/layout/HorizontalMultiLevelHierarchy#1"/>
    <dgm:cxn modelId="{EF834509-AF5A-4390-A929-2B63529F7DB0}" type="presOf" srcId="{67575A93-6307-4896-BCEA-5DFF16E31A0C}" destId="{5AFE789F-01BA-40D4-A60F-0FDD98A65223}" srcOrd="0" destOrd="0" presId="urn:microsoft.com/office/officeart/2008/layout/HorizontalMultiLevelHierarchy#1"/>
    <dgm:cxn modelId="{3B2AC88B-C41C-4F39-A261-2EB9DE3A75B5}" type="presOf" srcId="{73E4ABDF-EBF9-4306-AA16-19E4978642E8}" destId="{C0BB8BF2-CCBE-47B5-9A30-ACD9461A6D2E}" srcOrd="0" destOrd="0" presId="urn:microsoft.com/office/officeart/2008/layout/HorizontalMultiLevelHierarchy#1"/>
    <dgm:cxn modelId="{87809EEE-6F49-4735-8241-8BE9088D1F16}" srcId="{4B803C29-6CBF-4003-BBEC-232FC9826177}" destId="{73E4ABDF-EBF9-4306-AA16-19E4978642E8}" srcOrd="1" destOrd="0" parTransId="{E36AC6A7-F9AA-4682-830A-080644BC3105}" sibTransId="{E3128B50-090B-40E0-8757-420CA68E6201}"/>
    <dgm:cxn modelId="{1FF5D2AC-5257-495C-A51D-53BDCE80BEAC}" type="presOf" srcId="{7922CA45-45F3-4A46-9285-48C6AB472A84}" destId="{5BA662CB-8C2E-47B8-9F1B-FEF9798A0549}" srcOrd="0" destOrd="0" presId="urn:microsoft.com/office/officeart/2008/layout/HorizontalMultiLevelHierarchy#1"/>
    <dgm:cxn modelId="{CFE8C454-28E1-4AB6-B85E-E2A6E24F8E5B}" type="presOf" srcId="{4B803C29-6CBF-4003-BBEC-232FC9826177}" destId="{12FC50FE-73DA-44F5-BD72-A99896E335C0}" srcOrd="0" destOrd="0" presId="urn:microsoft.com/office/officeart/2008/layout/HorizontalMultiLevelHierarchy#1"/>
    <dgm:cxn modelId="{4527A720-7557-436F-A4C2-3FF1DDC12AAA}" srcId="{4B803C29-6CBF-4003-BBEC-232FC9826177}" destId="{2FA967C5-9CDF-4F2A-BC0C-5A3548AC5C4D}" srcOrd="2" destOrd="0" parTransId="{74A6CC8D-18B3-44C7-AE03-EF543B4F3E22}" sibTransId="{29F6B6B2-A115-4530-94E2-1F1324C0B9FC}"/>
    <dgm:cxn modelId="{5E9E6D94-053B-4479-867B-70DEEE6727BA}" type="presOf" srcId="{E36AC6A7-F9AA-4682-830A-080644BC3105}" destId="{0870E7DA-0FA1-4F1E-9BBD-921D95DAED35}" srcOrd="1" destOrd="0" presId="urn:microsoft.com/office/officeart/2008/layout/HorizontalMultiLevelHierarchy#1"/>
    <dgm:cxn modelId="{437E2432-8EB7-4D26-BD7D-29B0C7FD5E31}" srcId="{4B803C29-6CBF-4003-BBEC-232FC9826177}" destId="{67575A93-6307-4896-BCEA-5DFF16E31A0C}" srcOrd="0" destOrd="0" parTransId="{8DD50F9D-FE81-48D9-8CE4-DFF23423D8BC}" sibTransId="{D87628B2-450D-420D-AFD3-F3165F7D7E5F}"/>
    <dgm:cxn modelId="{C01890EF-B04F-4EC1-8213-00CD10F20040}" type="presOf" srcId="{74A6CC8D-18B3-44C7-AE03-EF543B4F3E22}" destId="{8FDD8224-612E-4D18-9D3A-216E5928768C}" srcOrd="0" destOrd="0" presId="urn:microsoft.com/office/officeart/2008/layout/HorizontalMultiLevelHierarchy#1"/>
    <dgm:cxn modelId="{6748D4F2-1FF2-49AF-8108-40FA08CDBE69}" type="presOf" srcId="{E36AC6A7-F9AA-4682-830A-080644BC3105}" destId="{50668DE7-9948-4DB8-9F78-572BDEC7EF8C}" srcOrd="0" destOrd="0" presId="urn:microsoft.com/office/officeart/2008/layout/HorizontalMultiLevelHierarchy#1"/>
    <dgm:cxn modelId="{9A6F63D1-58E5-4F9E-B178-145C7F53443D}" type="presParOf" srcId="{5BA662CB-8C2E-47B8-9F1B-FEF9798A0549}" destId="{7799F25F-C635-431E-8595-5FDDDAEB75C2}" srcOrd="0" destOrd="0" presId="urn:microsoft.com/office/officeart/2008/layout/HorizontalMultiLevelHierarchy#1"/>
    <dgm:cxn modelId="{C9F4CD6F-32A6-4C96-98C2-DF60BEC741EA}" type="presParOf" srcId="{7799F25F-C635-431E-8595-5FDDDAEB75C2}" destId="{12FC50FE-73DA-44F5-BD72-A99896E335C0}" srcOrd="0" destOrd="0" presId="urn:microsoft.com/office/officeart/2008/layout/HorizontalMultiLevelHierarchy#1"/>
    <dgm:cxn modelId="{FFE86DAD-B0EC-49C1-B0BC-CB0364F7285F}" type="presParOf" srcId="{7799F25F-C635-431E-8595-5FDDDAEB75C2}" destId="{CD009FA0-54DB-47F5-AEE7-9EBF66FA8FBB}" srcOrd="1" destOrd="0" presId="urn:microsoft.com/office/officeart/2008/layout/HorizontalMultiLevelHierarchy#1"/>
    <dgm:cxn modelId="{D93E7234-1213-48CE-AD3C-0D7542EEDE2E}" type="presParOf" srcId="{CD009FA0-54DB-47F5-AEE7-9EBF66FA8FBB}" destId="{AD95D6FF-000B-497F-9F1B-DA5D835ED5ED}" srcOrd="0" destOrd="0" presId="urn:microsoft.com/office/officeart/2008/layout/HorizontalMultiLevelHierarchy#1"/>
    <dgm:cxn modelId="{B8F87324-F338-44ED-A55C-29B93087D20C}" type="presParOf" srcId="{AD95D6FF-000B-497F-9F1B-DA5D835ED5ED}" destId="{B259FCB9-ABEB-40FE-9452-63DACF82E42A}" srcOrd="0" destOrd="0" presId="urn:microsoft.com/office/officeart/2008/layout/HorizontalMultiLevelHierarchy#1"/>
    <dgm:cxn modelId="{8BD7A5E8-09C0-4372-93E9-79378AE716DA}" type="presParOf" srcId="{CD009FA0-54DB-47F5-AEE7-9EBF66FA8FBB}" destId="{A55B1247-C1B7-438B-A790-D021656FB896}" srcOrd="1" destOrd="0" presId="urn:microsoft.com/office/officeart/2008/layout/HorizontalMultiLevelHierarchy#1"/>
    <dgm:cxn modelId="{AC5A7EDA-8387-4080-8CD7-FFDB4E8FA44E}" type="presParOf" srcId="{A55B1247-C1B7-438B-A790-D021656FB896}" destId="{5AFE789F-01BA-40D4-A60F-0FDD98A65223}" srcOrd="0" destOrd="0" presId="urn:microsoft.com/office/officeart/2008/layout/HorizontalMultiLevelHierarchy#1"/>
    <dgm:cxn modelId="{8E19A17C-37A5-4385-95C3-FFB558D80015}" type="presParOf" srcId="{A55B1247-C1B7-438B-A790-D021656FB896}" destId="{972272C4-EC69-49BE-8B9A-C900CA14275C}" srcOrd="1" destOrd="0" presId="urn:microsoft.com/office/officeart/2008/layout/HorizontalMultiLevelHierarchy#1"/>
    <dgm:cxn modelId="{8273F4B7-6EF2-46C0-95FE-616F1557411E}" type="presParOf" srcId="{CD009FA0-54DB-47F5-AEE7-9EBF66FA8FBB}" destId="{50668DE7-9948-4DB8-9F78-572BDEC7EF8C}" srcOrd="2" destOrd="0" presId="urn:microsoft.com/office/officeart/2008/layout/HorizontalMultiLevelHierarchy#1"/>
    <dgm:cxn modelId="{B7059422-B3D7-40B7-B563-E5E55C94C656}" type="presParOf" srcId="{50668DE7-9948-4DB8-9F78-572BDEC7EF8C}" destId="{0870E7DA-0FA1-4F1E-9BBD-921D95DAED35}" srcOrd="0" destOrd="0" presId="urn:microsoft.com/office/officeart/2008/layout/HorizontalMultiLevelHierarchy#1"/>
    <dgm:cxn modelId="{B73791F1-8F28-4391-A1B5-E3C927F0FAB0}" type="presParOf" srcId="{CD009FA0-54DB-47F5-AEE7-9EBF66FA8FBB}" destId="{15F5D5BE-5E29-46E2-ADA2-1E6ADB794C85}" srcOrd="3" destOrd="0" presId="urn:microsoft.com/office/officeart/2008/layout/HorizontalMultiLevelHierarchy#1"/>
    <dgm:cxn modelId="{9DA4A008-9789-4938-813C-6CC6A08D1CB1}" type="presParOf" srcId="{15F5D5BE-5E29-46E2-ADA2-1E6ADB794C85}" destId="{C0BB8BF2-CCBE-47B5-9A30-ACD9461A6D2E}" srcOrd="0" destOrd="0" presId="urn:microsoft.com/office/officeart/2008/layout/HorizontalMultiLevelHierarchy#1"/>
    <dgm:cxn modelId="{82828373-C8C8-49A7-BFBE-CF477585B145}" type="presParOf" srcId="{15F5D5BE-5E29-46E2-ADA2-1E6ADB794C85}" destId="{071509ED-96E8-4CCE-8762-9FD14F86513C}" srcOrd="1" destOrd="0" presId="urn:microsoft.com/office/officeart/2008/layout/HorizontalMultiLevelHierarchy#1"/>
    <dgm:cxn modelId="{348AC1E3-DBCB-4567-814D-8881EA934F6A}" type="presParOf" srcId="{CD009FA0-54DB-47F5-AEE7-9EBF66FA8FBB}" destId="{8FDD8224-612E-4D18-9D3A-216E5928768C}" srcOrd="4" destOrd="0" presId="urn:microsoft.com/office/officeart/2008/layout/HorizontalMultiLevelHierarchy#1"/>
    <dgm:cxn modelId="{69200D16-3CB5-4817-AC7A-0C5266D50103}" type="presParOf" srcId="{8FDD8224-612E-4D18-9D3A-216E5928768C}" destId="{A7684385-1E4F-4457-B1AB-158EF7708AD0}" srcOrd="0" destOrd="0" presId="urn:microsoft.com/office/officeart/2008/layout/HorizontalMultiLevelHierarchy#1"/>
    <dgm:cxn modelId="{43823876-296A-4420-ADAD-F3C27929710D}" type="presParOf" srcId="{CD009FA0-54DB-47F5-AEE7-9EBF66FA8FBB}" destId="{5252D690-818A-41A0-A586-AD5A7E13A4D1}" srcOrd="5" destOrd="0" presId="urn:microsoft.com/office/officeart/2008/layout/HorizontalMultiLevelHierarchy#1"/>
    <dgm:cxn modelId="{A2B5F530-E7A7-407C-834F-26BF6780721D}" type="presParOf" srcId="{5252D690-818A-41A0-A586-AD5A7E13A4D1}" destId="{99937229-FB4F-4A6C-A5D3-ABE37A1AAF37}" srcOrd="0" destOrd="0" presId="urn:microsoft.com/office/officeart/2008/layout/HorizontalMultiLevelHierarchy#1"/>
    <dgm:cxn modelId="{E800479A-E979-42E2-AD4C-1D4100E3D501}" type="presParOf" srcId="{5252D690-818A-41A0-A586-AD5A7E13A4D1}" destId="{08DBDF64-9B5F-4820-8717-43AA78DE7E4C}" srcOrd="1" destOrd="0" presId="urn:microsoft.com/office/officeart/2008/layout/HorizontalMultiLevelHierarchy#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7922CA45-45F3-4A46-9285-48C6AB472A84}" type="doc">
      <dgm:prSet loTypeId="urn:microsoft.com/office/officeart/2008/layout/HorizontalMultiLevelHierarchy#1" loCatId="hierarchy" qsTypeId="urn:microsoft.com/office/officeart/2005/8/quickstyle/simple1#1" qsCatId="simple" csTypeId="urn:microsoft.com/office/officeart/2005/8/colors/accent2_1#1" csCatId="accent2" phldr="1"/>
      <dgm:spPr/>
      <dgm:t>
        <a:bodyPr/>
        <a:lstStyle/>
        <a:p>
          <a:endParaRPr lang="zh-CN" altLang="en-US"/>
        </a:p>
      </dgm:t>
    </dgm:pt>
    <dgm:pt modelId="{73E4ABDF-EBF9-4306-AA16-19E4978642E8}">
      <dgm:prSet phldrT="[文本]" custT="1"/>
      <dgm:spPr>
        <a:noFill/>
        <a:ln>
          <a:solidFill>
            <a:srgbClr val="C00000"/>
          </a:solidFill>
        </a:ln>
      </dgm:spPr>
      <dgm:t>
        <a:bodyPr/>
        <a:lstStyle/>
        <a:p>
          <a:r>
            <a:rPr lang="zh-CN" altLang="en-US" sz="14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辛词的艺术成就</a:t>
          </a:r>
          <a:endParaRPr lang="zh-CN" altLang="en-US" sz="1400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36AC6A7-F9AA-4682-830A-080644BC3105}" type="parTrans" cxnId="{87809EEE-6F49-4735-8241-8BE9088D1F16}">
      <dgm:prSet custT="1"/>
      <dgm:spPr>
        <a:ln>
          <a:solidFill>
            <a:srgbClr val="C00000"/>
          </a:solidFill>
        </a:ln>
      </dgm:spPr>
      <dgm:t>
        <a:bodyPr/>
        <a:lstStyle/>
        <a:p>
          <a:endParaRPr lang="zh-CN" altLang="en-US" sz="1400"/>
        </a:p>
      </dgm:t>
    </dgm:pt>
    <dgm:pt modelId="{E3128B50-090B-40E0-8757-420CA68E6201}" type="sibTrans" cxnId="{87809EEE-6F49-4735-8241-8BE9088D1F16}">
      <dgm:prSet/>
      <dgm:spPr/>
      <dgm:t>
        <a:bodyPr/>
        <a:lstStyle/>
        <a:p>
          <a:endParaRPr lang="zh-CN" altLang="en-US" sz="1400"/>
        </a:p>
      </dgm:t>
    </dgm:pt>
    <dgm:pt modelId="{4B803C29-6CBF-4003-BBEC-232FC9826177}">
      <dgm:prSet phldrT="[文本]" custT="1"/>
      <dgm:spPr>
        <a:ln>
          <a:solidFill>
            <a:srgbClr val="C00000"/>
          </a:solidFill>
        </a:ln>
      </dgm:spPr>
      <dgm:t>
        <a:bodyPr vert="vert"/>
        <a:lstStyle/>
        <a:p>
          <a:r>
            <a:rPr lang="zh-CN" altLang="en-US" sz="14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辛弃疾与辛派词人</a:t>
          </a:r>
          <a:endParaRPr lang="en-US" altLang="zh-CN" sz="14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B86153EF-9F39-4FD2-85EB-656A2EC91177}" type="parTrans" cxnId="{E29E31EE-D444-4383-A635-8424645690BF}">
      <dgm:prSet/>
      <dgm:spPr/>
      <dgm:t>
        <a:bodyPr/>
        <a:lstStyle/>
        <a:p>
          <a:endParaRPr lang="zh-CN" altLang="en-US"/>
        </a:p>
      </dgm:t>
    </dgm:pt>
    <dgm:pt modelId="{02C5BFC0-0A23-4075-AC90-AC198D009D1B}" type="sibTrans" cxnId="{E29E31EE-D444-4383-A635-8424645690BF}">
      <dgm:prSet/>
      <dgm:spPr/>
      <dgm:t>
        <a:bodyPr/>
        <a:lstStyle/>
        <a:p>
          <a:endParaRPr lang="zh-CN" altLang="en-US"/>
        </a:p>
      </dgm:t>
    </dgm:pt>
    <dgm:pt modelId="{67575A93-6307-4896-BCEA-5DFF16E31A0C}">
      <dgm:prSet phldrT="[文本]" custT="1"/>
      <dgm:spPr>
        <a:solidFill>
          <a:srgbClr val="C00000"/>
        </a:solidFill>
        <a:ln>
          <a:solidFill>
            <a:srgbClr val="C00000"/>
          </a:solidFill>
        </a:ln>
      </dgm:spPr>
      <dgm:t>
        <a:bodyPr vert="horz"/>
        <a:lstStyle/>
        <a:p>
          <a:r>
            <a:rPr lang="zh-CN" altLang="en-US" sz="1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辛词的题材内容</a:t>
          </a:r>
          <a:endParaRPr lang="en-US" altLang="zh-CN" sz="1400" dirty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8DD50F9D-FE81-48D9-8CE4-DFF23423D8BC}" type="parTrans" cxnId="{437E2432-8EB7-4D26-BD7D-29B0C7FD5E31}">
      <dgm:prSet/>
      <dgm:spPr>
        <a:ln>
          <a:solidFill>
            <a:srgbClr val="C00000"/>
          </a:solidFill>
        </a:ln>
      </dgm:spPr>
      <dgm:t>
        <a:bodyPr/>
        <a:lstStyle/>
        <a:p>
          <a:endParaRPr lang="zh-CN" altLang="en-US"/>
        </a:p>
      </dgm:t>
    </dgm:pt>
    <dgm:pt modelId="{D87628B2-450D-420D-AFD3-F3165F7D7E5F}" type="sibTrans" cxnId="{437E2432-8EB7-4D26-BD7D-29B0C7FD5E31}">
      <dgm:prSet/>
      <dgm:spPr/>
      <dgm:t>
        <a:bodyPr/>
        <a:lstStyle/>
        <a:p>
          <a:endParaRPr lang="zh-CN" altLang="en-US"/>
        </a:p>
      </dgm:t>
    </dgm:pt>
    <dgm:pt modelId="{75D2C762-270A-4533-B421-5A6A2D993979}">
      <dgm:prSet phldrT="[文本]" custT="1"/>
      <dgm:spPr>
        <a:noFill/>
        <a:ln>
          <a:solidFill>
            <a:srgbClr val="C00000"/>
          </a:solidFill>
        </a:ln>
      </dgm:spPr>
      <dgm:t>
        <a:bodyPr/>
        <a:lstStyle/>
        <a:p>
          <a:r>
            <a:rPr lang="zh-CN" altLang="en-US" sz="14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辛派词人</a:t>
          </a:r>
          <a:endParaRPr lang="zh-CN" altLang="en-US" sz="1400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9CDD01A-8852-44BB-B392-77A89D83574D}" type="parTrans" cxnId="{C0589D9F-D5BD-4A0D-BBB0-F17ADE5C3337}">
      <dgm:prSet/>
      <dgm:spPr/>
      <dgm:t>
        <a:bodyPr/>
        <a:lstStyle/>
        <a:p>
          <a:endParaRPr lang="zh-CN" altLang="en-US"/>
        </a:p>
      </dgm:t>
    </dgm:pt>
    <dgm:pt modelId="{F5118C76-03CF-429D-8F30-2F300CCDD791}" type="sibTrans" cxnId="{C0589D9F-D5BD-4A0D-BBB0-F17ADE5C3337}">
      <dgm:prSet/>
      <dgm:spPr/>
      <dgm:t>
        <a:bodyPr/>
        <a:lstStyle/>
        <a:p>
          <a:endParaRPr lang="zh-CN" altLang="en-US"/>
        </a:p>
      </dgm:t>
    </dgm:pt>
    <dgm:pt modelId="{5BA662CB-8C2E-47B8-9F1B-FEF9798A0549}" type="pres">
      <dgm:prSet presAssocID="{7922CA45-45F3-4A46-9285-48C6AB472A84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7799F25F-C635-431E-8595-5FDDDAEB75C2}" type="pres">
      <dgm:prSet presAssocID="{4B803C29-6CBF-4003-BBEC-232FC9826177}" presName="root1" presStyleCnt="0"/>
      <dgm:spPr/>
    </dgm:pt>
    <dgm:pt modelId="{12FC50FE-73DA-44F5-BD72-A99896E335C0}" type="pres">
      <dgm:prSet presAssocID="{4B803C29-6CBF-4003-BBEC-232FC9826177}" presName="LevelOneTextNode" presStyleLbl="node0" presStyleIdx="0" presStyleCnt="1" custScaleX="357001" custScaleY="3360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D009FA0-54DB-47F5-AEE7-9EBF66FA8FBB}" type="pres">
      <dgm:prSet presAssocID="{4B803C29-6CBF-4003-BBEC-232FC9826177}" presName="level2hierChild" presStyleCnt="0"/>
      <dgm:spPr/>
    </dgm:pt>
    <dgm:pt modelId="{AD95D6FF-000B-497F-9F1B-DA5D835ED5ED}" type="pres">
      <dgm:prSet presAssocID="{8DD50F9D-FE81-48D9-8CE4-DFF23423D8BC}" presName="conn2-1" presStyleLbl="parChTrans1D2" presStyleIdx="0" presStyleCnt="3"/>
      <dgm:spPr/>
      <dgm:t>
        <a:bodyPr/>
        <a:lstStyle/>
        <a:p>
          <a:endParaRPr lang="zh-CN" altLang="en-US"/>
        </a:p>
      </dgm:t>
    </dgm:pt>
    <dgm:pt modelId="{B259FCB9-ABEB-40FE-9452-63DACF82E42A}" type="pres">
      <dgm:prSet presAssocID="{8DD50F9D-FE81-48D9-8CE4-DFF23423D8BC}" presName="connTx" presStyleLbl="parChTrans1D2" presStyleIdx="0" presStyleCnt="3"/>
      <dgm:spPr/>
      <dgm:t>
        <a:bodyPr/>
        <a:lstStyle/>
        <a:p>
          <a:endParaRPr lang="zh-CN" altLang="en-US"/>
        </a:p>
      </dgm:t>
    </dgm:pt>
    <dgm:pt modelId="{A55B1247-C1B7-438B-A790-D021656FB896}" type="pres">
      <dgm:prSet presAssocID="{67575A93-6307-4896-BCEA-5DFF16E31A0C}" presName="root2" presStyleCnt="0"/>
      <dgm:spPr/>
    </dgm:pt>
    <dgm:pt modelId="{5AFE789F-01BA-40D4-A60F-0FDD98A65223}" type="pres">
      <dgm:prSet presAssocID="{67575A93-6307-4896-BCEA-5DFF16E31A0C}" presName="LevelTwoTextNode" presStyleLbl="node2" presStyleIdx="0" presStyleCnt="3" custScaleX="13177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972272C4-EC69-49BE-8B9A-C900CA14275C}" type="pres">
      <dgm:prSet presAssocID="{67575A93-6307-4896-BCEA-5DFF16E31A0C}" presName="level3hierChild" presStyleCnt="0"/>
      <dgm:spPr/>
    </dgm:pt>
    <dgm:pt modelId="{50668DE7-9948-4DB8-9F78-572BDEC7EF8C}" type="pres">
      <dgm:prSet presAssocID="{E36AC6A7-F9AA-4682-830A-080644BC3105}" presName="conn2-1" presStyleLbl="parChTrans1D2" presStyleIdx="1" presStyleCnt="3"/>
      <dgm:spPr/>
      <dgm:t>
        <a:bodyPr/>
        <a:lstStyle/>
        <a:p>
          <a:endParaRPr lang="zh-CN" altLang="en-US"/>
        </a:p>
      </dgm:t>
    </dgm:pt>
    <dgm:pt modelId="{0870E7DA-0FA1-4F1E-9BBD-921D95DAED35}" type="pres">
      <dgm:prSet presAssocID="{E36AC6A7-F9AA-4682-830A-080644BC3105}" presName="connTx" presStyleLbl="parChTrans1D2" presStyleIdx="1" presStyleCnt="3"/>
      <dgm:spPr/>
      <dgm:t>
        <a:bodyPr/>
        <a:lstStyle/>
        <a:p>
          <a:endParaRPr lang="zh-CN" altLang="en-US"/>
        </a:p>
      </dgm:t>
    </dgm:pt>
    <dgm:pt modelId="{15F5D5BE-5E29-46E2-ADA2-1E6ADB794C85}" type="pres">
      <dgm:prSet presAssocID="{73E4ABDF-EBF9-4306-AA16-19E4978642E8}" presName="root2" presStyleCnt="0"/>
      <dgm:spPr/>
    </dgm:pt>
    <dgm:pt modelId="{C0BB8BF2-CCBE-47B5-9A30-ACD9461A6D2E}" type="pres">
      <dgm:prSet presAssocID="{73E4ABDF-EBF9-4306-AA16-19E4978642E8}" presName="LevelTwoTextNode" presStyleLbl="node2" presStyleIdx="1" presStyleCnt="3" custScaleX="13251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71509ED-96E8-4CCE-8762-9FD14F86513C}" type="pres">
      <dgm:prSet presAssocID="{73E4ABDF-EBF9-4306-AA16-19E4978642E8}" presName="level3hierChild" presStyleCnt="0"/>
      <dgm:spPr/>
    </dgm:pt>
    <dgm:pt modelId="{EECECEDA-1409-4466-B2BD-F879B52A71F4}" type="pres">
      <dgm:prSet presAssocID="{79CDD01A-8852-44BB-B392-77A89D83574D}" presName="conn2-1" presStyleLbl="parChTrans1D2" presStyleIdx="2" presStyleCnt="3"/>
      <dgm:spPr/>
      <dgm:t>
        <a:bodyPr/>
        <a:lstStyle/>
        <a:p>
          <a:endParaRPr lang="zh-CN" altLang="en-US"/>
        </a:p>
      </dgm:t>
    </dgm:pt>
    <dgm:pt modelId="{AD553A18-39B5-4454-80B9-6846002139A7}" type="pres">
      <dgm:prSet presAssocID="{79CDD01A-8852-44BB-B392-77A89D83574D}" presName="connTx" presStyleLbl="parChTrans1D2" presStyleIdx="2" presStyleCnt="3"/>
      <dgm:spPr/>
      <dgm:t>
        <a:bodyPr/>
        <a:lstStyle/>
        <a:p>
          <a:endParaRPr lang="zh-CN" altLang="en-US"/>
        </a:p>
      </dgm:t>
    </dgm:pt>
    <dgm:pt modelId="{20381205-9A62-4053-9BFA-937CBA1E0A2B}" type="pres">
      <dgm:prSet presAssocID="{75D2C762-270A-4533-B421-5A6A2D993979}" presName="root2" presStyleCnt="0"/>
      <dgm:spPr/>
    </dgm:pt>
    <dgm:pt modelId="{5A73CCE8-DFF3-495C-B4F1-0AF76F437F40}" type="pres">
      <dgm:prSet presAssocID="{75D2C762-270A-4533-B421-5A6A2D993979}" presName="LevelTwoTextNode" presStyleLbl="node2" presStyleIdx="2" presStyleCnt="3" custScaleX="13486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D80A6070-0C05-4ACF-92F4-847B20E5DDEE}" type="pres">
      <dgm:prSet presAssocID="{75D2C762-270A-4533-B421-5A6A2D993979}" presName="level3hierChild" presStyleCnt="0"/>
      <dgm:spPr/>
    </dgm:pt>
  </dgm:ptLst>
  <dgm:cxnLst>
    <dgm:cxn modelId="{E29E31EE-D444-4383-A635-8424645690BF}" srcId="{7922CA45-45F3-4A46-9285-48C6AB472A84}" destId="{4B803C29-6CBF-4003-BBEC-232FC9826177}" srcOrd="0" destOrd="0" parTransId="{B86153EF-9F39-4FD2-85EB-656A2EC91177}" sibTransId="{02C5BFC0-0A23-4075-AC90-AC198D009D1B}"/>
    <dgm:cxn modelId="{2AAD7546-2A70-BF4A-A5C8-BFB1D70EA8C0}" type="presOf" srcId="{E36AC6A7-F9AA-4682-830A-080644BC3105}" destId="{50668DE7-9948-4DB8-9F78-572BDEC7EF8C}" srcOrd="0" destOrd="0" presId="urn:microsoft.com/office/officeart/2008/layout/HorizontalMultiLevelHierarchy#1"/>
    <dgm:cxn modelId="{87809EEE-6F49-4735-8241-8BE9088D1F16}" srcId="{4B803C29-6CBF-4003-BBEC-232FC9826177}" destId="{73E4ABDF-EBF9-4306-AA16-19E4978642E8}" srcOrd="1" destOrd="0" parTransId="{E36AC6A7-F9AA-4682-830A-080644BC3105}" sibTransId="{E3128B50-090B-40E0-8757-420CA68E6201}"/>
    <dgm:cxn modelId="{D773B2DC-8F21-664C-B43A-7B2F27340E1B}" type="presOf" srcId="{8DD50F9D-FE81-48D9-8CE4-DFF23423D8BC}" destId="{B259FCB9-ABEB-40FE-9452-63DACF82E42A}" srcOrd="1" destOrd="0" presId="urn:microsoft.com/office/officeart/2008/layout/HorizontalMultiLevelHierarchy#1"/>
    <dgm:cxn modelId="{B4E3159C-9E06-8243-AD10-5C7A5BFCD763}" type="presOf" srcId="{79CDD01A-8852-44BB-B392-77A89D83574D}" destId="{AD553A18-39B5-4454-80B9-6846002139A7}" srcOrd="1" destOrd="0" presId="urn:microsoft.com/office/officeart/2008/layout/HorizontalMultiLevelHierarchy#1"/>
    <dgm:cxn modelId="{227839ED-86C7-7344-B801-3DE30535929C}" type="presOf" srcId="{8DD50F9D-FE81-48D9-8CE4-DFF23423D8BC}" destId="{AD95D6FF-000B-497F-9F1B-DA5D835ED5ED}" srcOrd="0" destOrd="0" presId="urn:microsoft.com/office/officeart/2008/layout/HorizontalMultiLevelHierarchy#1"/>
    <dgm:cxn modelId="{887E3F7C-1CE7-5E43-A458-8D57EA3F8B6A}" type="presOf" srcId="{4B803C29-6CBF-4003-BBEC-232FC9826177}" destId="{12FC50FE-73DA-44F5-BD72-A99896E335C0}" srcOrd="0" destOrd="0" presId="urn:microsoft.com/office/officeart/2008/layout/HorizontalMultiLevelHierarchy#1"/>
    <dgm:cxn modelId="{15A7A892-9F50-654D-A999-A89D623FA767}" type="presOf" srcId="{7922CA45-45F3-4A46-9285-48C6AB472A84}" destId="{5BA662CB-8C2E-47B8-9F1B-FEF9798A0549}" srcOrd="0" destOrd="0" presId="urn:microsoft.com/office/officeart/2008/layout/HorizontalMultiLevelHierarchy#1"/>
    <dgm:cxn modelId="{CDD47615-8BEF-B343-958C-6377F48EAC60}" type="presOf" srcId="{79CDD01A-8852-44BB-B392-77A89D83574D}" destId="{EECECEDA-1409-4466-B2BD-F879B52A71F4}" srcOrd="0" destOrd="0" presId="urn:microsoft.com/office/officeart/2008/layout/HorizontalMultiLevelHierarchy#1"/>
    <dgm:cxn modelId="{E866F3DD-8959-5C42-98E0-3B0AEB159749}" type="presOf" srcId="{E36AC6A7-F9AA-4682-830A-080644BC3105}" destId="{0870E7DA-0FA1-4F1E-9BBD-921D95DAED35}" srcOrd="1" destOrd="0" presId="urn:microsoft.com/office/officeart/2008/layout/HorizontalMultiLevelHierarchy#1"/>
    <dgm:cxn modelId="{E1BD41FA-344F-9A49-B108-16F86964E1E9}" type="presOf" srcId="{67575A93-6307-4896-BCEA-5DFF16E31A0C}" destId="{5AFE789F-01BA-40D4-A60F-0FDD98A65223}" srcOrd="0" destOrd="0" presId="urn:microsoft.com/office/officeart/2008/layout/HorizontalMultiLevelHierarchy#1"/>
    <dgm:cxn modelId="{437E2432-8EB7-4D26-BD7D-29B0C7FD5E31}" srcId="{4B803C29-6CBF-4003-BBEC-232FC9826177}" destId="{67575A93-6307-4896-BCEA-5DFF16E31A0C}" srcOrd="0" destOrd="0" parTransId="{8DD50F9D-FE81-48D9-8CE4-DFF23423D8BC}" sibTransId="{D87628B2-450D-420D-AFD3-F3165F7D7E5F}"/>
    <dgm:cxn modelId="{6C5020BC-0A4C-7A4A-9C0B-CE3CDFC3DDA4}" type="presOf" srcId="{73E4ABDF-EBF9-4306-AA16-19E4978642E8}" destId="{C0BB8BF2-CCBE-47B5-9A30-ACD9461A6D2E}" srcOrd="0" destOrd="0" presId="urn:microsoft.com/office/officeart/2008/layout/HorizontalMultiLevelHierarchy#1"/>
    <dgm:cxn modelId="{C0589D9F-D5BD-4A0D-BBB0-F17ADE5C3337}" srcId="{4B803C29-6CBF-4003-BBEC-232FC9826177}" destId="{75D2C762-270A-4533-B421-5A6A2D993979}" srcOrd="2" destOrd="0" parTransId="{79CDD01A-8852-44BB-B392-77A89D83574D}" sibTransId="{F5118C76-03CF-429D-8F30-2F300CCDD791}"/>
    <dgm:cxn modelId="{0DCD6943-6816-6641-90F5-B2E219FBD052}" type="presOf" srcId="{75D2C762-270A-4533-B421-5A6A2D993979}" destId="{5A73CCE8-DFF3-495C-B4F1-0AF76F437F40}" srcOrd="0" destOrd="0" presId="urn:microsoft.com/office/officeart/2008/layout/HorizontalMultiLevelHierarchy#1"/>
    <dgm:cxn modelId="{63E52692-911C-9641-8987-699FBA96B9C4}" type="presParOf" srcId="{5BA662CB-8C2E-47B8-9F1B-FEF9798A0549}" destId="{7799F25F-C635-431E-8595-5FDDDAEB75C2}" srcOrd="0" destOrd="0" presId="urn:microsoft.com/office/officeart/2008/layout/HorizontalMultiLevelHierarchy#1"/>
    <dgm:cxn modelId="{F92A69E2-FC12-7247-9B7A-943FF9AB440B}" type="presParOf" srcId="{7799F25F-C635-431E-8595-5FDDDAEB75C2}" destId="{12FC50FE-73DA-44F5-BD72-A99896E335C0}" srcOrd="0" destOrd="0" presId="urn:microsoft.com/office/officeart/2008/layout/HorizontalMultiLevelHierarchy#1"/>
    <dgm:cxn modelId="{373C7B06-69E3-C14B-9B23-E4367148ECF8}" type="presParOf" srcId="{7799F25F-C635-431E-8595-5FDDDAEB75C2}" destId="{CD009FA0-54DB-47F5-AEE7-9EBF66FA8FBB}" srcOrd="1" destOrd="0" presId="urn:microsoft.com/office/officeart/2008/layout/HorizontalMultiLevelHierarchy#1"/>
    <dgm:cxn modelId="{2A2F1D4D-9150-124C-A7F1-97DAB95554D9}" type="presParOf" srcId="{CD009FA0-54DB-47F5-AEE7-9EBF66FA8FBB}" destId="{AD95D6FF-000B-497F-9F1B-DA5D835ED5ED}" srcOrd="0" destOrd="0" presId="urn:microsoft.com/office/officeart/2008/layout/HorizontalMultiLevelHierarchy#1"/>
    <dgm:cxn modelId="{A2770063-00DC-E640-8325-75CF83A72481}" type="presParOf" srcId="{AD95D6FF-000B-497F-9F1B-DA5D835ED5ED}" destId="{B259FCB9-ABEB-40FE-9452-63DACF82E42A}" srcOrd="0" destOrd="0" presId="urn:microsoft.com/office/officeart/2008/layout/HorizontalMultiLevelHierarchy#1"/>
    <dgm:cxn modelId="{CFE0344F-6D0C-A54F-9C9D-A15D7CAD1847}" type="presParOf" srcId="{CD009FA0-54DB-47F5-AEE7-9EBF66FA8FBB}" destId="{A55B1247-C1B7-438B-A790-D021656FB896}" srcOrd="1" destOrd="0" presId="urn:microsoft.com/office/officeart/2008/layout/HorizontalMultiLevelHierarchy#1"/>
    <dgm:cxn modelId="{A162BA50-D05E-784A-BF73-A689820590B7}" type="presParOf" srcId="{A55B1247-C1B7-438B-A790-D021656FB896}" destId="{5AFE789F-01BA-40D4-A60F-0FDD98A65223}" srcOrd="0" destOrd="0" presId="urn:microsoft.com/office/officeart/2008/layout/HorizontalMultiLevelHierarchy#1"/>
    <dgm:cxn modelId="{7E2290FD-0274-B94B-A34B-972365766D82}" type="presParOf" srcId="{A55B1247-C1B7-438B-A790-D021656FB896}" destId="{972272C4-EC69-49BE-8B9A-C900CA14275C}" srcOrd="1" destOrd="0" presId="urn:microsoft.com/office/officeart/2008/layout/HorizontalMultiLevelHierarchy#1"/>
    <dgm:cxn modelId="{E2599994-9CCA-B644-94F5-B0B28A22BAF3}" type="presParOf" srcId="{CD009FA0-54DB-47F5-AEE7-9EBF66FA8FBB}" destId="{50668DE7-9948-4DB8-9F78-572BDEC7EF8C}" srcOrd="2" destOrd="0" presId="urn:microsoft.com/office/officeart/2008/layout/HorizontalMultiLevelHierarchy#1"/>
    <dgm:cxn modelId="{050ECD34-D49D-7F47-9C48-88AB7649474F}" type="presParOf" srcId="{50668DE7-9948-4DB8-9F78-572BDEC7EF8C}" destId="{0870E7DA-0FA1-4F1E-9BBD-921D95DAED35}" srcOrd="0" destOrd="0" presId="urn:microsoft.com/office/officeart/2008/layout/HorizontalMultiLevelHierarchy#1"/>
    <dgm:cxn modelId="{04FA75BE-47FA-2C44-AF0F-F63AE8D63361}" type="presParOf" srcId="{CD009FA0-54DB-47F5-AEE7-9EBF66FA8FBB}" destId="{15F5D5BE-5E29-46E2-ADA2-1E6ADB794C85}" srcOrd="3" destOrd="0" presId="urn:microsoft.com/office/officeart/2008/layout/HorizontalMultiLevelHierarchy#1"/>
    <dgm:cxn modelId="{B6FD732B-FBF3-BF41-B475-927C33CDB8DC}" type="presParOf" srcId="{15F5D5BE-5E29-46E2-ADA2-1E6ADB794C85}" destId="{C0BB8BF2-CCBE-47B5-9A30-ACD9461A6D2E}" srcOrd="0" destOrd="0" presId="urn:microsoft.com/office/officeart/2008/layout/HorizontalMultiLevelHierarchy#1"/>
    <dgm:cxn modelId="{D8E6C6CE-0960-1248-A020-E6F3727AD9BC}" type="presParOf" srcId="{15F5D5BE-5E29-46E2-ADA2-1E6ADB794C85}" destId="{071509ED-96E8-4CCE-8762-9FD14F86513C}" srcOrd="1" destOrd="0" presId="urn:microsoft.com/office/officeart/2008/layout/HorizontalMultiLevelHierarchy#1"/>
    <dgm:cxn modelId="{5A7184D5-D9C2-D64A-A72D-DAA8C364F71D}" type="presParOf" srcId="{CD009FA0-54DB-47F5-AEE7-9EBF66FA8FBB}" destId="{EECECEDA-1409-4466-B2BD-F879B52A71F4}" srcOrd="4" destOrd="0" presId="urn:microsoft.com/office/officeart/2008/layout/HorizontalMultiLevelHierarchy#1"/>
    <dgm:cxn modelId="{5BE5ECF9-12AD-3044-8D75-E7007B67FDF4}" type="presParOf" srcId="{EECECEDA-1409-4466-B2BD-F879B52A71F4}" destId="{AD553A18-39B5-4454-80B9-6846002139A7}" srcOrd="0" destOrd="0" presId="urn:microsoft.com/office/officeart/2008/layout/HorizontalMultiLevelHierarchy#1"/>
    <dgm:cxn modelId="{645464CA-06DA-054E-937D-C736BD17F6EC}" type="presParOf" srcId="{CD009FA0-54DB-47F5-AEE7-9EBF66FA8FBB}" destId="{20381205-9A62-4053-9BFA-937CBA1E0A2B}" srcOrd="5" destOrd="0" presId="urn:microsoft.com/office/officeart/2008/layout/HorizontalMultiLevelHierarchy#1"/>
    <dgm:cxn modelId="{1958C8D3-676F-CB45-BB14-3E4DAC88DEA4}" type="presParOf" srcId="{20381205-9A62-4053-9BFA-937CBA1E0A2B}" destId="{5A73CCE8-DFF3-495C-B4F1-0AF76F437F40}" srcOrd="0" destOrd="0" presId="urn:microsoft.com/office/officeart/2008/layout/HorizontalMultiLevelHierarchy#1"/>
    <dgm:cxn modelId="{0178C85B-867D-B345-B021-DF432FA1E9D7}" type="presParOf" srcId="{20381205-9A62-4053-9BFA-937CBA1E0A2B}" destId="{D80A6070-0C05-4ACF-92F4-847B20E5DDEE}" srcOrd="1" destOrd="0" presId="urn:microsoft.com/office/officeart/2008/layout/HorizontalMultiLevelHierarchy#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7922CA45-45F3-4A46-9285-48C6AB472A84}" type="doc">
      <dgm:prSet loTypeId="urn:microsoft.com/office/officeart/2008/layout/HorizontalMultiLevelHierarchy#1" loCatId="hierarchy" qsTypeId="urn:microsoft.com/office/officeart/2005/8/quickstyle/simple1#1" qsCatId="simple" csTypeId="urn:microsoft.com/office/officeart/2005/8/colors/accent2_1#1" csCatId="accent2" phldr="1"/>
      <dgm:spPr/>
      <dgm:t>
        <a:bodyPr/>
        <a:lstStyle/>
        <a:p>
          <a:endParaRPr lang="zh-CN" altLang="en-US"/>
        </a:p>
      </dgm:t>
    </dgm:pt>
    <dgm:pt modelId="{73E4ABDF-EBF9-4306-AA16-19E4978642E8}">
      <dgm:prSet phldrT="[文本]" custT="1"/>
      <dgm:spPr>
        <a:solidFill>
          <a:srgbClr val="C00000"/>
        </a:solidFill>
        <a:ln>
          <a:solidFill>
            <a:srgbClr val="C00000"/>
          </a:solidFill>
        </a:ln>
      </dgm:spPr>
      <dgm:t>
        <a:bodyPr/>
        <a:lstStyle/>
        <a:p>
          <a:r>
            <a:rPr lang="zh-CN" altLang="en-US" sz="1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辛词的艺术成就</a:t>
          </a:r>
          <a:endParaRPr lang="zh-CN" altLang="en-US" sz="1400" dirty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36AC6A7-F9AA-4682-830A-080644BC3105}" type="parTrans" cxnId="{87809EEE-6F49-4735-8241-8BE9088D1F16}">
      <dgm:prSet custT="1"/>
      <dgm:spPr>
        <a:ln>
          <a:solidFill>
            <a:srgbClr val="C00000"/>
          </a:solidFill>
        </a:ln>
      </dgm:spPr>
      <dgm:t>
        <a:bodyPr/>
        <a:lstStyle/>
        <a:p>
          <a:endParaRPr lang="zh-CN" altLang="en-US" sz="1400"/>
        </a:p>
      </dgm:t>
    </dgm:pt>
    <dgm:pt modelId="{E3128B50-090B-40E0-8757-420CA68E6201}" type="sibTrans" cxnId="{87809EEE-6F49-4735-8241-8BE9088D1F16}">
      <dgm:prSet/>
      <dgm:spPr/>
      <dgm:t>
        <a:bodyPr/>
        <a:lstStyle/>
        <a:p>
          <a:endParaRPr lang="zh-CN" altLang="en-US" sz="1400"/>
        </a:p>
      </dgm:t>
    </dgm:pt>
    <dgm:pt modelId="{4B803C29-6CBF-4003-BBEC-232FC9826177}">
      <dgm:prSet phldrT="[文本]" custT="1"/>
      <dgm:spPr>
        <a:ln>
          <a:solidFill>
            <a:srgbClr val="C00000"/>
          </a:solidFill>
        </a:ln>
      </dgm:spPr>
      <dgm:t>
        <a:bodyPr vert="vert"/>
        <a:lstStyle/>
        <a:p>
          <a:r>
            <a:rPr lang="zh-CN" altLang="en-US" sz="14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辛弃疾与辛派词人</a:t>
          </a:r>
          <a:endParaRPr lang="en-US" altLang="zh-CN" sz="14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B86153EF-9F39-4FD2-85EB-656A2EC91177}" type="parTrans" cxnId="{E29E31EE-D444-4383-A635-8424645690BF}">
      <dgm:prSet/>
      <dgm:spPr/>
      <dgm:t>
        <a:bodyPr/>
        <a:lstStyle/>
        <a:p>
          <a:endParaRPr lang="zh-CN" altLang="en-US"/>
        </a:p>
      </dgm:t>
    </dgm:pt>
    <dgm:pt modelId="{02C5BFC0-0A23-4075-AC90-AC198D009D1B}" type="sibTrans" cxnId="{E29E31EE-D444-4383-A635-8424645690BF}">
      <dgm:prSet/>
      <dgm:spPr/>
      <dgm:t>
        <a:bodyPr/>
        <a:lstStyle/>
        <a:p>
          <a:endParaRPr lang="zh-CN" altLang="en-US"/>
        </a:p>
      </dgm:t>
    </dgm:pt>
    <dgm:pt modelId="{67575A93-6307-4896-BCEA-5DFF16E31A0C}">
      <dgm:prSet phldrT="[文本]" custT="1"/>
      <dgm:spPr>
        <a:solidFill>
          <a:schemeClr val="bg1"/>
        </a:solidFill>
        <a:ln>
          <a:solidFill>
            <a:srgbClr val="C00000"/>
          </a:solidFill>
        </a:ln>
      </dgm:spPr>
      <dgm:t>
        <a:bodyPr vert="horz"/>
        <a:lstStyle/>
        <a:p>
          <a:r>
            <a:rPr lang="zh-CN" altLang="en-US" sz="14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辛词的题材内容</a:t>
          </a:r>
          <a:endParaRPr lang="en-US" altLang="zh-CN" sz="1400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8DD50F9D-FE81-48D9-8CE4-DFF23423D8BC}" type="parTrans" cxnId="{437E2432-8EB7-4D26-BD7D-29B0C7FD5E31}">
      <dgm:prSet/>
      <dgm:spPr>
        <a:ln>
          <a:solidFill>
            <a:srgbClr val="C00000"/>
          </a:solidFill>
        </a:ln>
      </dgm:spPr>
      <dgm:t>
        <a:bodyPr/>
        <a:lstStyle/>
        <a:p>
          <a:endParaRPr lang="zh-CN" altLang="en-US"/>
        </a:p>
      </dgm:t>
    </dgm:pt>
    <dgm:pt modelId="{D87628B2-450D-420D-AFD3-F3165F7D7E5F}" type="sibTrans" cxnId="{437E2432-8EB7-4D26-BD7D-29B0C7FD5E31}">
      <dgm:prSet/>
      <dgm:spPr/>
      <dgm:t>
        <a:bodyPr/>
        <a:lstStyle/>
        <a:p>
          <a:endParaRPr lang="zh-CN" altLang="en-US"/>
        </a:p>
      </dgm:t>
    </dgm:pt>
    <dgm:pt modelId="{75D2C762-270A-4533-B421-5A6A2D993979}">
      <dgm:prSet phldrT="[文本]" custT="1"/>
      <dgm:spPr>
        <a:noFill/>
        <a:ln>
          <a:solidFill>
            <a:srgbClr val="C00000"/>
          </a:solidFill>
        </a:ln>
      </dgm:spPr>
      <dgm:t>
        <a:bodyPr/>
        <a:lstStyle/>
        <a:p>
          <a:r>
            <a:rPr lang="zh-CN" altLang="en-US" sz="14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辛派词人</a:t>
          </a:r>
          <a:endParaRPr lang="zh-CN" altLang="en-US" sz="1400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9CDD01A-8852-44BB-B392-77A89D83574D}" type="parTrans" cxnId="{C0589D9F-D5BD-4A0D-BBB0-F17ADE5C3337}">
      <dgm:prSet/>
      <dgm:spPr/>
      <dgm:t>
        <a:bodyPr/>
        <a:lstStyle/>
        <a:p>
          <a:endParaRPr lang="zh-CN" altLang="en-US"/>
        </a:p>
      </dgm:t>
    </dgm:pt>
    <dgm:pt modelId="{F5118C76-03CF-429D-8F30-2F300CCDD791}" type="sibTrans" cxnId="{C0589D9F-D5BD-4A0D-BBB0-F17ADE5C3337}">
      <dgm:prSet/>
      <dgm:spPr/>
      <dgm:t>
        <a:bodyPr/>
        <a:lstStyle/>
        <a:p>
          <a:endParaRPr lang="zh-CN" altLang="en-US"/>
        </a:p>
      </dgm:t>
    </dgm:pt>
    <dgm:pt modelId="{5BA662CB-8C2E-47B8-9F1B-FEF9798A0549}" type="pres">
      <dgm:prSet presAssocID="{7922CA45-45F3-4A46-9285-48C6AB472A84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7799F25F-C635-431E-8595-5FDDDAEB75C2}" type="pres">
      <dgm:prSet presAssocID="{4B803C29-6CBF-4003-BBEC-232FC9826177}" presName="root1" presStyleCnt="0"/>
      <dgm:spPr/>
    </dgm:pt>
    <dgm:pt modelId="{12FC50FE-73DA-44F5-BD72-A99896E335C0}" type="pres">
      <dgm:prSet presAssocID="{4B803C29-6CBF-4003-BBEC-232FC9826177}" presName="LevelOneTextNode" presStyleLbl="node0" presStyleIdx="0" presStyleCnt="1" custScaleX="357001" custScaleY="3360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D009FA0-54DB-47F5-AEE7-9EBF66FA8FBB}" type="pres">
      <dgm:prSet presAssocID="{4B803C29-6CBF-4003-BBEC-232FC9826177}" presName="level2hierChild" presStyleCnt="0"/>
      <dgm:spPr/>
    </dgm:pt>
    <dgm:pt modelId="{AD95D6FF-000B-497F-9F1B-DA5D835ED5ED}" type="pres">
      <dgm:prSet presAssocID="{8DD50F9D-FE81-48D9-8CE4-DFF23423D8BC}" presName="conn2-1" presStyleLbl="parChTrans1D2" presStyleIdx="0" presStyleCnt="3"/>
      <dgm:spPr/>
      <dgm:t>
        <a:bodyPr/>
        <a:lstStyle/>
        <a:p>
          <a:endParaRPr lang="zh-CN" altLang="en-US"/>
        </a:p>
      </dgm:t>
    </dgm:pt>
    <dgm:pt modelId="{B259FCB9-ABEB-40FE-9452-63DACF82E42A}" type="pres">
      <dgm:prSet presAssocID="{8DD50F9D-FE81-48D9-8CE4-DFF23423D8BC}" presName="connTx" presStyleLbl="parChTrans1D2" presStyleIdx="0" presStyleCnt="3"/>
      <dgm:spPr/>
      <dgm:t>
        <a:bodyPr/>
        <a:lstStyle/>
        <a:p>
          <a:endParaRPr lang="zh-CN" altLang="en-US"/>
        </a:p>
      </dgm:t>
    </dgm:pt>
    <dgm:pt modelId="{A55B1247-C1B7-438B-A790-D021656FB896}" type="pres">
      <dgm:prSet presAssocID="{67575A93-6307-4896-BCEA-5DFF16E31A0C}" presName="root2" presStyleCnt="0"/>
      <dgm:spPr/>
    </dgm:pt>
    <dgm:pt modelId="{5AFE789F-01BA-40D4-A60F-0FDD98A65223}" type="pres">
      <dgm:prSet presAssocID="{67575A93-6307-4896-BCEA-5DFF16E31A0C}" presName="LevelTwoTextNode" presStyleLbl="node2" presStyleIdx="0" presStyleCnt="3" custScaleX="13177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972272C4-EC69-49BE-8B9A-C900CA14275C}" type="pres">
      <dgm:prSet presAssocID="{67575A93-6307-4896-BCEA-5DFF16E31A0C}" presName="level3hierChild" presStyleCnt="0"/>
      <dgm:spPr/>
    </dgm:pt>
    <dgm:pt modelId="{50668DE7-9948-4DB8-9F78-572BDEC7EF8C}" type="pres">
      <dgm:prSet presAssocID="{E36AC6A7-F9AA-4682-830A-080644BC3105}" presName="conn2-1" presStyleLbl="parChTrans1D2" presStyleIdx="1" presStyleCnt="3"/>
      <dgm:spPr/>
      <dgm:t>
        <a:bodyPr/>
        <a:lstStyle/>
        <a:p>
          <a:endParaRPr lang="zh-CN" altLang="en-US"/>
        </a:p>
      </dgm:t>
    </dgm:pt>
    <dgm:pt modelId="{0870E7DA-0FA1-4F1E-9BBD-921D95DAED35}" type="pres">
      <dgm:prSet presAssocID="{E36AC6A7-F9AA-4682-830A-080644BC3105}" presName="connTx" presStyleLbl="parChTrans1D2" presStyleIdx="1" presStyleCnt="3"/>
      <dgm:spPr/>
      <dgm:t>
        <a:bodyPr/>
        <a:lstStyle/>
        <a:p>
          <a:endParaRPr lang="zh-CN" altLang="en-US"/>
        </a:p>
      </dgm:t>
    </dgm:pt>
    <dgm:pt modelId="{15F5D5BE-5E29-46E2-ADA2-1E6ADB794C85}" type="pres">
      <dgm:prSet presAssocID="{73E4ABDF-EBF9-4306-AA16-19E4978642E8}" presName="root2" presStyleCnt="0"/>
      <dgm:spPr/>
    </dgm:pt>
    <dgm:pt modelId="{C0BB8BF2-CCBE-47B5-9A30-ACD9461A6D2E}" type="pres">
      <dgm:prSet presAssocID="{73E4ABDF-EBF9-4306-AA16-19E4978642E8}" presName="LevelTwoTextNode" presStyleLbl="node2" presStyleIdx="1" presStyleCnt="3" custScaleX="13251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71509ED-96E8-4CCE-8762-9FD14F86513C}" type="pres">
      <dgm:prSet presAssocID="{73E4ABDF-EBF9-4306-AA16-19E4978642E8}" presName="level3hierChild" presStyleCnt="0"/>
      <dgm:spPr/>
    </dgm:pt>
    <dgm:pt modelId="{EECECEDA-1409-4466-B2BD-F879B52A71F4}" type="pres">
      <dgm:prSet presAssocID="{79CDD01A-8852-44BB-B392-77A89D83574D}" presName="conn2-1" presStyleLbl="parChTrans1D2" presStyleIdx="2" presStyleCnt="3"/>
      <dgm:spPr/>
      <dgm:t>
        <a:bodyPr/>
        <a:lstStyle/>
        <a:p>
          <a:endParaRPr lang="zh-CN" altLang="en-US"/>
        </a:p>
      </dgm:t>
    </dgm:pt>
    <dgm:pt modelId="{AD553A18-39B5-4454-80B9-6846002139A7}" type="pres">
      <dgm:prSet presAssocID="{79CDD01A-8852-44BB-B392-77A89D83574D}" presName="connTx" presStyleLbl="parChTrans1D2" presStyleIdx="2" presStyleCnt="3"/>
      <dgm:spPr/>
      <dgm:t>
        <a:bodyPr/>
        <a:lstStyle/>
        <a:p>
          <a:endParaRPr lang="zh-CN" altLang="en-US"/>
        </a:p>
      </dgm:t>
    </dgm:pt>
    <dgm:pt modelId="{20381205-9A62-4053-9BFA-937CBA1E0A2B}" type="pres">
      <dgm:prSet presAssocID="{75D2C762-270A-4533-B421-5A6A2D993979}" presName="root2" presStyleCnt="0"/>
      <dgm:spPr/>
    </dgm:pt>
    <dgm:pt modelId="{5A73CCE8-DFF3-495C-B4F1-0AF76F437F40}" type="pres">
      <dgm:prSet presAssocID="{75D2C762-270A-4533-B421-5A6A2D993979}" presName="LevelTwoTextNode" presStyleLbl="node2" presStyleIdx="2" presStyleCnt="3" custScaleX="13486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D80A6070-0C05-4ACF-92F4-847B20E5DDEE}" type="pres">
      <dgm:prSet presAssocID="{75D2C762-270A-4533-B421-5A6A2D993979}" presName="level3hierChild" presStyleCnt="0"/>
      <dgm:spPr/>
    </dgm:pt>
  </dgm:ptLst>
  <dgm:cxnLst>
    <dgm:cxn modelId="{183770A1-2B8C-174B-BBC1-F3B75D33FC49}" type="presOf" srcId="{E36AC6A7-F9AA-4682-830A-080644BC3105}" destId="{50668DE7-9948-4DB8-9F78-572BDEC7EF8C}" srcOrd="0" destOrd="0" presId="urn:microsoft.com/office/officeart/2008/layout/HorizontalMultiLevelHierarchy#1"/>
    <dgm:cxn modelId="{FB2A1BB7-FB60-484C-AE9D-9AC0E5CDFAA8}" type="presOf" srcId="{E36AC6A7-F9AA-4682-830A-080644BC3105}" destId="{0870E7DA-0FA1-4F1E-9BBD-921D95DAED35}" srcOrd="1" destOrd="0" presId="urn:microsoft.com/office/officeart/2008/layout/HorizontalMultiLevelHierarchy#1"/>
    <dgm:cxn modelId="{AFE2B70E-D9C7-0645-9D68-42FE0636B495}" type="presOf" srcId="{7922CA45-45F3-4A46-9285-48C6AB472A84}" destId="{5BA662CB-8C2E-47B8-9F1B-FEF9798A0549}" srcOrd="0" destOrd="0" presId="urn:microsoft.com/office/officeart/2008/layout/HorizontalMultiLevelHierarchy#1"/>
    <dgm:cxn modelId="{11F5A28F-97FB-9E46-9B5A-ABD582312A26}" type="presOf" srcId="{73E4ABDF-EBF9-4306-AA16-19E4978642E8}" destId="{C0BB8BF2-CCBE-47B5-9A30-ACD9461A6D2E}" srcOrd="0" destOrd="0" presId="urn:microsoft.com/office/officeart/2008/layout/HorizontalMultiLevelHierarchy#1"/>
    <dgm:cxn modelId="{0C338E9A-9D7D-2645-86BB-62F6FB3AD670}" type="presOf" srcId="{67575A93-6307-4896-BCEA-5DFF16E31A0C}" destId="{5AFE789F-01BA-40D4-A60F-0FDD98A65223}" srcOrd="0" destOrd="0" presId="urn:microsoft.com/office/officeart/2008/layout/HorizontalMultiLevelHierarchy#1"/>
    <dgm:cxn modelId="{EB375151-5008-B345-95DC-28433DC7D2C5}" type="presOf" srcId="{8DD50F9D-FE81-48D9-8CE4-DFF23423D8BC}" destId="{AD95D6FF-000B-497F-9F1B-DA5D835ED5ED}" srcOrd="0" destOrd="0" presId="urn:microsoft.com/office/officeart/2008/layout/HorizontalMultiLevelHierarchy#1"/>
    <dgm:cxn modelId="{92EAA8CF-9F13-744E-8BB3-8D402BDBBF15}" type="presOf" srcId="{75D2C762-270A-4533-B421-5A6A2D993979}" destId="{5A73CCE8-DFF3-495C-B4F1-0AF76F437F40}" srcOrd="0" destOrd="0" presId="urn:microsoft.com/office/officeart/2008/layout/HorizontalMultiLevelHierarchy#1"/>
    <dgm:cxn modelId="{437E2432-8EB7-4D26-BD7D-29B0C7FD5E31}" srcId="{4B803C29-6CBF-4003-BBEC-232FC9826177}" destId="{67575A93-6307-4896-BCEA-5DFF16E31A0C}" srcOrd="0" destOrd="0" parTransId="{8DD50F9D-FE81-48D9-8CE4-DFF23423D8BC}" sibTransId="{D87628B2-450D-420D-AFD3-F3165F7D7E5F}"/>
    <dgm:cxn modelId="{37F43099-986F-AE4B-AAEC-77214B885C24}" type="presOf" srcId="{8DD50F9D-FE81-48D9-8CE4-DFF23423D8BC}" destId="{B259FCB9-ABEB-40FE-9452-63DACF82E42A}" srcOrd="1" destOrd="0" presId="urn:microsoft.com/office/officeart/2008/layout/HorizontalMultiLevelHierarchy#1"/>
    <dgm:cxn modelId="{DB0C8F84-F465-1F4A-A029-6BFE93AB7ACA}" type="presOf" srcId="{79CDD01A-8852-44BB-B392-77A89D83574D}" destId="{EECECEDA-1409-4466-B2BD-F879B52A71F4}" srcOrd="0" destOrd="0" presId="urn:microsoft.com/office/officeart/2008/layout/HorizontalMultiLevelHierarchy#1"/>
    <dgm:cxn modelId="{A19C14DF-AC79-414F-94E5-52937525F0D2}" type="presOf" srcId="{4B803C29-6CBF-4003-BBEC-232FC9826177}" destId="{12FC50FE-73DA-44F5-BD72-A99896E335C0}" srcOrd="0" destOrd="0" presId="urn:microsoft.com/office/officeart/2008/layout/HorizontalMultiLevelHierarchy#1"/>
    <dgm:cxn modelId="{C0589D9F-D5BD-4A0D-BBB0-F17ADE5C3337}" srcId="{4B803C29-6CBF-4003-BBEC-232FC9826177}" destId="{75D2C762-270A-4533-B421-5A6A2D993979}" srcOrd="2" destOrd="0" parTransId="{79CDD01A-8852-44BB-B392-77A89D83574D}" sibTransId="{F5118C76-03CF-429D-8F30-2F300CCDD791}"/>
    <dgm:cxn modelId="{E29E31EE-D444-4383-A635-8424645690BF}" srcId="{7922CA45-45F3-4A46-9285-48C6AB472A84}" destId="{4B803C29-6CBF-4003-BBEC-232FC9826177}" srcOrd="0" destOrd="0" parTransId="{B86153EF-9F39-4FD2-85EB-656A2EC91177}" sibTransId="{02C5BFC0-0A23-4075-AC90-AC198D009D1B}"/>
    <dgm:cxn modelId="{32DC608C-4A15-8943-BEAC-413D6E5A671C}" type="presOf" srcId="{79CDD01A-8852-44BB-B392-77A89D83574D}" destId="{AD553A18-39B5-4454-80B9-6846002139A7}" srcOrd="1" destOrd="0" presId="urn:microsoft.com/office/officeart/2008/layout/HorizontalMultiLevelHierarchy#1"/>
    <dgm:cxn modelId="{87809EEE-6F49-4735-8241-8BE9088D1F16}" srcId="{4B803C29-6CBF-4003-BBEC-232FC9826177}" destId="{73E4ABDF-EBF9-4306-AA16-19E4978642E8}" srcOrd="1" destOrd="0" parTransId="{E36AC6A7-F9AA-4682-830A-080644BC3105}" sibTransId="{E3128B50-090B-40E0-8757-420CA68E6201}"/>
    <dgm:cxn modelId="{4629F024-AC29-7842-8102-742E1C55E311}" type="presParOf" srcId="{5BA662CB-8C2E-47B8-9F1B-FEF9798A0549}" destId="{7799F25F-C635-431E-8595-5FDDDAEB75C2}" srcOrd="0" destOrd="0" presId="urn:microsoft.com/office/officeart/2008/layout/HorizontalMultiLevelHierarchy#1"/>
    <dgm:cxn modelId="{8663099B-B34A-1F4B-AB88-2197FCA5C147}" type="presParOf" srcId="{7799F25F-C635-431E-8595-5FDDDAEB75C2}" destId="{12FC50FE-73DA-44F5-BD72-A99896E335C0}" srcOrd="0" destOrd="0" presId="urn:microsoft.com/office/officeart/2008/layout/HorizontalMultiLevelHierarchy#1"/>
    <dgm:cxn modelId="{E998D596-9514-BE49-B98E-F202FE17701A}" type="presParOf" srcId="{7799F25F-C635-431E-8595-5FDDDAEB75C2}" destId="{CD009FA0-54DB-47F5-AEE7-9EBF66FA8FBB}" srcOrd="1" destOrd="0" presId="urn:microsoft.com/office/officeart/2008/layout/HorizontalMultiLevelHierarchy#1"/>
    <dgm:cxn modelId="{4B76B0A5-FC6E-8E4E-90CD-97DE8E86CD29}" type="presParOf" srcId="{CD009FA0-54DB-47F5-AEE7-9EBF66FA8FBB}" destId="{AD95D6FF-000B-497F-9F1B-DA5D835ED5ED}" srcOrd="0" destOrd="0" presId="urn:microsoft.com/office/officeart/2008/layout/HorizontalMultiLevelHierarchy#1"/>
    <dgm:cxn modelId="{4B19BC23-B8BA-FB46-8DA8-B94A1C42B56A}" type="presParOf" srcId="{AD95D6FF-000B-497F-9F1B-DA5D835ED5ED}" destId="{B259FCB9-ABEB-40FE-9452-63DACF82E42A}" srcOrd="0" destOrd="0" presId="urn:microsoft.com/office/officeart/2008/layout/HorizontalMultiLevelHierarchy#1"/>
    <dgm:cxn modelId="{21CF55F9-E897-7F41-AC59-9DF67C681A84}" type="presParOf" srcId="{CD009FA0-54DB-47F5-AEE7-9EBF66FA8FBB}" destId="{A55B1247-C1B7-438B-A790-D021656FB896}" srcOrd="1" destOrd="0" presId="urn:microsoft.com/office/officeart/2008/layout/HorizontalMultiLevelHierarchy#1"/>
    <dgm:cxn modelId="{FD011F6A-982E-AC41-B758-A6093460A7C8}" type="presParOf" srcId="{A55B1247-C1B7-438B-A790-D021656FB896}" destId="{5AFE789F-01BA-40D4-A60F-0FDD98A65223}" srcOrd="0" destOrd="0" presId="urn:microsoft.com/office/officeart/2008/layout/HorizontalMultiLevelHierarchy#1"/>
    <dgm:cxn modelId="{2BB13537-CFB3-3D40-83D1-0B626F02703E}" type="presParOf" srcId="{A55B1247-C1B7-438B-A790-D021656FB896}" destId="{972272C4-EC69-49BE-8B9A-C900CA14275C}" srcOrd="1" destOrd="0" presId="urn:microsoft.com/office/officeart/2008/layout/HorizontalMultiLevelHierarchy#1"/>
    <dgm:cxn modelId="{409026FC-72B6-714C-A558-4CADC988615C}" type="presParOf" srcId="{CD009FA0-54DB-47F5-AEE7-9EBF66FA8FBB}" destId="{50668DE7-9948-4DB8-9F78-572BDEC7EF8C}" srcOrd="2" destOrd="0" presId="urn:microsoft.com/office/officeart/2008/layout/HorizontalMultiLevelHierarchy#1"/>
    <dgm:cxn modelId="{F42F84B2-F872-5A44-98EE-FD68ACCFD8AE}" type="presParOf" srcId="{50668DE7-9948-4DB8-9F78-572BDEC7EF8C}" destId="{0870E7DA-0FA1-4F1E-9BBD-921D95DAED35}" srcOrd="0" destOrd="0" presId="urn:microsoft.com/office/officeart/2008/layout/HorizontalMultiLevelHierarchy#1"/>
    <dgm:cxn modelId="{58A1B22B-2EC1-F94D-9CCF-4C5C7A8D86F3}" type="presParOf" srcId="{CD009FA0-54DB-47F5-AEE7-9EBF66FA8FBB}" destId="{15F5D5BE-5E29-46E2-ADA2-1E6ADB794C85}" srcOrd="3" destOrd="0" presId="urn:microsoft.com/office/officeart/2008/layout/HorizontalMultiLevelHierarchy#1"/>
    <dgm:cxn modelId="{172A5ECF-DEA6-8340-863D-DE536AAFFAD5}" type="presParOf" srcId="{15F5D5BE-5E29-46E2-ADA2-1E6ADB794C85}" destId="{C0BB8BF2-CCBE-47B5-9A30-ACD9461A6D2E}" srcOrd="0" destOrd="0" presId="urn:microsoft.com/office/officeart/2008/layout/HorizontalMultiLevelHierarchy#1"/>
    <dgm:cxn modelId="{574C18CB-5F35-AE4B-B0F4-87CD95B4E200}" type="presParOf" srcId="{15F5D5BE-5E29-46E2-ADA2-1E6ADB794C85}" destId="{071509ED-96E8-4CCE-8762-9FD14F86513C}" srcOrd="1" destOrd="0" presId="urn:microsoft.com/office/officeart/2008/layout/HorizontalMultiLevelHierarchy#1"/>
    <dgm:cxn modelId="{38B8EDA2-81D9-114B-9F06-3CCFBEE47765}" type="presParOf" srcId="{CD009FA0-54DB-47F5-AEE7-9EBF66FA8FBB}" destId="{EECECEDA-1409-4466-B2BD-F879B52A71F4}" srcOrd="4" destOrd="0" presId="urn:microsoft.com/office/officeart/2008/layout/HorizontalMultiLevelHierarchy#1"/>
    <dgm:cxn modelId="{48EA97DB-E60B-DB40-9E83-9A5F988E3803}" type="presParOf" srcId="{EECECEDA-1409-4466-B2BD-F879B52A71F4}" destId="{AD553A18-39B5-4454-80B9-6846002139A7}" srcOrd="0" destOrd="0" presId="urn:microsoft.com/office/officeart/2008/layout/HorizontalMultiLevelHierarchy#1"/>
    <dgm:cxn modelId="{856D24B3-4308-DA45-93AD-3989C5250F9A}" type="presParOf" srcId="{CD009FA0-54DB-47F5-AEE7-9EBF66FA8FBB}" destId="{20381205-9A62-4053-9BFA-937CBA1E0A2B}" srcOrd="5" destOrd="0" presId="urn:microsoft.com/office/officeart/2008/layout/HorizontalMultiLevelHierarchy#1"/>
    <dgm:cxn modelId="{F3FD9704-A58A-3D49-9065-1D7D5C81E2FC}" type="presParOf" srcId="{20381205-9A62-4053-9BFA-937CBA1E0A2B}" destId="{5A73CCE8-DFF3-495C-B4F1-0AF76F437F40}" srcOrd="0" destOrd="0" presId="urn:microsoft.com/office/officeart/2008/layout/HorizontalMultiLevelHierarchy#1"/>
    <dgm:cxn modelId="{4962D798-54A9-3844-B884-B39102F9A8DF}" type="presParOf" srcId="{20381205-9A62-4053-9BFA-937CBA1E0A2B}" destId="{D80A6070-0C05-4ACF-92F4-847B20E5DDEE}" srcOrd="1" destOrd="0" presId="urn:microsoft.com/office/officeart/2008/layout/HorizontalMultiLevelHierarchy#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7922CA45-45F3-4A46-9285-48C6AB472A84}" type="doc">
      <dgm:prSet loTypeId="urn:microsoft.com/office/officeart/2008/layout/HorizontalMultiLevelHierarchy#1" loCatId="hierarchy" qsTypeId="urn:microsoft.com/office/officeart/2005/8/quickstyle/simple1#1" qsCatId="simple" csTypeId="urn:microsoft.com/office/officeart/2005/8/colors/accent2_1#1" csCatId="accent2" phldr="1"/>
      <dgm:spPr/>
      <dgm:t>
        <a:bodyPr/>
        <a:lstStyle/>
        <a:p>
          <a:endParaRPr lang="zh-CN" altLang="en-US"/>
        </a:p>
      </dgm:t>
    </dgm:pt>
    <dgm:pt modelId="{73E4ABDF-EBF9-4306-AA16-19E4978642E8}">
      <dgm:prSet phldrT="[文本]" custT="1"/>
      <dgm:spPr>
        <a:solidFill>
          <a:schemeClr val="bg1"/>
        </a:solidFill>
        <a:ln>
          <a:solidFill>
            <a:srgbClr val="C00000"/>
          </a:solidFill>
        </a:ln>
      </dgm:spPr>
      <dgm:t>
        <a:bodyPr/>
        <a:lstStyle/>
        <a:p>
          <a:r>
            <a:rPr lang="zh-CN" altLang="en-US" sz="14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辛词的艺术成就</a:t>
          </a:r>
          <a:endParaRPr lang="zh-CN" altLang="en-US" sz="1400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36AC6A7-F9AA-4682-830A-080644BC3105}" type="parTrans" cxnId="{87809EEE-6F49-4735-8241-8BE9088D1F16}">
      <dgm:prSet custT="1"/>
      <dgm:spPr>
        <a:ln>
          <a:solidFill>
            <a:srgbClr val="C00000"/>
          </a:solidFill>
        </a:ln>
      </dgm:spPr>
      <dgm:t>
        <a:bodyPr/>
        <a:lstStyle/>
        <a:p>
          <a:endParaRPr lang="zh-CN" altLang="en-US" sz="1400"/>
        </a:p>
      </dgm:t>
    </dgm:pt>
    <dgm:pt modelId="{E3128B50-090B-40E0-8757-420CA68E6201}" type="sibTrans" cxnId="{87809EEE-6F49-4735-8241-8BE9088D1F16}">
      <dgm:prSet/>
      <dgm:spPr/>
      <dgm:t>
        <a:bodyPr/>
        <a:lstStyle/>
        <a:p>
          <a:endParaRPr lang="zh-CN" altLang="en-US" sz="1400"/>
        </a:p>
      </dgm:t>
    </dgm:pt>
    <dgm:pt modelId="{4B803C29-6CBF-4003-BBEC-232FC9826177}">
      <dgm:prSet phldrT="[文本]" custT="1"/>
      <dgm:spPr>
        <a:ln>
          <a:solidFill>
            <a:srgbClr val="C00000"/>
          </a:solidFill>
        </a:ln>
      </dgm:spPr>
      <dgm:t>
        <a:bodyPr vert="vert"/>
        <a:lstStyle/>
        <a:p>
          <a:r>
            <a:rPr lang="zh-CN" altLang="en-US" sz="14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辛弃疾与辛派词人</a:t>
          </a:r>
          <a:endParaRPr lang="en-US" altLang="zh-CN" sz="14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B86153EF-9F39-4FD2-85EB-656A2EC91177}" type="parTrans" cxnId="{E29E31EE-D444-4383-A635-8424645690BF}">
      <dgm:prSet/>
      <dgm:spPr/>
      <dgm:t>
        <a:bodyPr/>
        <a:lstStyle/>
        <a:p>
          <a:endParaRPr lang="zh-CN" altLang="en-US"/>
        </a:p>
      </dgm:t>
    </dgm:pt>
    <dgm:pt modelId="{02C5BFC0-0A23-4075-AC90-AC198D009D1B}" type="sibTrans" cxnId="{E29E31EE-D444-4383-A635-8424645690BF}">
      <dgm:prSet/>
      <dgm:spPr/>
      <dgm:t>
        <a:bodyPr/>
        <a:lstStyle/>
        <a:p>
          <a:endParaRPr lang="zh-CN" altLang="en-US"/>
        </a:p>
      </dgm:t>
    </dgm:pt>
    <dgm:pt modelId="{67575A93-6307-4896-BCEA-5DFF16E31A0C}">
      <dgm:prSet phldrT="[文本]" custT="1"/>
      <dgm:spPr>
        <a:solidFill>
          <a:schemeClr val="bg1"/>
        </a:solidFill>
        <a:ln>
          <a:solidFill>
            <a:srgbClr val="C00000"/>
          </a:solidFill>
        </a:ln>
      </dgm:spPr>
      <dgm:t>
        <a:bodyPr vert="horz"/>
        <a:lstStyle/>
        <a:p>
          <a:r>
            <a:rPr lang="zh-CN" altLang="en-US" sz="14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辛词的题材内容</a:t>
          </a:r>
          <a:endParaRPr lang="en-US" altLang="zh-CN" sz="1400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8DD50F9D-FE81-48D9-8CE4-DFF23423D8BC}" type="parTrans" cxnId="{437E2432-8EB7-4D26-BD7D-29B0C7FD5E31}">
      <dgm:prSet/>
      <dgm:spPr>
        <a:ln>
          <a:solidFill>
            <a:srgbClr val="C00000"/>
          </a:solidFill>
        </a:ln>
      </dgm:spPr>
      <dgm:t>
        <a:bodyPr/>
        <a:lstStyle/>
        <a:p>
          <a:endParaRPr lang="zh-CN" altLang="en-US"/>
        </a:p>
      </dgm:t>
    </dgm:pt>
    <dgm:pt modelId="{D87628B2-450D-420D-AFD3-F3165F7D7E5F}" type="sibTrans" cxnId="{437E2432-8EB7-4D26-BD7D-29B0C7FD5E31}">
      <dgm:prSet/>
      <dgm:spPr/>
      <dgm:t>
        <a:bodyPr/>
        <a:lstStyle/>
        <a:p>
          <a:endParaRPr lang="zh-CN" altLang="en-US"/>
        </a:p>
      </dgm:t>
    </dgm:pt>
    <dgm:pt modelId="{75D2C762-270A-4533-B421-5A6A2D993979}">
      <dgm:prSet phldrT="[文本]" custT="1"/>
      <dgm:spPr>
        <a:solidFill>
          <a:srgbClr val="C00000"/>
        </a:solidFill>
        <a:ln>
          <a:solidFill>
            <a:srgbClr val="C00000"/>
          </a:solidFill>
        </a:ln>
      </dgm:spPr>
      <dgm:t>
        <a:bodyPr/>
        <a:lstStyle/>
        <a:p>
          <a:r>
            <a:rPr lang="zh-CN" altLang="en-US" sz="1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辛派词人</a:t>
          </a:r>
          <a:endParaRPr lang="zh-CN" altLang="en-US" sz="1400" dirty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9CDD01A-8852-44BB-B392-77A89D83574D}" type="parTrans" cxnId="{C0589D9F-D5BD-4A0D-BBB0-F17ADE5C3337}">
      <dgm:prSet/>
      <dgm:spPr/>
      <dgm:t>
        <a:bodyPr/>
        <a:lstStyle/>
        <a:p>
          <a:endParaRPr lang="zh-CN" altLang="en-US"/>
        </a:p>
      </dgm:t>
    </dgm:pt>
    <dgm:pt modelId="{F5118C76-03CF-429D-8F30-2F300CCDD791}" type="sibTrans" cxnId="{C0589D9F-D5BD-4A0D-BBB0-F17ADE5C3337}">
      <dgm:prSet/>
      <dgm:spPr/>
      <dgm:t>
        <a:bodyPr/>
        <a:lstStyle/>
        <a:p>
          <a:endParaRPr lang="zh-CN" altLang="en-US"/>
        </a:p>
      </dgm:t>
    </dgm:pt>
    <dgm:pt modelId="{5BA662CB-8C2E-47B8-9F1B-FEF9798A0549}" type="pres">
      <dgm:prSet presAssocID="{7922CA45-45F3-4A46-9285-48C6AB472A84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7799F25F-C635-431E-8595-5FDDDAEB75C2}" type="pres">
      <dgm:prSet presAssocID="{4B803C29-6CBF-4003-BBEC-232FC9826177}" presName="root1" presStyleCnt="0"/>
      <dgm:spPr/>
    </dgm:pt>
    <dgm:pt modelId="{12FC50FE-73DA-44F5-BD72-A99896E335C0}" type="pres">
      <dgm:prSet presAssocID="{4B803C29-6CBF-4003-BBEC-232FC9826177}" presName="LevelOneTextNode" presStyleLbl="node0" presStyleIdx="0" presStyleCnt="1" custScaleX="357001" custScaleY="3360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D009FA0-54DB-47F5-AEE7-9EBF66FA8FBB}" type="pres">
      <dgm:prSet presAssocID="{4B803C29-6CBF-4003-BBEC-232FC9826177}" presName="level2hierChild" presStyleCnt="0"/>
      <dgm:spPr/>
    </dgm:pt>
    <dgm:pt modelId="{AD95D6FF-000B-497F-9F1B-DA5D835ED5ED}" type="pres">
      <dgm:prSet presAssocID="{8DD50F9D-FE81-48D9-8CE4-DFF23423D8BC}" presName="conn2-1" presStyleLbl="parChTrans1D2" presStyleIdx="0" presStyleCnt="3"/>
      <dgm:spPr/>
      <dgm:t>
        <a:bodyPr/>
        <a:lstStyle/>
        <a:p>
          <a:endParaRPr lang="zh-CN" altLang="en-US"/>
        </a:p>
      </dgm:t>
    </dgm:pt>
    <dgm:pt modelId="{B259FCB9-ABEB-40FE-9452-63DACF82E42A}" type="pres">
      <dgm:prSet presAssocID="{8DD50F9D-FE81-48D9-8CE4-DFF23423D8BC}" presName="connTx" presStyleLbl="parChTrans1D2" presStyleIdx="0" presStyleCnt="3"/>
      <dgm:spPr/>
      <dgm:t>
        <a:bodyPr/>
        <a:lstStyle/>
        <a:p>
          <a:endParaRPr lang="zh-CN" altLang="en-US"/>
        </a:p>
      </dgm:t>
    </dgm:pt>
    <dgm:pt modelId="{A55B1247-C1B7-438B-A790-D021656FB896}" type="pres">
      <dgm:prSet presAssocID="{67575A93-6307-4896-BCEA-5DFF16E31A0C}" presName="root2" presStyleCnt="0"/>
      <dgm:spPr/>
    </dgm:pt>
    <dgm:pt modelId="{5AFE789F-01BA-40D4-A60F-0FDD98A65223}" type="pres">
      <dgm:prSet presAssocID="{67575A93-6307-4896-BCEA-5DFF16E31A0C}" presName="LevelTwoTextNode" presStyleLbl="node2" presStyleIdx="0" presStyleCnt="3" custScaleX="13177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972272C4-EC69-49BE-8B9A-C900CA14275C}" type="pres">
      <dgm:prSet presAssocID="{67575A93-6307-4896-BCEA-5DFF16E31A0C}" presName="level3hierChild" presStyleCnt="0"/>
      <dgm:spPr/>
    </dgm:pt>
    <dgm:pt modelId="{50668DE7-9948-4DB8-9F78-572BDEC7EF8C}" type="pres">
      <dgm:prSet presAssocID="{E36AC6A7-F9AA-4682-830A-080644BC3105}" presName="conn2-1" presStyleLbl="parChTrans1D2" presStyleIdx="1" presStyleCnt="3"/>
      <dgm:spPr/>
      <dgm:t>
        <a:bodyPr/>
        <a:lstStyle/>
        <a:p>
          <a:endParaRPr lang="zh-CN" altLang="en-US"/>
        </a:p>
      </dgm:t>
    </dgm:pt>
    <dgm:pt modelId="{0870E7DA-0FA1-4F1E-9BBD-921D95DAED35}" type="pres">
      <dgm:prSet presAssocID="{E36AC6A7-F9AA-4682-830A-080644BC3105}" presName="connTx" presStyleLbl="parChTrans1D2" presStyleIdx="1" presStyleCnt="3"/>
      <dgm:spPr/>
      <dgm:t>
        <a:bodyPr/>
        <a:lstStyle/>
        <a:p>
          <a:endParaRPr lang="zh-CN" altLang="en-US"/>
        </a:p>
      </dgm:t>
    </dgm:pt>
    <dgm:pt modelId="{15F5D5BE-5E29-46E2-ADA2-1E6ADB794C85}" type="pres">
      <dgm:prSet presAssocID="{73E4ABDF-EBF9-4306-AA16-19E4978642E8}" presName="root2" presStyleCnt="0"/>
      <dgm:spPr/>
    </dgm:pt>
    <dgm:pt modelId="{C0BB8BF2-CCBE-47B5-9A30-ACD9461A6D2E}" type="pres">
      <dgm:prSet presAssocID="{73E4ABDF-EBF9-4306-AA16-19E4978642E8}" presName="LevelTwoTextNode" presStyleLbl="node2" presStyleIdx="1" presStyleCnt="3" custScaleX="13251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71509ED-96E8-4CCE-8762-9FD14F86513C}" type="pres">
      <dgm:prSet presAssocID="{73E4ABDF-EBF9-4306-AA16-19E4978642E8}" presName="level3hierChild" presStyleCnt="0"/>
      <dgm:spPr/>
    </dgm:pt>
    <dgm:pt modelId="{EECECEDA-1409-4466-B2BD-F879B52A71F4}" type="pres">
      <dgm:prSet presAssocID="{79CDD01A-8852-44BB-B392-77A89D83574D}" presName="conn2-1" presStyleLbl="parChTrans1D2" presStyleIdx="2" presStyleCnt="3"/>
      <dgm:spPr/>
      <dgm:t>
        <a:bodyPr/>
        <a:lstStyle/>
        <a:p>
          <a:endParaRPr lang="zh-CN" altLang="en-US"/>
        </a:p>
      </dgm:t>
    </dgm:pt>
    <dgm:pt modelId="{AD553A18-39B5-4454-80B9-6846002139A7}" type="pres">
      <dgm:prSet presAssocID="{79CDD01A-8852-44BB-B392-77A89D83574D}" presName="connTx" presStyleLbl="parChTrans1D2" presStyleIdx="2" presStyleCnt="3"/>
      <dgm:spPr/>
      <dgm:t>
        <a:bodyPr/>
        <a:lstStyle/>
        <a:p>
          <a:endParaRPr lang="zh-CN" altLang="en-US"/>
        </a:p>
      </dgm:t>
    </dgm:pt>
    <dgm:pt modelId="{20381205-9A62-4053-9BFA-937CBA1E0A2B}" type="pres">
      <dgm:prSet presAssocID="{75D2C762-270A-4533-B421-5A6A2D993979}" presName="root2" presStyleCnt="0"/>
      <dgm:spPr/>
    </dgm:pt>
    <dgm:pt modelId="{5A73CCE8-DFF3-495C-B4F1-0AF76F437F40}" type="pres">
      <dgm:prSet presAssocID="{75D2C762-270A-4533-B421-5A6A2D993979}" presName="LevelTwoTextNode" presStyleLbl="node2" presStyleIdx="2" presStyleCnt="3" custScaleX="13486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D80A6070-0C05-4ACF-92F4-847B20E5DDEE}" type="pres">
      <dgm:prSet presAssocID="{75D2C762-270A-4533-B421-5A6A2D993979}" presName="level3hierChild" presStyleCnt="0"/>
      <dgm:spPr/>
    </dgm:pt>
  </dgm:ptLst>
  <dgm:cxnLst>
    <dgm:cxn modelId="{66F47C03-FF9E-EE40-92A1-D58A8AE14165}" type="presOf" srcId="{8DD50F9D-FE81-48D9-8CE4-DFF23423D8BC}" destId="{AD95D6FF-000B-497F-9F1B-DA5D835ED5ED}" srcOrd="0" destOrd="0" presId="urn:microsoft.com/office/officeart/2008/layout/HorizontalMultiLevelHierarchy#1"/>
    <dgm:cxn modelId="{5632F4A9-5CD4-4042-A1A0-3395373FC1B7}" type="presOf" srcId="{67575A93-6307-4896-BCEA-5DFF16E31A0C}" destId="{5AFE789F-01BA-40D4-A60F-0FDD98A65223}" srcOrd="0" destOrd="0" presId="urn:microsoft.com/office/officeart/2008/layout/HorizontalMultiLevelHierarchy#1"/>
    <dgm:cxn modelId="{ED1B3308-F1B0-BD41-8CAE-16CB6062CFE7}" type="presOf" srcId="{4B803C29-6CBF-4003-BBEC-232FC9826177}" destId="{12FC50FE-73DA-44F5-BD72-A99896E335C0}" srcOrd="0" destOrd="0" presId="urn:microsoft.com/office/officeart/2008/layout/HorizontalMultiLevelHierarchy#1"/>
    <dgm:cxn modelId="{5E29101E-A1C3-BE48-843C-D4F90C40979E}" type="presOf" srcId="{75D2C762-270A-4533-B421-5A6A2D993979}" destId="{5A73CCE8-DFF3-495C-B4F1-0AF76F437F40}" srcOrd="0" destOrd="0" presId="urn:microsoft.com/office/officeart/2008/layout/HorizontalMultiLevelHierarchy#1"/>
    <dgm:cxn modelId="{BF910340-9385-3D46-948C-A599055699C7}" type="presOf" srcId="{79CDD01A-8852-44BB-B392-77A89D83574D}" destId="{EECECEDA-1409-4466-B2BD-F879B52A71F4}" srcOrd="0" destOrd="0" presId="urn:microsoft.com/office/officeart/2008/layout/HorizontalMultiLevelHierarchy#1"/>
    <dgm:cxn modelId="{899E98B4-6301-5547-95AB-CCC0A5D045AD}" type="presOf" srcId="{73E4ABDF-EBF9-4306-AA16-19E4978642E8}" destId="{C0BB8BF2-CCBE-47B5-9A30-ACD9461A6D2E}" srcOrd="0" destOrd="0" presId="urn:microsoft.com/office/officeart/2008/layout/HorizontalMultiLevelHierarchy#1"/>
    <dgm:cxn modelId="{690AEEAE-50B1-CA4F-88C2-B57D1D3770FC}" type="presOf" srcId="{7922CA45-45F3-4A46-9285-48C6AB472A84}" destId="{5BA662CB-8C2E-47B8-9F1B-FEF9798A0549}" srcOrd="0" destOrd="0" presId="urn:microsoft.com/office/officeart/2008/layout/HorizontalMultiLevelHierarchy#1"/>
    <dgm:cxn modelId="{2513F0A5-4919-9946-A7E1-A55F552D1770}" type="presOf" srcId="{E36AC6A7-F9AA-4682-830A-080644BC3105}" destId="{0870E7DA-0FA1-4F1E-9BBD-921D95DAED35}" srcOrd="1" destOrd="0" presId="urn:microsoft.com/office/officeart/2008/layout/HorizontalMultiLevelHierarchy#1"/>
    <dgm:cxn modelId="{EFA16AAF-BB0E-794A-B9F5-5E08604FAD07}" type="presOf" srcId="{8DD50F9D-FE81-48D9-8CE4-DFF23423D8BC}" destId="{B259FCB9-ABEB-40FE-9452-63DACF82E42A}" srcOrd="1" destOrd="0" presId="urn:microsoft.com/office/officeart/2008/layout/HorizontalMultiLevelHierarchy#1"/>
    <dgm:cxn modelId="{437E2432-8EB7-4D26-BD7D-29B0C7FD5E31}" srcId="{4B803C29-6CBF-4003-BBEC-232FC9826177}" destId="{67575A93-6307-4896-BCEA-5DFF16E31A0C}" srcOrd="0" destOrd="0" parTransId="{8DD50F9D-FE81-48D9-8CE4-DFF23423D8BC}" sibTransId="{D87628B2-450D-420D-AFD3-F3165F7D7E5F}"/>
    <dgm:cxn modelId="{70DCFE2D-5114-A14F-94C7-235EF1FA2563}" type="presOf" srcId="{79CDD01A-8852-44BB-B392-77A89D83574D}" destId="{AD553A18-39B5-4454-80B9-6846002139A7}" srcOrd="1" destOrd="0" presId="urn:microsoft.com/office/officeart/2008/layout/HorizontalMultiLevelHierarchy#1"/>
    <dgm:cxn modelId="{C0589D9F-D5BD-4A0D-BBB0-F17ADE5C3337}" srcId="{4B803C29-6CBF-4003-BBEC-232FC9826177}" destId="{75D2C762-270A-4533-B421-5A6A2D993979}" srcOrd="2" destOrd="0" parTransId="{79CDD01A-8852-44BB-B392-77A89D83574D}" sibTransId="{F5118C76-03CF-429D-8F30-2F300CCDD791}"/>
    <dgm:cxn modelId="{E29E31EE-D444-4383-A635-8424645690BF}" srcId="{7922CA45-45F3-4A46-9285-48C6AB472A84}" destId="{4B803C29-6CBF-4003-BBEC-232FC9826177}" srcOrd="0" destOrd="0" parTransId="{B86153EF-9F39-4FD2-85EB-656A2EC91177}" sibTransId="{02C5BFC0-0A23-4075-AC90-AC198D009D1B}"/>
    <dgm:cxn modelId="{6C106664-62A0-5041-927B-5DBDBA978E80}" type="presOf" srcId="{E36AC6A7-F9AA-4682-830A-080644BC3105}" destId="{50668DE7-9948-4DB8-9F78-572BDEC7EF8C}" srcOrd="0" destOrd="0" presId="urn:microsoft.com/office/officeart/2008/layout/HorizontalMultiLevelHierarchy#1"/>
    <dgm:cxn modelId="{87809EEE-6F49-4735-8241-8BE9088D1F16}" srcId="{4B803C29-6CBF-4003-BBEC-232FC9826177}" destId="{73E4ABDF-EBF9-4306-AA16-19E4978642E8}" srcOrd="1" destOrd="0" parTransId="{E36AC6A7-F9AA-4682-830A-080644BC3105}" sibTransId="{E3128B50-090B-40E0-8757-420CA68E6201}"/>
    <dgm:cxn modelId="{6A4B8A95-60AA-5E40-B542-EF0F51AAB7BE}" type="presParOf" srcId="{5BA662CB-8C2E-47B8-9F1B-FEF9798A0549}" destId="{7799F25F-C635-431E-8595-5FDDDAEB75C2}" srcOrd="0" destOrd="0" presId="urn:microsoft.com/office/officeart/2008/layout/HorizontalMultiLevelHierarchy#1"/>
    <dgm:cxn modelId="{5DD201F1-9E25-F546-9DC9-278C215771ED}" type="presParOf" srcId="{7799F25F-C635-431E-8595-5FDDDAEB75C2}" destId="{12FC50FE-73DA-44F5-BD72-A99896E335C0}" srcOrd="0" destOrd="0" presId="urn:microsoft.com/office/officeart/2008/layout/HorizontalMultiLevelHierarchy#1"/>
    <dgm:cxn modelId="{60E5D63B-628D-CC41-BE67-4D1B94548747}" type="presParOf" srcId="{7799F25F-C635-431E-8595-5FDDDAEB75C2}" destId="{CD009FA0-54DB-47F5-AEE7-9EBF66FA8FBB}" srcOrd="1" destOrd="0" presId="urn:microsoft.com/office/officeart/2008/layout/HorizontalMultiLevelHierarchy#1"/>
    <dgm:cxn modelId="{C6BDF78D-4669-FE49-8FAC-4A7F602F7362}" type="presParOf" srcId="{CD009FA0-54DB-47F5-AEE7-9EBF66FA8FBB}" destId="{AD95D6FF-000B-497F-9F1B-DA5D835ED5ED}" srcOrd="0" destOrd="0" presId="urn:microsoft.com/office/officeart/2008/layout/HorizontalMultiLevelHierarchy#1"/>
    <dgm:cxn modelId="{49CF49C8-AEFA-BD4E-BD31-2B7D6DACF570}" type="presParOf" srcId="{AD95D6FF-000B-497F-9F1B-DA5D835ED5ED}" destId="{B259FCB9-ABEB-40FE-9452-63DACF82E42A}" srcOrd="0" destOrd="0" presId="urn:microsoft.com/office/officeart/2008/layout/HorizontalMultiLevelHierarchy#1"/>
    <dgm:cxn modelId="{47E0DE4A-0A84-444A-865A-2DE0175A01F0}" type="presParOf" srcId="{CD009FA0-54DB-47F5-AEE7-9EBF66FA8FBB}" destId="{A55B1247-C1B7-438B-A790-D021656FB896}" srcOrd="1" destOrd="0" presId="urn:microsoft.com/office/officeart/2008/layout/HorizontalMultiLevelHierarchy#1"/>
    <dgm:cxn modelId="{B0C436BB-4469-AB4B-9C37-DD884A215EDA}" type="presParOf" srcId="{A55B1247-C1B7-438B-A790-D021656FB896}" destId="{5AFE789F-01BA-40D4-A60F-0FDD98A65223}" srcOrd="0" destOrd="0" presId="urn:microsoft.com/office/officeart/2008/layout/HorizontalMultiLevelHierarchy#1"/>
    <dgm:cxn modelId="{5F2CA74C-3675-F048-BA40-E037602C70F7}" type="presParOf" srcId="{A55B1247-C1B7-438B-A790-D021656FB896}" destId="{972272C4-EC69-49BE-8B9A-C900CA14275C}" srcOrd="1" destOrd="0" presId="urn:microsoft.com/office/officeart/2008/layout/HorizontalMultiLevelHierarchy#1"/>
    <dgm:cxn modelId="{CA010395-1377-6B48-BE9E-1E3D61A3224A}" type="presParOf" srcId="{CD009FA0-54DB-47F5-AEE7-9EBF66FA8FBB}" destId="{50668DE7-9948-4DB8-9F78-572BDEC7EF8C}" srcOrd="2" destOrd="0" presId="urn:microsoft.com/office/officeart/2008/layout/HorizontalMultiLevelHierarchy#1"/>
    <dgm:cxn modelId="{D6E55326-9312-EE40-9695-CFE60DAF970D}" type="presParOf" srcId="{50668DE7-9948-4DB8-9F78-572BDEC7EF8C}" destId="{0870E7DA-0FA1-4F1E-9BBD-921D95DAED35}" srcOrd="0" destOrd="0" presId="urn:microsoft.com/office/officeart/2008/layout/HorizontalMultiLevelHierarchy#1"/>
    <dgm:cxn modelId="{95594328-8CC1-1344-80E8-10072DE2DF92}" type="presParOf" srcId="{CD009FA0-54DB-47F5-AEE7-9EBF66FA8FBB}" destId="{15F5D5BE-5E29-46E2-ADA2-1E6ADB794C85}" srcOrd="3" destOrd="0" presId="urn:microsoft.com/office/officeart/2008/layout/HorizontalMultiLevelHierarchy#1"/>
    <dgm:cxn modelId="{B5B1C721-7ACD-3141-A068-4833AA3C3659}" type="presParOf" srcId="{15F5D5BE-5E29-46E2-ADA2-1E6ADB794C85}" destId="{C0BB8BF2-CCBE-47B5-9A30-ACD9461A6D2E}" srcOrd="0" destOrd="0" presId="urn:microsoft.com/office/officeart/2008/layout/HorizontalMultiLevelHierarchy#1"/>
    <dgm:cxn modelId="{79A690D9-003D-634C-8306-9B81F1F643A1}" type="presParOf" srcId="{15F5D5BE-5E29-46E2-ADA2-1E6ADB794C85}" destId="{071509ED-96E8-4CCE-8762-9FD14F86513C}" srcOrd="1" destOrd="0" presId="urn:microsoft.com/office/officeart/2008/layout/HorizontalMultiLevelHierarchy#1"/>
    <dgm:cxn modelId="{3B162D30-342E-C447-BFDC-D5A5FDFD5D96}" type="presParOf" srcId="{CD009FA0-54DB-47F5-AEE7-9EBF66FA8FBB}" destId="{EECECEDA-1409-4466-B2BD-F879B52A71F4}" srcOrd="4" destOrd="0" presId="urn:microsoft.com/office/officeart/2008/layout/HorizontalMultiLevelHierarchy#1"/>
    <dgm:cxn modelId="{9C958A57-F752-6241-B8E3-5BF1DED9625B}" type="presParOf" srcId="{EECECEDA-1409-4466-B2BD-F879B52A71F4}" destId="{AD553A18-39B5-4454-80B9-6846002139A7}" srcOrd="0" destOrd="0" presId="urn:microsoft.com/office/officeart/2008/layout/HorizontalMultiLevelHierarchy#1"/>
    <dgm:cxn modelId="{0684E8F4-AA00-8C4F-BE19-D133DF247467}" type="presParOf" srcId="{CD009FA0-54DB-47F5-AEE7-9EBF66FA8FBB}" destId="{20381205-9A62-4053-9BFA-937CBA1E0A2B}" srcOrd="5" destOrd="0" presId="urn:microsoft.com/office/officeart/2008/layout/HorizontalMultiLevelHierarchy#1"/>
    <dgm:cxn modelId="{EE3B7D58-0B9F-E848-9DB7-76CD4624F98F}" type="presParOf" srcId="{20381205-9A62-4053-9BFA-937CBA1E0A2B}" destId="{5A73CCE8-DFF3-495C-B4F1-0AF76F437F40}" srcOrd="0" destOrd="0" presId="urn:microsoft.com/office/officeart/2008/layout/HorizontalMultiLevelHierarchy#1"/>
    <dgm:cxn modelId="{D1CF3C7B-6CB2-4149-ABBF-EB3324F30F4F}" type="presParOf" srcId="{20381205-9A62-4053-9BFA-937CBA1E0A2B}" destId="{D80A6070-0C05-4ACF-92F4-847B20E5DDEE}" srcOrd="1" destOrd="0" presId="urn:microsoft.com/office/officeart/2008/layout/HorizontalMultiLevelHierarchy#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7922CA45-45F3-4A46-9285-48C6AB472A84}" type="doc">
      <dgm:prSet loTypeId="urn:microsoft.com/office/officeart/2008/layout/HorizontalMultiLevelHierarchy#1" loCatId="hierarchy" qsTypeId="urn:microsoft.com/office/officeart/2005/8/quickstyle/simple1#1" qsCatId="simple" csTypeId="urn:microsoft.com/office/officeart/2005/8/colors/accent2_1#1" csCatId="accent2" phldr="1"/>
      <dgm:spPr/>
      <dgm:t>
        <a:bodyPr/>
        <a:lstStyle/>
        <a:p>
          <a:endParaRPr lang="zh-CN" altLang="en-US"/>
        </a:p>
      </dgm:t>
    </dgm:pt>
    <dgm:pt modelId="{73E4ABDF-EBF9-4306-AA16-19E4978642E8}">
      <dgm:prSet phldrT="[文本]" custT="1"/>
      <dgm:spPr>
        <a:solidFill>
          <a:schemeClr val="bg1"/>
        </a:solidFill>
        <a:ln>
          <a:solidFill>
            <a:srgbClr val="C00000"/>
          </a:solidFill>
        </a:ln>
      </dgm:spPr>
      <dgm:t>
        <a:bodyPr/>
        <a:lstStyle/>
        <a:p>
          <a:r>
            <a:rPr lang="zh-CN" altLang="en-US" sz="14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辛词的艺术成就</a:t>
          </a:r>
          <a:endParaRPr lang="zh-CN" altLang="en-US" sz="1400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36AC6A7-F9AA-4682-830A-080644BC3105}" type="parTrans" cxnId="{87809EEE-6F49-4735-8241-8BE9088D1F16}">
      <dgm:prSet custT="1"/>
      <dgm:spPr>
        <a:ln>
          <a:solidFill>
            <a:srgbClr val="C00000"/>
          </a:solidFill>
        </a:ln>
      </dgm:spPr>
      <dgm:t>
        <a:bodyPr/>
        <a:lstStyle/>
        <a:p>
          <a:endParaRPr lang="zh-CN" altLang="en-US" sz="1400"/>
        </a:p>
      </dgm:t>
    </dgm:pt>
    <dgm:pt modelId="{E3128B50-090B-40E0-8757-420CA68E6201}" type="sibTrans" cxnId="{87809EEE-6F49-4735-8241-8BE9088D1F16}">
      <dgm:prSet/>
      <dgm:spPr/>
      <dgm:t>
        <a:bodyPr/>
        <a:lstStyle/>
        <a:p>
          <a:endParaRPr lang="zh-CN" altLang="en-US" sz="1400"/>
        </a:p>
      </dgm:t>
    </dgm:pt>
    <dgm:pt modelId="{4B803C29-6CBF-4003-BBEC-232FC9826177}">
      <dgm:prSet phldrT="[文本]" custT="1"/>
      <dgm:spPr>
        <a:ln>
          <a:solidFill>
            <a:srgbClr val="C00000"/>
          </a:solidFill>
        </a:ln>
      </dgm:spPr>
      <dgm:t>
        <a:bodyPr vert="vert"/>
        <a:lstStyle/>
        <a:p>
          <a:r>
            <a:rPr lang="zh-CN" altLang="en-US" sz="14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辛弃疾与辛派词人</a:t>
          </a:r>
          <a:endParaRPr lang="en-US" altLang="zh-CN" sz="14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B86153EF-9F39-4FD2-85EB-656A2EC91177}" type="parTrans" cxnId="{E29E31EE-D444-4383-A635-8424645690BF}">
      <dgm:prSet/>
      <dgm:spPr/>
      <dgm:t>
        <a:bodyPr/>
        <a:lstStyle/>
        <a:p>
          <a:endParaRPr lang="zh-CN" altLang="en-US"/>
        </a:p>
      </dgm:t>
    </dgm:pt>
    <dgm:pt modelId="{02C5BFC0-0A23-4075-AC90-AC198D009D1B}" type="sibTrans" cxnId="{E29E31EE-D444-4383-A635-8424645690BF}">
      <dgm:prSet/>
      <dgm:spPr/>
      <dgm:t>
        <a:bodyPr/>
        <a:lstStyle/>
        <a:p>
          <a:endParaRPr lang="zh-CN" altLang="en-US"/>
        </a:p>
      </dgm:t>
    </dgm:pt>
    <dgm:pt modelId="{67575A93-6307-4896-BCEA-5DFF16E31A0C}">
      <dgm:prSet phldrT="[文本]" custT="1"/>
      <dgm:spPr>
        <a:solidFill>
          <a:schemeClr val="bg1"/>
        </a:solidFill>
        <a:ln>
          <a:solidFill>
            <a:srgbClr val="C00000"/>
          </a:solidFill>
        </a:ln>
      </dgm:spPr>
      <dgm:t>
        <a:bodyPr vert="horz"/>
        <a:lstStyle/>
        <a:p>
          <a:r>
            <a:rPr lang="zh-CN" altLang="en-US" sz="14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辛词的题材内容</a:t>
          </a:r>
          <a:endParaRPr lang="en-US" altLang="zh-CN" sz="1400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8DD50F9D-FE81-48D9-8CE4-DFF23423D8BC}" type="parTrans" cxnId="{437E2432-8EB7-4D26-BD7D-29B0C7FD5E31}">
      <dgm:prSet/>
      <dgm:spPr>
        <a:ln>
          <a:solidFill>
            <a:srgbClr val="C00000"/>
          </a:solidFill>
        </a:ln>
      </dgm:spPr>
      <dgm:t>
        <a:bodyPr/>
        <a:lstStyle/>
        <a:p>
          <a:endParaRPr lang="zh-CN" altLang="en-US"/>
        </a:p>
      </dgm:t>
    </dgm:pt>
    <dgm:pt modelId="{D87628B2-450D-420D-AFD3-F3165F7D7E5F}" type="sibTrans" cxnId="{437E2432-8EB7-4D26-BD7D-29B0C7FD5E31}">
      <dgm:prSet/>
      <dgm:spPr/>
      <dgm:t>
        <a:bodyPr/>
        <a:lstStyle/>
        <a:p>
          <a:endParaRPr lang="zh-CN" altLang="en-US"/>
        </a:p>
      </dgm:t>
    </dgm:pt>
    <dgm:pt modelId="{75D2C762-270A-4533-B421-5A6A2D993979}">
      <dgm:prSet phldrT="[文本]" custT="1"/>
      <dgm:spPr>
        <a:solidFill>
          <a:srgbClr val="C00000"/>
        </a:solidFill>
        <a:ln>
          <a:solidFill>
            <a:srgbClr val="C00000"/>
          </a:solidFill>
        </a:ln>
      </dgm:spPr>
      <dgm:t>
        <a:bodyPr/>
        <a:lstStyle/>
        <a:p>
          <a:r>
            <a:rPr lang="zh-CN" altLang="en-US" sz="1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辛派词人</a:t>
          </a:r>
          <a:endParaRPr lang="zh-CN" altLang="en-US" sz="1400" dirty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9CDD01A-8852-44BB-B392-77A89D83574D}" type="parTrans" cxnId="{C0589D9F-D5BD-4A0D-BBB0-F17ADE5C3337}">
      <dgm:prSet/>
      <dgm:spPr/>
      <dgm:t>
        <a:bodyPr/>
        <a:lstStyle/>
        <a:p>
          <a:endParaRPr lang="zh-CN" altLang="en-US"/>
        </a:p>
      </dgm:t>
    </dgm:pt>
    <dgm:pt modelId="{F5118C76-03CF-429D-8F30-2F300CCDD791}" type="sibTrans" cxnId="{C0589D9F-D5BD-4A0D-BBB0-F17ADE5C3337}">
      <dgm:prSet/>
      <dgm:spPr/>
      <dgm:t>
        <a:bodyPr/>
        <a:lstStyle/>
        <a:p>
          <a:endParaRPr lang="zh-CN" altLang="en-US"/>
        </a:p>
      </dgm:t>
    </dgm:pt>
    <dgm:pt modelId="{5BA662CB-8C2E-47B8-9F1B-FEF9798A0549}" type="pres">
      <dgm:prSet presAssocID="{7922CA45-45F3-4A46-9285-48C6AB472A84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7799F25F-C635-431E-8595-5FDDDAEB75C2}" type="pres">
      <dgm:prSet presAssocID="{4B803C29-6CBF-4003-BBEC-232FC9826177}" presName="root1" presStyleCnt="0"/>
      <dgm:spPr/>
    </dgm:pt>
    <dgm:pt modelId="{12FC50FE-73DA-44F5-BD72-A99896E335C0}" type="pres">
      <dgm:prSet presAssocID="{4B803C29-6CBF-4003-BBEC-232FC9826177}" presName="LevelOneTextNode" presStyleLbl="node0" presStyleIdx="0" presStyleCnt="1" custScaleX="357001" custScaleY="3360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D009FA0-54DB-47F5-AEE7-9EBF66FA8FBB}" type="pres">
      <dgm:prSet presAssocID="{4B803C29-6CBF-4003-BBEC-232FC9826177}" presName="level2hierChild" presStyleCnt="0"/>
      <dgm:spPr/>
    </dgm:pt>
    <dgm:pt modelId="{AD95D6FF-000B-497F-9F1B-DA5D835ED5ED}" type="pres">
      <dgm:prSet presAssocID="{8DD50F9D-FE81-48D9-8CE4-DFF23423D8BC}" presName="conn2-1" presStyleLbl="parChTrans1D2" presStyleIdx="0" presStyleCnt="3"/>
      <dgm:spPr/>
      <dgm:t>
        <a:bodyPr/>
        <a:lstStyle/>
        <a:p>
          <a:endParaRPr lang="zh-CN" altLang="en-US"/>
        </a:p>
      </dgm:t>
    </dgm:pt>
    <dgm:pt modelId="{B259FCB9-ABEB-40FE-9452-63DACF82E42A}" type="pres">
      <dgm:prSet presAssocID="{8DD50F9D-FE81-48D9-8CE4-DFF23423D8BC}" presName="connTx" presStyleLbl="parChTrans1D2" presStyleIdx="0" presStyleCnt="3"/>
      <dgm:spPr/>
      <dgm:t>
        <a:bodyPr/>
        <a:lstStyle/>
        <a:p>
          <a:endParaRPr lang="zh-CN" altLang="en-US"/>
        </a:p>
      </dgm:t>
    </dgm:pt>
    <dgm:pt modelId="{A55B1247-C1B7-438B-A790-D021656FB896}" type="pres">
      <dgm:prSet presAssocID="{67575A93-6307-4896-BCEA-5DFF16E31A0C}" presName="root2" presStyleCnt="0"/>
      <dgm:spPr/>
    </dgm:pt>
    <dgm:pt modelId="{5AFE789F-01BA-40D4-A60F-0FDD98A65223}" type="pres">
      <dgm:prSet presAssocID="{67575A93-6307-4896-BCEA-5DFF16E31A0C}" presName="LevelTwoTextNode" presStyleLbl="node2" presStyleIdx="0" presStyleCnt="3" custScaleX="13177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972272C4-EC69-49BE-8B9A-C900CA14275C}" type="pres">
      <dgm:prSet presAssocID="{67575A93-6307-4896-BCEA-5DFF16E31A0C}" presName="level3hierChild" presStyleCnt="0"/>
      <dgm:spPr/>
    </dgm:pt>
    <dgm:pt modelId="{50668DE7-9948-4DB8-9F78-572BDEC7EF8C}" type="pres">
      <dgm:prSet presAssocID="{E36AC6A7-F9AA-4682-830A-080644BC3105}" presName="conn2-1" presStyleLbl="parChTrans1D2" presStyleIdx="1" presStyleCnt="3"/>
      <dgm:spPr/>
      <dgm:t>
        <a:bodyPr/>
        <a:lstStyle/>
        <a:p>
          <a:endParaRPr lang="zh-CN" altLang="en-US"/>
        </a:p>
      </dgm:t>
    </dgm:pt>
    <dgm:pt modelId="{0870E7DA-0FA1-4F1E-9BBD-921D95DAED35}" type="pres">
      <dgm:prSet presAssocID="{E36AC6A7-F9AA-4682-830A-080644BC3105}" presName="connTx" presStyleLbl="parChTrans1D2" presStyleIdx="1" presStyleCnt="3"/>
      <dgm:spPr/>
      <dgm:t>
        <a:bodyPr/>
        <a:lstStyle/>
        <a:p>
          <a:endParaRPr lang="zh-CN" altLang="en-US"/>
        </a:p>
      </dgm:t>
    </dgm:pt>
    <dgm:pt modelId="{15F5D5BE-5E29-46E2-ADA2-1E6ADB794C85}" type="pres">
      <dgm:prSet presAssocID="{73E4ABDF-EBF9-4306-AA16-19E4978642E8}" presName="root2" presStyleCnt="0"/>
      <dgm:spPr/>
    </dgm:pt>
    <dgm:pt modelId="{C0BB8BF2-CCBE-47B5-9A30-ACD9461A6D2E}" type="pres">
      <dgm:prSet presAssocID="{73E4ABDF-EBF9-4306-AA16-19E4978642E8}" presName="LevelTwoTextNode" presStyleLbl="node2" presStyleIdx="1" presStyleCnt="3" custScaleX="13251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71509ED-96E8-4CCE-8762-9FD14F86513C}" type="pres">
      <dgm:prSet presAssocID="{73E4ABDF-EBF9-4306-AA16-19E4978642E8}" presName="level3hierChild" presStyleCnt="0"/>
      <dgm:spPr/>
    </dgm:pt>
    <dgm:pt modelId="{EECECEDA-1409-4466-B2BD-F879B52A71F4}" type="pres">
      <dgm:prSet presAssocID="{79CDD01A-8852-44BB-B392-77A89D83574D}" presName="conn2-1" presStyleLbl="parChTrans1D2" presStyleIdx="2" presStyleCnt="3"/>
      <dgm:spPr/>
      <dgm:t>
        <a:bodyPr/>
        <a:lstStyle/>
        <a:p>
          <a:endParaRPr lang="zh-CN" altLang="en-US"/>
        </a:p>
      </dgm:t>
    </dgm:pt>
    <dgm:pt modelId="{AD553A18-39B5-4454-80B9-6846002139A7}" type="pres">
      <dgm:prSet presAssocID="{79CDD01A-8852-44BB-B392-77A89D83574D}" presName="connTx" presStyleLbl="parChTrans1D2" presStyleIdx="2" presStyleCnt="3"/>
      <dgm:spPr/>
      <dgm:t>
        <a:bodyPr/>
        <a:lstStyle/>
        <a:p>
          <a:endParaRPr lang="zh-CN" altLang="en-US"/>
        </a:p>
      </dgm:t>
    </dgm:pt>
    <dgm:pt modelId="{20381205-9A62-4053-9BFA-937CBA1E0A2B}" type="pres">
      <dgm:prSet presAssocID="{75D2C762-270A-4533-B421-5A6A2D993979}" presName="root2" presStyleCnt="0"/>
      <dgm:spPr/>
    </dgm:pt>
    <dgm:pt modelId="{5A73CCE8-DFF3-495C-B4F1-0AF76F437F40}" type="pres">
      <dgm:prSet presAssocID="{75D2C762-270A-4533-B421-5A6A2D993979}" presName="LevelTwoTextNode" presStyleLbl="node2" presStyleIdx="2" presStyleCnt="3" custScaleX="13486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D80A6070-0C05-4ACF-92F4-847B20E5DDEE}" type="pres">
      <dgm:prSet presAssocID="{75D2C762-270A-4533-B421-5A6A2D993979}" presName="level3hierChild" presStyleCnt="0"/>
      <dgm:spPr/>
    </dgm:pt>
  </dgm:ptLst>
  <dgm:cxnLst>
    <dgm:cxn modelId="{262B2EE4-7899-8B4C-96CA-FFDE67B6A639}" type="presOf" srcId="{79CDD01A-8852-44BB-B392-77A89D83574D}" destId="{AD553A18-39B5-4454-80B9-6846002139A7}" srcOrd="1" destOrd="0" presId="urn:microsoft.com/office/officeart/2008/layout/HorizontalMultiLevelHierarchy#1"/>
    <dgm:cxn modelId="{E8599484-EC1F-4C49-8BC9-216CE62E6B6F}" type="presOf" srcId="{E36AC6A7-F9AA-4682-830A-080644BC3105}" destId="{50668DE7-9948-4DB8-9F78-572BDEC7EF8C}" srcOrd="0" destOrd="0" presId="urn:microsoft.com/office/officeart/2008/layout/HorizontalMultiLevelHierarchy#1"/>
    <dgm:cxn modelId="{E422AB6E-159F-4443-B0A1-C3BCE8DF0E02}" type="presOf" srcId="{8DD50F9D-FE81-48D9-8CE4-DFF23423D8BC}" destId="{B259FCB9-ABEB-40FE-9452-63DACF82E42A}" srcOrd="1" destOrd="0" presId="urn:microsoft.com/office/officeart/2008/layout/HorizontalMultiLevelHierarchy#1"/>
    <dgm:cxn modelId="{9B6A1207-58BA-3749-84C6-530E7F2447D3}" type="presOf" srcId="{7922CA45-45F3-4A46-9285-48C6AB472A84}" destId="{5BA662CB-8C2E-47B8-9F1B-FEF9798A0549}" srcOrd="0" destOrd="0" presId="urn:microsoft.com/office/officeart/2008/layout/HorizontalMultiLevelHierarchy#1"/>
    <dgm:cxn modelId="{BAD44E00-D7A2-5746-BAC8-00631148A619}" type="presOf" srcId="{67575A93-6307-4896-BCEA-5DFF16E31A0C}" destId="{5AFE789F-01BA-40D4-A60F-0FDD98A65223}" srcOrd="0" destOrd="0" presId="urn:microsoft.com/office/officeart/2008/layout/HorizontalMultiLevelHierarchy#1"/>
    <dgm:cxn modelId="{520A2346-5C71-AD41-824F-5D2A4D45426C}" type="presOf" srcId="{E36AC6A7-F9AA-4682-830A-080644BC3105}" destId="{0870E7DA-0FA1-4F1E-9BBD-921D95DAED35}" srcOrd="1" destOrd="0" presId="urn:microsoft.com/office/officeart/2008/layout/HorizontalMultiLevelHierarchy#1"/>
    <dgm:cxn modelId="{437E2432-8EB7-4D26-BD7D-29B0C7FD5E31}" srcId="{4B803C29-6CBF-4003-BBEC-232FC9826177}" destId="{67575A93-6307-4896-BCEA-5DFF16E31A0C}" srcOrd="0" destOrd="0" parTransId="{8DD50F9D-FE81-48D9-8CE4-DFF23423D8BC}" sibTransId="{D87628B2-450D-420D-AFD3-F3165F7D7E5F}"/>
    <dgm:cxn modelId="{9AA8BF73-B6C2-F54A-978B-860D6E2B0880}" type="presOf" srcId="{8DD50F9D-FE81-48D9-8CE4-DFF23423D8BC}" destId="{AD95D6FF-000B-497F-9F1B-DA5D835ED5ED}" srcOrd="0" destOrd="0" presId="urn:microsoft.com/office/officeart/2008/layout/HorizontalMultiLevelHierarchy#1"/>
    <dgm:cxn modelId="{7725F5A6-9721-4445-85AB-25D804B2ED49}" type="presOf" srcId="{4B803C29-6CBF-4003-BBEC-232FC9826177}" destId="{12FC50FE-73DA-44F5-BD72-A99896E335C0}" srcOrd="0" destOrd="0" presId="urn:microsoft.com/office/officeart/2008/layout/HorizontalMultiLevelHierarchy#1"/>
    <dgm:cxn modelId="{1B7051B4-08C1-5041-8FDE-0F5C8553432E}" type="presOf" srcId="{75D2C762-270A-4533-B421-5A6A2D993979}" destId="{5A73CCE8-DFF3-495C-B4F1-0AF76F437F40}" srcOrd="0" destOrd="0" presId="urn:microsoft.com/office/officeart/2008/layout/HorizontalMultiLevelHierarchy#1"/>
    <dgm:cxn modelId="{C0589D9F-D5BD-4A0D-BBB0-F17ADE5C3337}" srcId="{4B803C29-6CBF-4003-BBEC-232FC9826177}" destId="{75D2C762-270A-4533-B421-5A6A2D993979}" srcOrd="2" destOrd="0" parTransId="{79CDD01A-8852-44BB-B392-77A89D83574D}" sibTransId="{F5118C76-03CF-429D-8F30-2F300CCDD791}"/>
    <dgm:cxn modelId="{E541F3CD-5584-DB45-AFD9-5E3496330D8C}" type="presOf" srcId="{79CDD01A-8852-44BB-B392-77A89D83574D}" destId="{EECECEDA-1409-4466-B2BD-F879B52A71F4}" srcOrd="0" destOrd="0" presId="urn:microsoft.com/office/officeart/2008/layout/HorizontalMultiLevelHierarchy#1"/>
    <dgm:cxn modelId="{E29E31EE-D444-4383-A635-8424645690BF}" srcId="{7922CA45-45F3-4A46-9285-48C6AB472A84}" destId="{4B803C29-6CBF-4003-BBEC-232FC9826177}" srcOrd="0" destOrd="0" parTransId="{B86153EF-9F39-4FD2-85EB-656A2EC91177}" sibTransId="{02C5BFC0-0A23-4075-AC90-AC198D009D1B}"/>
    <dgm:cxn modelId="{8E45B4E5-C4D4-D84D-969F-AE7264D42BE3}" type="presOf" srcId="{73E4ABDF-EBF9-4306-AA16-19E4978642E8}" destId="{C0BB8BF2-CCBE-47B5-9A30-ACD9461A6D2E}" srcOrd="0" destOrd="0" presId="urn:microsoft.com/office/officeart/2008/layout/HorizontalMultiLevelHierarchy#1"/>
    <dgm:cxn modelId="{87809EEE-6F49-4735-8241-8BE9088D1F16}" srcId="{4B803C29-6CBF-4003-BBEC-232FC9826177}" destId="{73E4ABDF-EBF9-4306-AA16-19E4978642E8}" srcOrd="1" destOrd="0" parTransId="{E36AC6A7-F9AA-4682-830A-080644BC3105}" sibTransId="{E3128B50-090B-40E0-8757-420CA68E6201}"/>
    <dgm:cxn modelId="{28A4B681-9D2A-CF43-9E93-0E02FAEE2ABB}" type="presParOf" srcId="{5BA662CB-8C2E-47B8-9F1B-FEF9798A0549}" destId="{7799F25F-C635-431E-8595-5FDDDAEB75C2}" srcOrd="0" destOrd="0" presId="urn:microsoft.com/office/officeart/2008/layout/HorizontalMultiLevelHierarchy#1"/>
    <dgm:cxn modelId="{D9E8CAD4-2772-A945-B655-8B886FF6BA03}" type="presParOf" srcId="{7799F25F-C635-431E-8595-5FDDDAEB75C2}" destId="{12FC50FE-73DA-44F5-BD72-A99896E335C0}" srcOrd="0" destOrd="0" presId="urn:microsoft.com/office/officeart/2008/layout/HorizontalMultiLevelHierarchy#1"/>
    <dgm:cxn modelId="{67091198-7719-A241-9359-20F5106ED56D}" type="presParOf" srcId="{7799F25F-C635-431E-8595-5FDDDAEB75C2}" destId="{CD009FA0-54DB-47F5-AEE7-9EBF66FA8FBB}" srcOrd="1" destOrd="0" presId="urn:microsoft.com/office/officeart/2008/layout/HorizontalMultiLevelHierarchy#1"/>
    <dgm:cxn modelId="{D594653A-09E1-0F4A-884A-3C6052AED012}" type="presParOf" srcId="{CD009FA0-54DB-47F5-AEE7-9EBF66FA8FBB}" destId="{AD95D6FF-000B-497F-9F1B-DA5D835ED5ED}" srcOrd="0" destOrd="0" presId="urn:microsoft.com/office/officeart/2008/layout/HorizontalMultiLevelHierarchy#1"/>
    <dgm:cxn modelId="{A627CED8-5600-4A4C-B705-F0B6EA0DF993}" type="presParOf" srcId="{AD95D6FF-000B-497F-9F1B-DA5D835ED5ED}" destId="{B259FCB9-ABEB-40FE-9452-63DACF82E42A}" srcOrd="0" destOrd="0" presId="urn:microsoft.com/office/officeart/2008/layout/HorizontalMultiLevelHierarchy#1"/>
    <dgm:cxn modelId="{3664ED61-89CA-3B48-8452-C75EC389FA14}" type="presParOf" srcId="{CD009FA0-54DB-47F5-AEE7-9EBF66FA8FBB}" destId="{A55B1247-C1B7-438B-A790-D021656FB896}" srcOrd="1" destOrd="0" presId="urn:microsoft.com/office/officeart/2008/layout/HorizontalMultiLevelHierarchy#1"/>
    <dgm:cxn modelId="{6C18E60E-6CC9-664D-8D62-3836BC5CD63B}" type="presParOf" srcId="{A55B1247-C1B7-438B-A790-D021656FB896}" destId="{5AFE789F-01BA-40D4-A60F-0FDD98A65223}" srcOrd="0" destOrd="0" presId="urn:microsoft.com/office/officeart/2008/layout/HorizontalMultiLevelHierarchy#1"/>
    <dgm:cxn modelId="{889E97B5-28E5-0243-89FF-0D60A2C59B97}" type="presParOf" srcId="{A55B1247-C1B7-438B-A790-D021656FB896}" destId="{972272C4-EC69-49BE-8B9A-C900CA14275C}" srcOrd="1" destOrd="0" presId="urn:microsoft.com/office/officeart/2008/layout/HorizontalMultiLevelHierarchy#1"/>
    <dgm:cxn modelId="{D347A16E-FC23-B84B-87AC-73C3FF7C21DC}" type="presParOf" srcId="{CD009FA0-54DB-47F5-AEE7-9EBF66FA8FBB}" destId="{50668DE7-9948-4DB8-9F78-572BDEC7EF8C}" srcOrd="2" destOrd="0" presId="urn:microsoft.com/office/officeart/2008/layout/HorizontalMultiLevelHierarchy#1"/>
    <dgm:cxn modelId="{97936822-C8CC-7244-93A8-AAD3193DBFCE}" type="presParOf" srcId="{50668DE7-9948-4DB8-9F78-572BDEC7EF8C}" destId="{0870E7DA-0FA1-4F1E-9BBD-921D95DAED35}" srcOrd="0" destOrd="0" presId="urn:microsoft.com/office/officeart/2008/layout/HorizontalMultiLevelHierarchy#1"/>
    <dgm:cxn modelId="{A67E5B83-0D41-2E4F-824F-7E330441789D}" type="presParOf" srcId="{CD009FA0-54DB-47F5-AEE7-9EBF66FA8FBB}" destId="{15F5D5BE-5E29-46E2-ADA2-1E6ADB794C85}" srcOrd="3" destOrd="0" presId="urn:microsoft.com/office/officeart/2008/layout/HorizontalMultiLevelHierarchy#1"/>
    <dgm:cxn modelId="{0B7D050E-39F4-8E40-8355-679500A186B6}" type="presParOf" srcId="{15F5D5BE-5E29-46E2-ADA2-1E6ADB794C85}" destId="{C0BB8BF2-CCBE-47B5-9A30-ACD9461A6D2E}" srcOrd="0" destOrd="0" presId="urn:microsoft.com/office/officeart/2008/layout/HorizontalMultiLevelHierarchy#1"/>
    <dgm:cxn modelId="{37DF58EC-BEEC-0044-A79B-2AD2F6553356}" type="presParOf" srcId="{15F5D5BE-5E29-46E2-ADA2-1E6ADB794C85}" destId="{071509ED-96E8-4CCE-8762-9FD14F86513C}" srcOrd="1" destOrd="0" presId="urn:microsoft.com/office/officeart/2008/layout/HorizontalMultiLevelHierarchy#1"/>
    <dgm:cxn modelId="{2CBA651F-E6EB-A547-B80A-8E0D3B696021}" type="presParOf" srcId="{CD009FA0-54DB-47F5-AEE7-9EBF66FA8FBB}" destId="{EECECEDA-1409-4466-B2BD-F879B52A71F4}" srcOrd="4" destOrd="0" presId="urn:microsoft.com/office/officeart/2008/layout/HorizontalMultiLevelHierarchy#1"/>
    <dgm:cxn modelId="{D2F66E2E-CC13-FE42-9DCB-B359E1FFDB70}" type="presParOf" srcId="{EECECEDA-1409-4466-B2BD-F879B52A71F4}" destId="{AD553A18-39B5-4454-80B9-6846002139A7}" srcOrd="0" destOrd="0" presId="urn:microsoft.com/office/officeart/2008/layout/HorizontalMultiLevelHierarchy#1"/>
    <dgm:cxn modelId="{E5890FEC-BC00-994A-B8E4-E8B190B960AF}" type="presParOf" srcId="{CD009FA0-54DB-47F5-AEE7-9EBF66FA8FBB}" destId="{20381205-9A62-4053-9BFA-937CBA1E0A2B}" srcOrd="5" destOrd="0" presId="urn:microsoft.com/office/officeart/2008/layout/HorizontalMultiLevelHierarchy#1"/>
    <dgm:cxn modelId="{8B15A494-68EC-B942-971C-3E112C62DF46}" type="presParOf" srcId="{20381205-9A62-4053-9BFA-937CBA1E0A2B}" destId="{5A73CCE8-DFF3-495C-B4F1-0AF76F437F40}" srcOrd="0" destOrd="0" presId="urn:microsoft.com/office/officeart/2008/layout/HorizontalMultiLevelHierarchy#1"/>
    <dgm:cxn modelId="{1F0B75F7-AEAD-1641-B5FA-9495093E6582}" type="presParOf" srcId="{20381205-9A62-4053-9BFA-937CBA1E0A2B}" destId="{D80A6070-0C05-4ACF-92F4-847B20E5DDEE}" srcOrd="1" destOrd="0" presId="urn:microsoft.com/office/officeart/2008/layout/HorizontalMultiLevelHierarchy#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7922CA45-45F3-4A46-9285-48C6AB472A84}" type="doc">
      <dgm:prSet loTypeId="urn:microsoft.com/office/officeart/2008/layout/HorizontalMultiLevelHierarchy#1" loCatId="hierarchy" qsTypeId="urn:microsoft.com/office/officeart/2005/8/quickstyle/simple1#1" qsCatId="simple" csTypeId="urn:microsoft.com/office/officeart/2005/8/colors/accent2_1#1" csCatId="accent2" phldr="1"/>
      <dgm:spPr/>
      <dgm:t>
        <a:bodyPr/>
        <a:lstStyle/>
        <a:p>
          <a:endParaRPr lang="zh-CN" altLang="en-US"/>
        </a:p>
      </dgm:t>
    </dgm:pt>
    <dgm:pt modelId="{73E4ABDF-EBF9-4306-AA16-19E4978642E8}">
      <dgm:prSet phldrT="[文本]" custT="1"/>
      <dgm:spPr>
        <a:solidFill>
          <a:schemeClr val="bg1"/>
        </a:solidFill>
        <a:ln>
          <a:solidFill>
            <a:srgbClr val="C00000"/>
          </a:solidFill>
        </a:ln>
      </dgm:spPr>
      <dgm:t>
        <a:bodyPr/>
        <a:lstStyle/>
        <a:p>
          <a:r>
            <a:rPr lang="zh-CN" altLang="en-US" sz="14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辛词的艺术成就</a:t>
          </a:r>
          <a:endParaRPr lang="zh-CN" altLang="en-US" sz="1400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36AC6A7-F9AA-4682-830A-080644BC3105}" type="parTrans" cxnId="{87809EEE-6F49-4735-8241-8BE9088D1F16}">
      <dgm:prSet custT="1"/>
      <dgm:spPr>
        <a:ln>
          <a:solidFill>
            <a:srgbClr val="C00000"/>
          </a:solidFill>
        </a:ln>
      </dgm:spPr>
      <dgm:t>
        <a:bodyPr/>
        <a:lstStyle/>
        <a:p>
          <a:endParaRPr lang="zh-CN" altLang="en-US" sz="1400"/>
        </a:p>
      </dgm:t>
    </dgm:pt>
    <dgm:pt modelId="{E3128B50-090B-40E0-8757-420CA68E6201}" type="sibTrans" cxnId="{87809EEE-6F49-4735-8241-8BE9088D1F16}">
      <dgm:prSet/>
      <dgm:spPr/>
      <dgm:t>
        <a:bodyPr/>
        <a:lstStyle/>
        <a:p>
          <a:endParaRPr lang="zh-CN" altLang="en-US" sz="1400"/>
        </a:p>
      </dgm:t>
    </dgm:pt>
    <dgm:pt modelId="{4B803C29-6CBF-4003-BBEC-232FC9826177}">
      <dgm:prSet phldrT="[文本]" custT="1"/>
      <dgm:spPr>
        <a:ln>
          <a:solidFill>
            <a:srgbClr val="C00000"/>
          </a:solidFill>
        </a:ln>
      </dgm:spPr>
      <dgm:t>
        <a:bodyPr vert="vert"/>
        <a:lstStyle/>
        <a:p>
          <a:r>
            <a:rPr lang="zh-CN" altLang="en-US" sz="14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辛弃疾与辛派词人</a:t>
          </a:r>
          <a:endParaRPr lang="en-US" altLang="zh-CN" sz="14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B86153EF-9F39-4FD2-85EB-656A2EC91177}" type="parTrans" cxnId="{E29E31EE-D444-4383-A635-8424645690BF}">
      <dgm:prSet/>
      <dgm:spPr/>
      <dgm:t>
        <a:bodyPr/>
        <a:lstStyle/>
        <a:p>
          <a:endParaRPr lang="zh-CN" altLang="en-US"/>
        </a:p>
      </dgm:t>
    </dgm:pt>
    <dgm:pt modelId="{02C5BFC0-0A23-4075-AC90-AC198D009D1B}" type="sibTrans" cxnId="{E29E31EE-D444-4383-A635-8424645690BF}">
      <dgm:prSet/>
      <dgm:spPr/>
      <dgm:t>
        <a:bodyPr/>
        <a:lstStyle/>
        <a:p>
          <a:endParaRPr lang="zh-CN" altLang="en-US"/>
        </a:p>
      </dgm:t>
    </dgm:pt>
    <dgm:pt modelId="{67575A93-6307-4896-BCEA-5DFF16E31A0C}">
      <dgm:prSet phldrT="[文本]" custT="1"/>
      <dgm:spPr>
        <a:solidFill>
          <a:schemeClr val="bg1"/>
        </a:solidFill>
        <a:ln>
          <a:solidFill>
            <a:srgbClr val="C00000"/>
          </a:solidFill>
        </a:ln>
      </dgm:spPr>
      <dgm:t>
        <a:bodyPr vert="horz"/>
        <a:lstStyle/>
        <a:p>
          <a:r>
            <a:rPr lang="zh-CN" altLang="en-US" sz="14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辛词的题材内容</a:t>
          </a:r>
          <a:endParaRPr lang="en-US" altLang="zh-CN" sz="1400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8DD50F9D-FE81-48D9-8CE4-DFF23423D8BC}" type="parTrans" cxnId="{437E2432-8EB7-4D26-BD7D-29B0C7FD5E31}">
      <dgm:prSet/>
      <dgm:spPr>
        <a:ln>
          <a:solidFill>
            <a:srgbClr val="C00000"/>
          </a:solidFill>
        </a:ln>
      </dgm:spPr>
      <dgm:t>
        <a:bodyPr/>
        <a:lstStyle/>
        <a:p>
          <a:endParaRPr lang="zh-CN" altLang="en-US"/>
        </a:p>
      </dgm:t>
    </dgm:pt>
    <dgm:pt modelId="{D87628B2-450D-420D-AFD3-F3165F7D7E5F}" type="sibTrans" cxnId="{437E2432-8EB7-4D26-BD7D-29B0C7FD5E31}">
      <dgm:prSet/>
      <dgm:spPr/>
      <dgm:t>
        <a:bodyPr/>
        <a:lstStyle/>
        <a:p>
          <a:endParaRPr lang="zh-CN" altLang="en-US"/>
        </a:p>
      </dgm:t>
    </dgm:pt>
    <dgm:pt modelId="{75D2C762-270A-4533-B421-5A6A2D993979}">
      <dgm:prSet phldrT="[文本]" custT="1"/>
      <dgm:spPr>
        <a:solidFill>
          <a:srgbClr val="C00000"/>
        </a:solidFill>
        <a:ln>
          <a:solidFill>
            <a:srgbClr val="C00000"/>
          </a:solidFill>
        </a:ln>
      </dgm:spPr>
      <dgm:t>
        <a:bodyPr/>
        <a:lstStyle/>
        <a:p>
          <a:r>
            <a:rPr lang="zh-CN" altLang="en-US" sz="1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辛派词人</a:t>
          </a:r>
          <a:endParaRPr lang="zh-CN" altLang="en-US" sz="1400" dirty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9CDD01A-8852-44BB-B392-77A89D83574D}" type="parTrans" cxnId="{C0589D9F-D5BD-4A0D-BBB0-F17ADE5C3337}">
      <dgm:prSet/>
      <dgm:spPr/>
      <dgm:t>
        <a:bodyPr/>
        <a:lstStyle/>
        <a:p>
          <a:endParaRPr lang="zh-CN" altLang="en-US"/>
        </a:p>
      </dgm:t>
    </dgm:pt>
    <dgm:pt modelId="{F5118C76-03CF-429D-8F30-2F300CCDD791}" type="sibTrans" cxnId="{C0589D9F-D5BD-4A0D-BBB0-F17ADE5C3337}">
      <dgm:prSet/>
      <dgm:spPr/>
      <dgm:t>
        <a:bodyPr/>
        <a:lstStyle/>
        <a:p>
          <a:endParaRPr lang="zh-CN" altLang="en-US"/>
        </a:p>
      </dgm:t>
    </dgm:pt>
    <dgm:pt modelId="{5BA662CB-8C2E-47B8-9F1B-FEF9798A0549}" type="pres">
      <dgm:prSet presAssocID="{7922CA45-45F3-4A46-9285-48C6AB472A84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7799F25F-C635-431E-8595-5FDDDAEB75C2}" type="pres">
      <dgm:prSet presAssocID="{4B803C29-6CBF-4003-BBEC-232FC9826177}" presName="root1" presStyleCnt="0"/>
      <dgm:spPr/>
    </dgm:pt>
    <dgm:pt modelId="{12FC50FE-73DA-44F5-BD72-A99896E335C0}" type="pres">
      <dgm:prSet presAssocID="{4B803C29-6CBF-4003-BBEC-232FC9826177}" presName="LevelOneTextNode" presStyleLbl="node0" presStyleIdx="0" presStyleCnt="1" custScaleX="357001" custScaleY="3360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D009FA0-54DB-47F5-AEE7-9EBF66FA8FBB}" type="pres">
      <dgm:prSet presAssocID="{4B803C29-6CBF-4003-BBEC-232FC9826177}" presName="level2hierChild" presStyleCnt="0"/>
      <dgm:spPr/>
    </dgm:pt>
    <dgm:pt modelId="{AD95D6FF-000B-497F-9F1B-DA5D835ED5ED}" type="pres">
      <dgm:prSet presAssocID="{8DD50F9D-FE81-48D9-8CE4-DFF23423D8BC}" presName="conn2-1" presStyleLbl="parChTrans1D2" presStyleIdx="0" presStyleCnt="3"/>
      <dgm:spPr/>
      <dgm:t>
        <a:bodyPr/>
        <a:lstStyle/>
        <a:p>
          <a:endParaRPr lang="zh-CN" altLang="en-US"/>
        </a:p>
      </dgm:t>
    </dgm:pt>
    <dgm:pt modelId="{B259FCB9-ABEB-40FE-9452-63DACF82E42A}" type="pres">
      <dgm:prSet presAssocID="{8DD50F9D-FE81-48D9-8CE4-DFF23423D8BC}" presName="connTx" presStyleLbl="parChTrans1D2" presStyleIdx="0" presStyleCnt="3"/>
      <dgm:spPr/>
      <dgm:t>
        <a:bodyPr/>
        <a:lstStyle/>
        <a:p>
          <a:endParaRPr lang="zh-CN" altLang="en-US"/>
        </a:p>
      </dgm:t>
    </dgm:pt>
    <dgm:pt modelId="{A55B1247-C1B7-438B-A790-D021656FB896}" type="pres">
      <dgm:prSet presAssocID="{67575A93-6307-4896-BCEA-5DFF16E31A0C}" presName="root2" presStyleCnt="0"/>
      <dgm:spPr/>
    </dgm:pt>
    <dgm:pt modelId="{5AFE789F-01BA-40D4-A60F-0FDD98A65223}" type="pres">
      <dgm:prSet presAssocID="{67575A93-6307-4896-BCEA-5DFF16E31A0C}" presName="LevelTwoTextNode" presStyleLbl="node2" presStyleIdx="0" presStyleCnt="3" custScaleX="13177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972272C4-EC69-49BE-8B9A-C900CA14275C}" type="pres">
      <dgm:prSet presAssocID="{67575A93-6307-4896-BCEA-5DFF16E31A0C}" presName="level3hierChild" presStyleCnt="0"/>
      <dgm:spPr/>
    </dgm:pt>
    <dgm:pt modelId="{50668DE7-9948-4DB8-9F78-572BDEC7EF8C}" type="pres">
      <dgm:prSet presAssocID="{E36AC6A7-F9AA-4682-830A-080644BC3105}" presName="conn2-1" presStyleLbl="parChTrans1D2" presStyleIdx="1" presStyleCnt="3"/>
      <dgm:spPr/>
      <dgm:t>
        <a:bodyPr/>
        <a:lstStyle/>
        <a:p>
          <a:endParaRPr lang="zh-CN" altLang="en-US"/>
        </a:p>
      </dgm:t>
    </dgm:pt>
    <dgm:pt modelId="{0870E7DA-0FA1-4F1E-9BBD-921D95DAED35}" type="pres">
      <dgm:prSet presAssocID="{E36AC6A7-F9AA-4682-830A-080644BC3105}" presName="connTx" presStyleLbl="parChTrans1D2" presStyleIdx="1" presStyleCnt="3"/>
      <dgm:spPr/>
      <dgm:t>
        <a:bodyPr/>
        <a:lstStyle/>
        <a:p>
          <a:endParaRPr lang="zh-CN" altLang="en-US"/>
        </a:p>
      </dgm:t>
    </dgm:pt>
    <dgm:pt modelId="{15F5D5BE-5E29-46E2-ADA2-1E6ADB794C85}" type="pres">
      <dgm:prSet presAssocID="{73E4ABDF-EBF9-4306-AA16-19E4978642E8}" presName="root2" presStyleCnt="0"/>
      <dgm:spPr/>
    </dgm:pt>
    <dgm:pt modelId="{C0BB8BF2-CCBE-47B5-9A30-ACD9461A6D2E}" type="pres">
      <dgm:prSet presAssocID="{73E4ABDF-EBF9-4306-AA16-19E4978642E8}" presName="LevelTwoTextNode" presStyleLbl="node2" presStyleIdx="1" presStyleCnt="3" custScaleX="13251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71509ED-96E8-4CCE-8762-9FD14F86513C}" type="pres">
      <dgm:prSet presAssocID="{73E4ABDF-EBF9-4306-AA16-19E4978642E8}" presName="level3hierChild" presStyleCnt="0"/>
      <dgm:spPr/>
    </dgm:pt>
    <dgm:pt modelId="{EECECEDA-1409-4466-B2BD-F879B52A71F4}" type="pres">
      <dgm:prSet presAssocID="{79CDD01A-8852-44BB-B392-77A89D83574D}" presName="conn2-1" presStyleLbl="parChTrans1D2" presStyleIdx="2" presStyleCnt="3"/>
      <dgm:spPr/>
      <dgm:t>
        <a:bodyPr/>
        <a:lstStyle/>
        <a:p>
          <a:endParaRPr lang="zh-CN" altLang="en-US"/>
        </a:p>
      </dgm:t>
    </dgm:pt>
    <dgm:pt modelId="{AD553A18-39B5-4454-80B9-6846002139A7}" type="pres">
      <dgm:prSet presAssocID="{79CDD01A-8852-44BB-B392-77A89D83574D}" presName="connTx" presStyleLbl="parChTrans1D2" presStyleIdx="2" presStyleCnt="3"/>
      <dgm:spPr/>
      <dgm:t>
        <a:bodyPr/>
        <a:lstStyle/>
        <a:p>
          <a:endParaRPr lang="zh-CN" altLang="en-US"/>
        </a:p>
      </dgm:t>
    </dgm:pt>
    <dgm:pt modelId="{20381205-9A62-4053-9BFA-937CBA1E0A2B}" type="pres">
      <dgm:prSet presAssocID="{75D2C762-270A-4533-B421-5A6A2D993979}" presName="root2" presStyleCnt="0"/>
      <dgm:spPr/>
    </dgm:pt>
    <dgm:pt modelId="{5A73CCE8-DFF3-495C-B4F1-0AF76F437F40}" type="pres">
      <dgm:prSet presAssocID="{75D2C762-270A-4533-B421-5A6A2D993979}" presName="LevelTwoTextNode" presStyleLbl="node2" presStyleIdx="2" presStyleCnt="3" custScaleX="13486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D80A6070-0C05-4ACF-92F4-847B20E5DDEE}" type="pres">
      <dgm:prSet presAssocID="{75D2C762-270A-4533-B421-5A6A2D993979}" presName="level3hierChild" presStyleCnt="0"/>
      <dgm:spPr/>
    </dgm:pt>
  </dgm:ptLst>
  <dgm:cxnLst>
    <dgm:cxn modelId="{32AAC3EF-0747-2B4B-B8A7-05D38F1E2C36}" type="presOf" srcId="{79CDD01A-8852-44BB-B392-77A89D83574D}" destId="{AD553A18-39B5-4454-80B9-6846002139A7}" srcOrd="1" destOrd="0" presId="urn:microsoft.com/office/officeart/2008/layout/HorizontalMultiLevelHierarchy#1"/>
    <dgm:cxn modelId="{FB0035B8-23FE-5543-A49A-20792592DDE6}" type="presOf" srcId="{E36AC6A7-F9AA-4682-830A-080644BC3105}" destId="{50668DE7-9948-4DB8-9F78-572BDEC7EF8C}" srcOrd="0" destOrd="0" presId="urn:microsoft.com/office/officeart/2008/layout/HorizontalMultiLevelHierarchy#1"/>
    <dgm:cxn modelId="{4A7775E5-2E22-2949-80C2-6FA19F529B82}" type="presOf" srcId="{79CDD01A-8852-44BB-B392-77A89D83574D}" destId="{EECECEDA-1409-4466-B2BD-F879B52A71F4}" srcOrd="0" destOrd="0" presId="urn:microsoft.com/office/officeart/2008/layout/HorizontalMultiLevelHierarchy#1"/>
    <dgm:cxn modelId="{90E82D1B-F16C-5D44-8065-5DA375BB80BA}" type="presOf" srcId="{73E4ABDF-EBF9-4306-AA16-19E4978642E8}" destId="{C0BB8BF2-CCBE-47B5-9A30-ACD9461A6D2E}" srcOrd="0" destOrd="0" presId="urn:microsoft.com/office/officeart/2008/layout/HorizontalMultiLevelHierarchy#1"/>
    <dgm:cxn modelId="{56BB572E-DF04-4C4A-B8A8-7A512840C3EF}" type="presOf" srcId="{4B803C29-6CBF-4003-BBEC-232FC9826177}" destId="{12FC50FE-73DA-44F5-BD72-A99896E335C0}" srcOrd="0" destOrd="0" presId="urn:microsoft.com/office/officeart/2008/layout/HorizontalMultiLevelHierarchy#1"/>
    <dgm:cxn modelId="{28E4B0D0-2A59-5448-9B61-9F4060BD39E8}" type="presOf" srcId="{8DD50F9D-FE81-48D9-8CE4-DFF23423D8BC}" destId="{AD95D6FF-000B-497F-9F1B-DA5D835ED5ED}" srcOrd="0" destOrd="0" presId="urn:microsoft.com/office/officeart/2008/layout/HorizontalMultiLevelHierarchy#1"/>
    <dgm:cxn modelId="{52C4D6BD-E112-3746-B9C8-4540B65BCCF3}" type="presOf" srcId="{8DD50F9D-FE81-48D9-8CE4-DFF23423D8BC}" destId="{B259FCB9-ABEB-40FE-9452-63DACF82E42A}" srcOrd="1" destOrd="0" presId="urn:microsoft.com/office/officeart/2008/layout/HorizontalMultiLevelHierarchy#1"/>
    <dgm:cxn modelId="{69416C57-5CD7-1346-982E-7767C2319E32}" type="presOf" srcId="{75D2C762-270A-4533-B421-5A6A2D993979}" destId="{5A73CCE8-DFF3-495C-B4F1-0AF76F437F40}" srcOrd="0" destOrd="0" presId="urn:microsoft.com/office/officeart/2008/layout/HorizontalMultiLevelHierarchy#1"/>
    <dgm:cxn modelId="{462660EE-5A40-D942-8845-EC5E1052719E}" type="presOf" srcId="{7922CA45-45F3-4A46-9285-48C6AB472A84}" destId="{5BA662CB-8C2E-47B8-9F1B-FEF9798A0549}" srcOrd="0" destOrd="0" presId="urn:microsoft.com/office/officeart/2008/layout/HorizontalMultiLevelHierarchy#1"/>
    <dgm:cxn modelId="{27039168-309B-2C41-98CD-8057DB10F65B}" type="presOf" srcId="{67575A93-6307-4896-BCEA-5DFF16E31A0C}" destId="{5AFE789F-01BA-40D4-A60F-0FDD98A65223}" srcOrd="0" destOrd="0" presId="urn:microsoft.com/office/officeart/2008/layout/HorizontalMultiLevelHierarchy#1"/>
    <dgm:cxn modelId="{437E2432-8EB7-4D26-BD7D-29B0C7FD5E31}" srcId="{4B803C29-6CBF-4003-BBEC-232FC9826177}" destId="{67575A93-6307-4896-BCEA-5DFF16E31A0C}" srcOrd="0" destOrd="0" parTransId="{8DD50F9D-FE81-48D9-8CE4-DFF23423D8BC}" sibTransId="{D87628B2-450D-420D-AFD3-F3165F7D7E5F}"/>
    <dgm:cxn modelId="{F4E981F0-EA14-5546-B646-F70FBAB71A40}" type="presOf" srcId="{E36AC6A7-F9AA-4682-830A-080644BC3105}" destId="{0870E7DA-0FA1-4F1E-9BBD-921D95DAED35}" srcOrd="1" destOrd="0" presId="urn:microsoft.com/office/officeart/2008/layout/HorizontalMultiLevelHierarchy#1"/>
    <dgm:cxn modelId="{C0589D9F-D5BD-4A0D-BBB0-F17ADE5C3337}" srcId="{4B803C29-6CBF-4003-BBEC-232FC9826177}" destId="{75D2C762-270A-4533-B421-5A6A2D993979}" srcOrd="2" destOrd="0" parTransId="{79CDD01A-8852-44BB-B392-77A89D83574D}" sibTransId="{F5118C76-03CF-429D-8F30-2F300CCDD791}"/>
    <dgm:cxn modelId="{E29E31EE-D444-4383-A635-8424645690BF}" srcId="{7922CA45-45F3-4A46-9285-48C6AB472A84}" destId="{4B803C29-6CBF-4003-BBEC-232FC9826177}" srcOrd="0" destOrd="0" parTransId="{B86153EF-9F39-4FD2-85EB-656A2EC91177}" sibTransId="{02C5BFC0-0A23-4075-AC90-AC198D009D1B}"/>
    <dgm:cxn modelId="{87809EEE-6F49-4735-8241-8BE9088D1F16}" srcId="{4B803C29-6CBF-4003-BBEC-232FC9826177}" destId="{73E4ABDF-EBF9-4306-AA16-19E4978642E8}" srcOrd="1" destOrd="0" parTransId="{E36AC6A7-F9AA-4682-830A-080644BC3105}" sibTransId="{E3128B50-090B-40E0-8757-420CA68E6201}"/>
    <dgm:cxn modelId="{06F07B3B-9E7E-9642-96D6-8C779D4925EC}" type="presParOf" srcId="{5BA662CB-8C2E-47B8-9F1B-FEF9798A0549}" destId="{7799F25F-C635-431E-8595-5FDDDAEB75C2}" srcOrd="0" destOrd="0" presId="urn:microsoft.com/office/officeart/2008/layout/HorizontalMultiLevelHierarchy#1"/>
    <dgm:cxn modelId="{D94BACE8-B68C-D840-8E6A-73C9C2E50A50}" type="presParOf" srcId="{7799F25F-C635-431E-8595-5FDDDAEB75C2}" destId="{12FC50FE-73DA-44F5-BD72-A99896E335C0}" srcOrd="0" destOrd="0" presId="urn:microsoft.com/office/officeart/2008/layout/HorizontalMultiLevelHierarchy#1"/>
    <dgm:cxn modelId="{2BACAC92-DE97-ED49-B401-FB6D44B78453}" type="presParOf" srcId="{7799F25F-C635-431E-8595-5FDDDAEB75C2}" destId="{CD009FA0-54DB-47F5-AEE7-9EBF66FA8FBB}" srcOrd="1" destOrd="0" presId="urn:microsoft.com/office/officeart/2008/layout/HorizontalMultiLevelHierarchy#1"/>
    <dgm:cxn modelId="{712892C0-75E0-5145-BBCD-4CD739C2139C}" type="presParOf" srcId="{CD009FA0-54DB-47F5-AEE7-9EBF66FA8FBB}" destId="{AD95D6FF-000B-497F-9F1B-DA5D835ED5ED}" srcOrd="0" destOrd="0" presId="urn:microsoft.com/office/officeart/2008/layout/HorizontalMultiLevelHierarchy#1"/>
    <dgm:cxn modelId="{BC7E3C95-648E-7D4E-8E4E-E5159CECDB8F}" type="presParOf" srcId="{AD95D6FF-000B-497F-9F1B-DA5D835ED5ED}" destId="{B259FCB9-ABEB-40FE-9452-63DACF82E42A}" srcOrd="0" destOrd="0" presId="urn:microsoft.com/office/officeart/2008/layout/HorizontalMultiLevelHierarchy#1"/>
    <dgm:cxn modelId="{B859F0F8-18F7-BA42-AFFE-2BE74B92DC23}" type="presParOf" srcId="{CD009FA0-54DB-47F5-AEE7-9EBF66FA8FBB}" destId="{A55B1247-C1B7-438B-A790-D021656FB896}" srcOrd="1" destOrd="0" presId="urn:microsoft.com/office/officeart/2008/layout/HorizontalMultiLevelHierarchy#1"/>
    <dgm:cxn modelId="{99E36D50-3AF4-7949-9725-265758047D3E}" type="presParOf" srcId="{A55B1247-C1B7-438B-A790-D021656FB896}" destId="{5AFE789F-01BA-40D4-A60F-0FDD98A65223}" srcOrd="0" destOrd="0" presId="urn:microsoft.com/office/officeart/2008/layout/HorizontalMultiLevelHierarchy#1"/>
    <dgm:cxn modelId="{DEA0558A-690D-924C-ABE5-0AE3C0D17AE2}" type="presParOf" srcId="{A55B1247-C1B7-438B-A790-D021656FB896}" destId="{972272C4-EC69-49BE-8B9A-C900CA14275C}" srcOrd="1" destOrd="0" presId="urn:microsoft.com/office/officeart/2008/layout/HorizontalMultiLevelHierarchy#1"/>
    <dgm:cxn modelId="{78B2739D-112D-A448-9626-37F9B8A3B0CC}" type="presParOf" srcId="{CD009FA0-54DB-47F5-AEE7-9EBF66FA8FBB}" destId="{50668DE7-9948-4DB8-9F78-572BDEC7EF8C}" srcOrd="2" destOrd="0" presId="urn:microsoft.com/office/officeart/2008/layout/HorizontalMultiLevelHierarchy#1"/>
    <dgm:cxn modelId="{73242792-F9D2-E746-B403-8E0884C0E266}" type="presParOf" srcId="{50668DE7-9948-4DB8-9F78-572BDEC7EF8C}" destId="{0870E7DA-0FA1-4F1E-9BBD-921D95DAED35}" srcOrd="0" destOrd="0" presId="urn:microsoft.com/office/officeart/2008/layout/HorizontalMultiLevelHierarchy#1"/>
    <dgm:cxn modelId="{FCA948E9-4F48-AF48-A610-5829E0595D15}" type="presParOf" srcId="{CD009FA0-54DB-47F5-AEE7-9EBF66FA8FBB}" destId="{15F5D5BE-5E29-46E2-ADA2-1E6ADB794C85}" srcOrd="3" destOrd="0" presId="urn:microsoft.com/office/officeart/2008/layout/HorizontalMultiLevelHierarchy#1"/>
    <dgm:cxn modelId="{16784F3B-02C6-5746-B97A-709BDFFF4FCA}" type="presParOf" srcId="{15F5D5BE-5E29-46E2-ADA2-1E6ADB794C85}" destId="{C0BB8BF2-CCBE-47B5-9A30-ACD9461A6D2E}" srcOrd="0" destOrd="0" presId="urn:microsoft.com/office/officeart/2008/layout/HorizontalMultiLevelHierarchy#1"/>
    <dgm:cxn modelId="{8C4B4952-8D74-A145-9E26-FF349BFF2472}" type="presParOf" srcId="{15F5D5BE-5E29-46E2-ADA2-1E6ADB794C85}" destId="{071509ED-96E8-4CCE-8762-9FD14F86513C}" srcOrd="1" destOrd="0" presId="urn:microsoft.com/office/officeart/2008/layout/HorizontalMultiLevelHierarchy#1"/>
    <dgm:cxn modelId="{FF6F9B39-9050-AC47-A864-8D5CD27A69F0}" type="presParOf" srcId="{CD009FA0-54DB-47F5-AEE7-9EBF66FA8FBB}" destId="{EECECEDA-1409-4466-B2BD-F879B52A71F4}" srcOrd="4" destOrd="0" presId="urn:microsoft.com/office/officeart/2008/layout/HorizontalMultiLevelHierarchy#1"/>
    <dgm:cxn modelId="{59CBE042-D65C-EC4B-86EB-2FF50ABA6969}" type="presParOf" srcId="{EECECEDA-1409-4466-B2BD-F879B52A71F4}" destId="{AD553A18-39B5-4454-80B9-6846002139A7}" srcOrd="0" destOrd="0" presId="urn:microsoft.com/office/officeart/2008/layout/HorizontalMultiLevelHierarchy#1"/>
    <dgm:cxn modelId="{5289F017-56D5-CD46-9D64-7D74172F5952}" type="presParOf" srcId="{CD009FA0-54DB-47F5-AEE7-9EBF66FA8FBB}" destId="{20381205-9A62-4053-9BFA-937CBA1E0A2B}" srcOrd="5" destOrd="0" presId="urn:microsoft.com/office/officeart/2008/layout/HorizontalMultiLevelHierarchy#1"/>
    <dgm:cxn modelId="{F94F2625-C618-0348-9E0B-5DACCFCCACCC}" type="presParOf" srcId="{20381205-9A62-4053-9BFA-937CBA1E0A2B}" destId="{5A73CCE8-DFF3-495C-B4F1-0AF76F437F40}" srcOrd="0" destOrd="0" presId="urn:microsoft.com/office/officeart/2008/layout/HorizontalMultiLevelHierarchy#1"/>
    <dgm:cxn modelId="{C06EA658-0E72-9E45-8DEB-1B9E073B10F4}" type="presParOf" srcId="{20381205-9A62-4053-9BFA-937CBA1E0A2B}" destId="{D80A6070-0C05-4ACF-92F4-847B20E5DDEE}" srcOrd="1" destOrd="0" presId="urn:microsoft.com/office/officeart/2008/layout/HorizontalMultiLevelHierarchy#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7922CA45-45F3-4A46-9285-48C6AB472A84}" type="doc">
      <dgm:prSet loTypeId="urn:microsoft.com/office/officeart/2008/layout/HorizontalMultiLevelHierarchy#1" loCatId="hierarchy" qsTypeId="urn:microsoft.com/office/officeart/2005/8/quickstyle/simple1#1" qsCatId="simple" csTypeId="urn:microsoft.com/office/officeart/2005/8/colors/accent2_1#1" csCatId="accent2" phldr="1"/>
      <dgm:spPr/>
      <dgm:t>
        <a:bodyPr/>
        <a:lstStyle/>
        <a:p>
          <a:endParaRPr lang="zh-CN" altLang="en-US"/>
        </a:p>
      </dgm:t>
    </dgm:pt>
    <dgm:pt modelId="{73E4ABDF-EBF9-4306-AA16-19E4978642E8}">
      <dgm:prSet phldrT="[文本]" custT="1"/>
      <dgm:spPr>
        <a:noFill/>
        <a:ln>
          <a:solidFill>
            <a:srgbClr val="C00000"/>
          </a:solidFill>
        </a:ln>
      </dgm:spPr>
      <dgm:t>
        <a:bodyPr/>
        <a:lstStyle/>
        <a:p>
          <a:r>
            <a:rPr lang="zh-CN" altLang="en-US" sz="14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陆游诗歌的艺术成就</a:t>
          </a:r>
          <a:endParaRPr lang="zh-CN" altLang="en-US" sz="1400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36AC6A7-F9AA-4682-830A-080644BC3105}" type="parTrans" cxnId="{87809EEE-6F49-4735-8241-8BE9088D1F16}">
      <dgm:prSet custT="1"/>
      <dgm:spPr>
        <a:ln>
          <a:solidFill>
            <a:srgbClr val="C00000"/>
          </a:solidFill>
        </a:ln>
      </dgm:spPr>
      <dgm:t>
        <a:bodyPr/>
        <a:lstStyle/>
        <a:p>
          <a:endParaRPr lang="zh-CN" altLang="en-US" sz="1400"/>
        </a:p>
      </dgm:t>
    </dgm:pt>
    <dgm:pt modelId="{E3128B50-090B-40E0-8757-420CA68E6201}" type="sibTrans" cxnId="{87809EEE-6F49-4735-8241-8BE9088D1F16}">
      <dgm:prSet/>
      <dgm:spPr/>
      <dgm:t>
        <a:bodyPr/>
        <a:lstStyle/>
        <a:p>
          <a:endParaRPr lang="zh-CN" altLang="en-US" sz="1400"/>
        </a:p>
      </dgm:t>
    </dgm:pt>
    <dgm:pt modelId="{2FA967C5-9CDF-4F2A-BC0C-5A3548AC5C4D}">
      <dgm:prSet custT="1"/>
      <dgm:spPr>
        <a:solidFill>
          <a:srgbClr val="C00000"/>
        </a:solidFill>
        <a:ln>
          <a:solidFill>
            <a:srgbClr val="C00000"/>
          </a:solidFill>
        </a:ln>
      </dgm:spPr>
      <dgm:t>
        <a:bodyPr/>
        <a:lstStyle/>
        <a:p>
          <a:r>
            <a:rPr lang="zh-CN" altLang="en-US" sz="1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陆游的词和散文</a:t>
          </a:r>
        </a:p>
      </dgm:t>
    </dgm:pt>
    <dgm:pt modelId="{74A6CC8D-18B3-44C7-AE03-EF543B4F3E22}" type="parTrans" cxnId="{4527A720-7557-436F-A4C2-3FF1DDC12AAA}">
      <dgm:prSet/>
      <dgm:spPr>
        <a:ln>
          <a:solidFill>
            <a:srgbClr val="C00000"/>
          </a:solidFill>
        </a:ln>
      </dgm:spPr>
      <dgm:t>
        <a:bodyPr/>
        <a:lstStyle/>
        <a:p>
          <a:endParaRPr lang="zh-CN" altLang="en-US"/>
        </a:p>
      </dgm:t>
    </dgm:pt>
    <dgm:pt modelId="{29F6B6B2-A115-4530-94E2-1F1324C0B9FC}" type="sibTrans" cxnId="{4527A720-7557-436F-A4C2-3FF1DDC12AAA}">
      <dgm:prSet/>
      <dgm:spPr/>
      <dgm:t>
        <a:bodyPr/>
        <a:lstStyle/>
        <a:p>
          <a:endParaRPr lang="zh-CN" altLang="en-US"/>
        </a:p>
      </dgm:t>
    </dgm:pt>
    <dgm:pt modelId="{4B803C29-6CBF-4003-BBEC-232FC9826177}">
      <dgm:prSet phldrT="[文本]" custT="1"/>
      <dgm:spPr>
        <a:ln>
          <a:solidFill>
            <a:srgbClr val="C00000"/>
          </a:solidFill>
        </a:ln>
      </dgm:spPr>
      <dgm:t>
        <a:bodyPr vert="vert"/>
        <a:lstStyle/>
        <a:p>
          <a:r>
            <a:rPr lang="zh-CN" altLang="en-US" sz="14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伟大的爱国诗人陆游 </a:t>
          </a:r>
          <a:endParaRPr lang="en-US" altLang="zh-CN" sz="14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B86153EF-9F39-4FD2-85EB-656A2EC91177}" type="parTrans" cxnId="{E29E31EE-D444-4383-A635-8424645690BF}">
      <dgm:prSet/>
      <dgm:spPr/>
      <dgm:t>
        <a:bodyPr/>
        <a:lstStyle/>
        <a:p>
          <a:endParaRPr lang="zh-CN" altLang="en-US"/>
        </a:p>
      </dgm:t>
    </dgm:pt>
    <dgm:pt modelId="{02C5BFC0-0A23-4075-AC90-AC198D009D1B}" type="sibTrans" cxnId="{E29E31EE-D444-4383-A635-8424645690BF}">
      <dgm:prSet/>
      <dgm:spPr/>
      <dgm:t>
        <a:bodyPr/>
        <a:lstStyle/>
        <a:p>
          <a:endParaRPr lang="zh-CN" altLang="en-US"/>
        </a:p>
      </dgm:t>
    </dgm:pt>
    <dgm:pt modelId="{E844C7F5-A1C9-4467-9179-4E263BB9B55E}">
      <dgm:prSet phldrT="[文本]" custT="1"/>
      <dgm:spPr>
        <a:solidFill>
          <a:schemeClr val="bg1"/>
        </a:solidFill>
        <a:ln>
          <a:solidFill>
            <a:srgbClr val="C00000"/>
          </a:solidFill>
        </a:ln>
      </dgm:spPr>
      <dgm:t>
        <a:bodyPr/>
        <a:lstStyle/>
        <a:p>
          <a:r>
            <a:rPr lang="zh-CN" altLang="en-US" sz="14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陆游的诗歌创作</a:t>
          </a:r>
          <a:endParaRPr lang="zh-CN" altLang="en-US" sz="1400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2A3D07A-7326-4510-AF8D-1B186248573D}" type="parTrans" cxnId="{7B5AF139-D498-49E2-AACD-3446FED0AEF2}">
      <dgm:prSet/>
      <dgm:spPr/>
      <dgm:t>
        <a:bodyPr/>
        <a:lstStyle/>
        <a:p>
          <a:endParaRPr lang="zh-CN" altLang="en-US"/>
        </a:p>
      </dgm:t>
    </dgm:pt>
    <dgm:pt modelId="{232A594E-DD47-4530-8229-8BA8D3595D82}" type="sibTrans" cxnId="{7B5AF139-D498-49E2-AACD-3446FED0AEF2}">
      <dgm:prSet/>
      <dgm:spPr/>
      <dgm:t>
        <a:bodyPr/>
        <a:lstStyle/>
        <a:p>
          <a:endParaRPr lang="zh-CN" altLang="en-US"/>
        </a:p>
      </dgm:t>
    </dgm:pt>
    <dgm:pt modelId="{5BA662CB-8C2E-47B8-9F1B-FEF9798A0549}" type="pres">
      <dgm:prSet presAssocID="{7922CA45-45F3-4A46-9285-48C6AB472A84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7799F25F-C635-431E-8595-5FDDDAEB75C2}" type="pres">
      <dgm:prSet presAssocID="{4B803C29-6CBF-4003-BBEC-232FC9826177}" presName="root1" presStyleCnt="0"/>
      <dgm:spPr/>
    </dgm:pt>
    <dgm:pt modelId="{12FC50FE-73DA-44F5-BD72-A99896E335C0}" type="pres">
      <dgm:prSet presAssocID="{4B803C29-6CBF-4003-BBEC-232FC9826177}" presName="LevelOneTextNode" presStyleLbl="node0" presStyleIdx="0" presStyleCnt="1" custScaleX="319394" custScaleY="1419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D009FA0-54DB-47F5-AEE7-9EBF66FA8FBB}" type="pres">
      <dgm:prSet presAssocID="{4B803C29-6CBF-4003-BBEC-232FC9826177}" presName="level2hierChild" presStyleCnt="0"/>
      <dgm:spPr/>
    </dgm:pt>
    <dgm:pt modelId="{37C9E173-1101-4256-93B8-7BA9BD6C0CBD}" type="pres">
      <dgm:prSet presAssocID="{02A3D07A-7326-4510-AF8D-1B186248573D}" presName="conn2-1" presStyleLbl="parChTrans1D2" presStyleIdx="0" presStyleCnt="3"/>
      <dgm:spPr/>
      <dgm:t>
        <a:bodyPr/>
        <a:lstStyle/>
        <a:p>
          <a:endParaRPr lang="zh-CN" altLang="en-US"/>
        </a:p>
      </dgm:t>
    </dgm:pt>
    <dgm:pt modelId="{CEA1FC64-8A99-4DB2-B6DD-A462808804E9}" type="pres">
      <dgm:prSet presAssocID="{02A3D07A-7326-4510-AF8D-1B186248573D}" presName="connTx" presStyleLbl="parChTrans1D2" presStyleIdx="0" presStyleCnt="3"/>
      <dgm:spPr/>
      <dgm:t>
        <a:bodyPr/>
        <a:lstStyle/>
        <a:p>
          <a:endParaRPr lang="zh-CN" altLang="en-US"/>
        </a:p>
      </dgm:t>
    </dgm:pt>
    <dgm:pt modelId="{D66BF2FF-E059-4CB7-80C5-083E420CF25B}" type="pres">
      <dgm:prSet presAssocID="{E844C7F5-A1C9-4467-9179-4E263BB9B55E}" presName="root2" presStyleCnt="0"/>
      <dgm:spPr/>
    </dgm:pt>
    <dgm:pt modelId="{DD936C5A-C466-434C-A910-EB5435AD2F3E}" type="pres">
      <dgm:prSet presAssocID="{E844C7F5-A1C9-4467-9179-4E263BB9B55E}" presName="LevelTwoTextNode" presStyleLbl="node2" presStyleIdx="0" presStyleCnt="3" custScaleY="5224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28B1DB2-89EE-4A10-83BE-3A8D4C663032}" type="pres">
      <dgm:prSet presAssocID="{E844C7F5-A1C9-4467-9179-4E263BB9B55E}" presName="level3hierChild" presStyleCnt="0"/>
      <dgm:spPr/>
    </dgm:pt>
    <dgm:pt modelId="{50668DE7-9948-4DB8-9F78-572BDEC7EF8C}" type="pres">
      <dgm:prSet presAssocID="{E36AC6A7-F9AA-4682-830A-080644BC3105}" presName="conn2-1" presStyleLbl="parChTrans1D2" presStyleIdx="1" presStyleCnt="3"/>
      <dgm:spPr/>
      <dgm:t>
        <a:bodyPr/>
        <a:lstStyle/>
        <a:p>
          <a:endParaRPr lang="zh-CN" altLang="en-US"/>
        </a:p>
      </dgm:t>
    </dgm:pt>
    <dgm:pt modelId="{0870E7DA-0FA1-4F1E-9BBD-921D95DAED35}" type="pres">
      <dgm:prSet presAssocID="{E36AC6A7-F9AA-4682-830A-080644BC3105}" presName="connTx" presStyleLbl="parChTrans1D2" presStyleIdx="1" presStyleCnt="3"/>
      <dgm:spPr/>
      <dgm:t>
        <a:bodyPr/>
        <a:lstStyle/>
        <a:p>
          <a:endParaRPr lang="zh-CN" altLang="en-US"/>
        </a:p>
      </dgm:t>
    </dgm:pt>
    <dgm:pt modelId="{15F5D5BE-5E29-46E2-ADA2-1E6ADB794C85}" type="pres">
      <dgm:prSet presAssocID="{73E4ABDF-EBF9-4306-AA16-19E4978642E8}" presName="root2" presStyleCnt="0"/>
      <dgm:spPr/>
    </dgm:pt>
    <dgm:pt modelId="{C0BB8BF2-CCBE-47B5-9A30-ACD9461A6D2E}" type="pres">
      <dgm:prSet presAssocID="{73E4ABDF-EBF9-4306-AA16-19E4978642E8}" presName="LevelTwoTextNode" presStyleLbl="node2" presStyleIdx="1" presStyleCnt="3" custScaleX="100700" custScaleY="6419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71509ED-96E8-4CCE-8762-9FD14F86513C}" type="pres">
      <dgm:prSet presAssocID="{73E4ABDF-EBF9-4306-AA16-19E4978642E8}" presName="level3hierChild" presStyleCnt="0"/>
      <dgm:spPr/>
    </dgm:pt>
    <dgm:pt modelId="{8FDD8224-612E-4D18-9D3A-216E5928768C}" type="pres">
      <dgm:prSet presAssocID="{74A6CC8D-18B3-44C7-AE03-EF543B4F3E22}" presName="conn2-1" presStyleLbl="parChTrans1D2" presStyleIdx="2" presStyleCnt="3"/>
      <dgm:spPr/>
      <dgm:t>
        <a:bodyPr/>
        <a:lstStyle/>
        <a:p>
          <a:endParaRPr lang="zh-CN" altLang="en-US"/>
        </a:p>
      </dgm:t>
    </dgm:pt>
    <dgm:pt modelId="{A7684385-1E4F-4457-B1AB-158EF7708AD0}" type="pres">
      <dgm:prSet presAssocID="{74A6CC8D-18B3-44C7-AE03-EF543B4F3E22}" presName="connTx" presStyleLbl="parChTrans1D2" presStyleIdx="2" presStyleCnt="3"/>
      <dgm:spPr/>
      <dgm:t>
        <a:bodyPr/>
        <a:lstStyle/>
        <a:p>
          <a:endParaRPr lang="zh-CN" altLang="en-US"/>
        </a:p>
      </dgm:t>
    </dgm:pt>
    <dgm:pt modelId="{5252D690-818A-41A0-A586-AD5A7E13A4D1}" type="pres">
      <dgm:prSet presAssocID="{2FA967C5-9CDF-4F2A-BC0C-5A3548AC5C4D}" presName="root2" presStyleCnt="0"/>
      <dgm:spPr/>
    </dgm:pt>
    <dgm:pt modelId="{99937229-FB4F-4A6C-A5D3-ABE37A1AAF37}" type="pres">
      <dgm:prSet presAssocID="{2FA967C5-9CDF-4F2A-BC0C-5A3548AC5C4D}" presName="LevelTwoTextNode" presStyleLbl="node2" presStyleIdx="2" presStyleCnt="3" custScaleX="99429" custScaleY="57778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8DBDF64-9B5F-4820-8717-43AA78DE7E4C}" type="pres">
      <dgm:prSet presAssocID="{2FA967C5-9CDF-4F2A-BC0C-5A3548AC5C4D}" presName="level3hierChild" presStyleCnt="0"/>
      <dgm:spPr/>
    </dgm:pt>
  </dgm:ptLst>
  <dgm:cxnLst>
    <dgm:cxn modelId="{FAB74575-68DF-AF49-A2D9-238C5C77679C}" type="presOf" srcId="{E36AC6A7-F9AA-4682-830A-080644BC3105}" destId="{0870E7DA-0FA1-4F1E-9BBD-921D95DAED35}" srcOrd="1" destOrd="0" presId="urn:microsoft.com/office/officeart/2008/layout/HorizontalMultiLevelHierarchy#1"/>
    <dgm:cxn modelId="{FEC2B019-65BC-5F43-8E4C-99E8586EAA18}" type="presOf" srcId="{02A3D07A-7326-4510-AF8D-1B186248573D}" destId="{CEA1FC64-8A99-4DB2-B6DD-A462808804E9}" srcOrd="1" destOrd="0" presId="urn:microsoft.com/office/officeart/2008/layout/HorizontalMultiLevelHierarchy#1"/>
    <dgm:cxn modelId="{BEC6F81E-6ED7-2842-850B-BF0949E96C13}" type="presOf" srcId="{E844C7F5-A1C9-4467-9179-4E263BB9B55E}" destId="{DD936C5A-C466-434C-A910-EB5435AD2F3E}" srcOrd="0" destOrd="0" presId="urn:microsoft.com/office/officeart/2008/layout/HorizontalMultiLevelHierarchy#1"/>
    <dgm:cxn modelId="{6C91A71B-525C-3547-B280-15A0EB5C7682}" type="presOf" srcId="{2FA967C5-9CDF-4F2A-BC0C-5A3548AC5C4D}" destId="{99937229-FB4F-4A6C-A5D3-ABE37A1AAF37}" srcOrd="0" destOrd="0" presId="urn:microsoft.com/office/officeart/2008/layout/HorizontalMultiLevelHierarchy#1"/>
    <dgm:cxn modelId="{84F78861-C52F-984E-9568-E17A133838CE}" type="presOf" srcId="{E36AC6A7-F9AA-4682-830A-080644BC3105}" destId="{50668DE7-9948-4DB8-9F78-572BDEC7EF8C}" srcOrd="0" destOrd="0" presId="urn:microsoft.com/office/officeart/2008/layout/HorizontalMultiLevelHierarchy#1"/>
    <dgm:cxn modelId="{0659B59D-6864-2B4F-87B5-C30302B13274}" type="presOf" srcId="{4B803C29-6CBF-4003-BBEC-232FC9826177}" destId="{12FC50FE-73DA-44F5-BD72-A99896E335C0}" srcOrd="0" destOrd="0" presId="urn:microsoft.com/office/officeart/2008/layout/HorizontalMultiLevelHierarchy#1"/>
    <dgm:cxn modelId="{20B19AAF-6188-D94A-94BB-361734079431}" type="presOf" srcId="{02A3D07A-7326-4510-AF8D-1B186248573D}" destId="{37C9E173-1101-4256-93B8-7BA9BD6C0CBD}" srcOrd="0" destOrd="0" presId="urn:microsoft.com/office/officeart/2008/layout/HorizontalMultiLevelHierarchy#1"/>
    <dgm:cxn modelId="{E636BB84-8090-A741-86BF-9177C6E0A9C3}" type="presOf" srcId="{73E4ABDF-EBF9-4306-AA16-19E4978642E8}" destId="{C0BB8BF2-CCBE-47B5-9A30-ACD9461A6D2E}" srcOrd="0" destOrd="0" presId="urn:microsoft.com/office/officeart/2008/layout/HorizontalMultiLevelHierarchy#1"/>
    <dgm:cxn modelId="{7B5AF139-D498-49E2-AACD-3446FED0AEF2}" srcId="{4B803C29-6CBF-4003-BBEC-232FC9826177}" destId="{E844C7F5-A1C9-4467-9179-4E263BB9B55E}" srcOrd="0" destOrd="0" parTransId="{02A3D07A-7326-4510-AF8D-1B186248573D}" sibTransId="{232A594E-DD47-4530-8229-8BA8D3595D82}"/>
    <dgm:cxn modelId="{FEB65F16-E416-0A45-88E8-763F5AF228B4}" type="presOf" srcId="{74A6CC8D-18B3-44C7-AE03-EF543B4F3E22}" destId="{8FDD8224-612E-4D18-9D3A-216E5928768C}" srcOrd="0" destOrd="0" presId="urn:microsoft.com/office/officeart/2008/layout/HorizontalMultiLevelHierarchy#1"/>
    <dgm:cxn modelId="{16277F87-1B39-744E-A4FE-2A84382A2F09}" type="presOf" srcId="{7922CA45-45F3-4A46-9285-48C6AB472A84}" destId="{5BA662CB-8C2E-47B8-9F1B-FEF9798A0549}" srcOrd="0" destOrd="0" presId="urn:microsoft.com/office/officeart/2008/layout/HorizontalMultiLevelHierarchy#1"/>
    <dgm:cxn modelId="{4527A720-7557-436F-A4C2-3FF1DDC12AAA}" srcId="{4B803C29-6CBF-4003-BBEC-232FC9826177}" destId="{2FA967C5-9CDF-4F2A-BC0C-5A3548AC5C4D}" srcOrd="2" destOrd="0" parTransId="{74A6CC8D-18B3-44C7-AE03-EF543B4F3E22}" sibTransId="{29F6B6B2-A115-4530-94E2-1F1324C0B9FC}"/>
    <dgm:cxn modelId="{169E0F51-4740-7044-9E3A-F35DB2B1D376}" type="presOf" srcId="{74A6CC8D-18B3-44C7-AE03-EF543B4F3E22}" destId="{A7684385-1E4F-4457-B1AB-158EF7708AD0}" srcOrd="1" destOrd="0" presId="urn:microsoft.com/office/officeart/2008/layout/HorizontalMultiLevelHierarchy#1"/>
    <dgm:cxn modelId="{E29E31EE-D444-4383-A635-8424645690BF}" srcId="{7922CA45-45F3-4A46-9285-48C6AB472A84}" destId="{4B803C29-6CBF-4003-BBEC-232FC9826177}" srcOrd="0" destOrd="0" parTransId="{B86153EF-9F39-4FD2-85EB-656A2EC91177}" sibTransId="{02C5BFC0-0A23-4075-AC90-AC198D009D1B}"/>
    <dgm:cxn modelId="{87809EEE-6F49-4735-8241-8BE9088D1F16}" srcId="{4B803C29-6CBF-4003-BBEC-232FC9826177}" destId="{73E4ABDF-EBF9-4306-AA16-19E4978642E8}" srcOrd="1" destOrd="0" parTransId="{E36AC6A7-F9AA-4682-830A-080644BC3105}" sibTransId="{E3128B50-090B-40E0-8757-420CA68E6201}"/>
    <dgm:cxn modelId="{2D26463D-1A3D-BB46-97DF-80D1D832D5AC}" type="presParOf" srcId="{5BA662CB-8C2E-47B8-9F1B-FEF9798A0549}" destId="{7799F25F-C635-431E-8595-5FDDDAEB75C2}" srcOrd="0" destOrd="0" presId="urn:microsoft.com/office/officeart/2008/layout/HorizontalMultiLevelHierarchy#1"/>
    <dgm:cxn modelId="{419ADD33-8B63-C34C-9BC5-1E5E58AEAE43}" type="presParOf" srcId="{7799F25F-C635-431E-8595-5FDDDAEB75C2}" destId="{12FC50FE-73DA-44F5-BD72-A99896E335C0}" srcOrd="0" destOrd="0" presId="urn:microsoft.com/office/officeart/2008/layout/HorizontalMultiLevelHierarchy#1"/>
    <dgm:cxn modelId="{DC26BF41-C3EE-3247-A592-A65219DFF311}" type="presParOf" srcId="{7799F25F-C635-431E-8595-5FDDDAEB75C2}" destId="{CD009FA0-54DB-47F5-AEE7-9EBF66FA8FBB}" srcOrd="1" destOrd="0" presId="urn:microsoft.com/office/officeart/2008/layout/HorizontalMultiLevelHierarchy#1"/>
    <dgm:cxn modelId="{6EB919EB-67EF-8846-8479-ECB1F589B5C9}" type="presParOf" srcId="{CD009FA0-54DB-47F5-AEE7-9EBF66FA8FBB}" destId="{37C9E173-1101-4256-93B8-7BA9BD6C0CBD}" srcOrd="0" destOrd="0" presId="urn:microsoft.com/office/officeart/2008/layout/HorizontalMultiLevelHierarchy#1"/>
    <dgm:cxn modelId="{E86D8581-A790-AB44-8C0C-2AFC791F10F7}" type="presParOf" srcId="{37C9E173-1101-4256-93B8-7BA9BD6C0CBD}" destId="{CEA1FC64-8A99-4DB2-B6DD-A462808804E9}" srcOrd="0" destOrd="0" presId="urn:microsoft.com/office/officeart/2008/layout/HorizontalMultiLevelHierarchy#1"/>
    <dgm:cxn modelId="{4BEFC470-4AEA-9D42-B005-D43CFE0D7A7F}" type="presParOf" srcId="{CD009FA0-54DB-47F5-AEE7-9EBF66FA8FBB}" destId="{D66BF2FF-E059-4CB7-80C5-083E420CF25B}" srcOrd="1" destOrd="0" presId="urn:microsoft.com/office/officeart/2008/layout/HorizontalMultiLevelHierarchy#1"/>
    <dgm:cxn modelId="{C607AF4F-6255-FF40-81BB-C083730510D9}" type="presParOf" srcId="{D66BF2FF-E059-4CB7-80C5-083E420CF25B}" destId="{DD936C5A-C466-434C-A910-EB5435AD2F3E}" srcOrd="0" destOrd="0" presId="urn:microsoft.com/office/officeart/2008/layout/HorizontalMultiLevelHierarchy#1"/>
    <dgm:cxn modelId="{5E15D046-D1B4-6243-9536-DF2AFF19B990}" type="presParOf" srcId="{D66BF2FF-E059-4CB7-80C5-083E420CF25B}" destId="{528B1DB2-89EE-4A10-83BE-3A8D4C663032}" srcOrd="1" destOrd="0" presId="urn:microsoft.com/office/officeart/2008/layout/HorizontalMultiLevelHierarchy#1"/>
    <dgm:cxn modelId="{15F8B91B-FC02-6849-A7A4-4F434311BF96}" type="presParOf" srcId="{CD009FA0-54DB-47F5-AEE7-9EBF66FA8FBB}" destId="{50668DE7-9948-4DB8-9F78-572BDEC7EF8C}" srcOrd="2" destOrd="0" presId="urn:microsoft.com/office/officeart/2008/layout/HorizontalMultiLevelHierarchy#1"/>
    <dgm:cxn modelId="{4E5587F0-0ED8-5C4E-B555-34E409F33EDE}" type="presParOf" srcId="{50668DE7-9948-4DB8-9F78-572BDEC7EF8C}" destId="{0870E7DA-0FA1-4F1E-9BBD-921D95DAED35}" srcOrd="0" destOrd="0" presId="urn:microsoft.com/office/officeart/2008/layout/HorizontalMultiLevelHierarchy#1"/>
    <dgm:cxn modelId="{6005B559-5F18-D04A-B76B-6813C2F77F9A}" type="presParOf" srcId="{CD009FA0-54DB-47F5-AEE7-9EBF66FA8FBB}" destId="{15F5D5BE-5E29-46E2-ADA2-1E6ADB794C85}" srcOrd="3" destOrd="0" presId="urn:microsoft.com/office/officeart/2008/layout/HorizontalMultiLevelHierarchy#1"/>
    <dgm:cxn modelId="{B991ADC1-3A9B-3A41-B748-4902144E23B3}" type="presParOf" srcId="{15F5D5BE-5E29-46E2-ADA2-1E6ADB794C85}" destId="{C0BB8BF2-CCBE-47B5-9A30-ACD9461A6D2E}" srcOrd="0" destOrd="0" presId="urn:microsoft.com/office/officeart/2008/layout/HorizontalMultiLevelHierarchy#1"/>
    <dgm:cxn modelId="{EAAAF29E-C68F-DE49-92F1-0A99AA94CC64}" type="presParOf" srcId="{15F5D5BE-5E29-46E2-ADA2-1E6ADB794C85}" destId="{071509ED-96E8-4CCE-8762-9FD14F86513C}" srcOrd="1" destOrd="0" presId="urn:microsoft.com/office/officeart/2008/layout/HorizontalMultiLevelHierarchy#1"/>
    <dgm:cxn modelId="{679BAC4C-A0C0-3C4E-ADE8-5B46DBFF4A71}" type="presParOf" srcId="{CD009FA0-54DB-47F5-AEE7-9EBF66FA8FBB}" destId="{8FDD8224-612E-4D18-9D3A-216E5928768C}" srcOrd="4" destOrd="0" presId="urn:microsoft.com/office/officeart/2008/layout/HorizontalMultiLevelHierarchy#1"/>
    <dgm:cxn modelId="{90D73CF9-780B-0943-B2F5-20FE7BA8C9C1}" type="presParOf" srcId="{8FDD8224-612E-4D18-9D3A-216E5928768C}" destId="{A7684385-1E4F-4457-B1AB-158EF7708AD0}" srcOrd="0" destOrd="0" presId="urn:microsoft.com/office/officeart/2008/layout/HorizontalMultiLevelHierarchy#1"/>
    <dgm:cxn modelId="{606F0E44-2486-B54A-A9AD-A2CED0941711}" type="presParOf" srcId="{CD009FA0-54DB-47F5-AEE7-9EBF66FA8FBB}" destId="{5252D690-818A-41A0-A586-AD5A7E13A4D1}" srcOrd="5" destOrd="0" presId="urn:microsoft.com/office/officeart/2008/layout/HorizontalMultiLevelHierarchy#1"/>
    <dgm:cxn modelId="{33E95AA7-9624-5242-9E63-F67AE06138F7}" type="presParOf" srcId="{5252D690-818A-41A0-A586-AD5A7E13A4D1}" destId="{99937229-FB4F-4A6C-A5D3-ABE37A1AAF37}" srcOrd="0" destOrd="0" presId="urn:microsoft.com/office/officeart/2008/layout/HorizontalMultiLevelHierarchy#1"/>
    <dgm:cxn modelId="{91AD4DA6-A3B4-4240-9856-83426FF48D70}" type="presParOf" srcId="{5252D690-818A-41A0-A586-AD5A7E13A4D1}" destId="{08DBDF64-9B5F-4820-8717-43AA78DE7E4C}" srcOrd="1" destOrd="0" presId="urn:microsoft.com/office/officeart/2008/layout/HorizontalMultiLevelHierarchy#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6.xml><?xml version="1.0" encoding="utf-8"?>
<dgm:dataModel xmlns:dgm="http://schemas.openxmlformats.org/drawingml/2006/diagram" xmlns:a="http://schemas.openxmlformats.org/drawingml/2006/main">
  <dgm:ptLst>
    <dgm:pt modelId="{7922CA45-45F3-4A46-9285-48C6AB472A84}" type="doc">
      <dgm:prSet loTypeId="urn:microsoft.com/office/officeart/2008/layout/HorizontalMultiLevelHierarchy#1" loCatId="hierarchy" qsTypeId="urn:microsoft.com/office/officeart/2005/8/quickstyle/simple1#1" qsCatId="simple" csTypeId="urn:microsoft.com/office/officeart/2005/8/colors/accent2_1#1" csCatId="accent2" phldr="1"/>
      <dgm:spPr/>
      <dgm:t>
        <a:bodyPr/>
        <a:lstStyle/>
        <a:p>
          <a:endParaRPr lang="zh-CN" altLang="en-US"/>
        </a:p>
      </dgm:t>
    </dgm:pt>
    <dgm:pt modelId="{73E4ABDF-EBF9-4306-AA16-19E4978642E8}">
      <dgm:prSet phldrT="[文本]" custT="1"/>
      <dgm:spPr>
        <a:noFill/>
        <a:ln>
          <a:solidFill>
            <a:srgbClr val="C00000"/>
          </a:solidFill>
        </a:ln>
      </dgm:spPr>
      <dgm:t>
        <a:bodyPr/>
        <a:lstStyle/>
        <a:p>
          <a:r>
            <a:rPr lang="zh-CN" altLang="en-US" sz="14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范成大</a:t>
          </a:r>
          <a:endParaRPr lang="zh-CN" altLang="en-US" sz="1400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36AC6A7-F9AA-4682-830A-080644BC3105}" type="parTrans" cxnId="{87809EEE-6F49-4735-8241-8BE9088D1F16}">
      <dgm:prSet custT="1"/>
      <dgm:spPr>
        <a:ln>
          <a:solidFill>
            <a:srgbClr val="C00000"/>
          </a:solidFill>
        </a:ln>
      </dgm:spPr>
      <dgm:t>
        <a:bodyPr/>
        <a:lstStyle/>
        <a:p>
          <a:endParaRPr lang="zh-CN" altLang="en-US" sz="1400"/>
        </a:p>
      </dgm:t>
    </dgm:pt>
    <dgm:pt modelId="{E3128B50-090B-40E0-8757-420CA68E6201}" type="sibTrans" cxnId="{87809EEE-6F49-4735-8241-8BE9088D1F16}">
      <dgm:prSet/>
      <dgm:spPr/>
      <dgm:t>
        <a:bodyPr/>
        <a:lstStyle/>
        <a:p>
          <a:endParaRPr lang="zh-CN" altLang="en-US" sz="1400"/>
        </a:p>
      </dgm:t>
    </dgm:pt>
    <dgm:pt modelId="{4B803C29-6CBF-4003-BBEC-232FC9826177}">
      <dgm:prSet phldrT="[文本]" custT="1"/>
      <dgm:spPr>
        <a:ln>
          <a:solidFill>
            <a:srgbClr val="C00000"/>
          </a:solidFill>
        </a:ln>
      </dgm:spPr>
      <dgm:t>
        <a:bodyPr vert="vert"/>
        <a:lstStyle/>
        <a:p>
          <a:r>
            <a:rPr lang="zh-CN" altLang="en-US" sz="14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杨万里和范成大</a:t>
          </a:r>
          <a:endParaRPr lang="en-US" altLang="zh-CN" sz="14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B86153EF-9F39-4FD2-85EB-656A2EC91177}" type="parTrans" cxnId="{E29E31EE-D444-4383-A635-8424645690BF}">
      <dgm:prSet/>
      <dgm:spPr/>
      <dgm:t>
        <a:bodyPr/>
        <a:lstStyle/>
        <a:p>
          <a:endParaRPr lang="zh-CN" altLang="en-US"/>
        </a:p>
      </dgm:t>
    </dgm:pt>
    <dgm:pt modelId="{02C5BFC0-0A23-4075-AC90-AC198D009D1B}" type="sibTrans" cxnId="{E29E31EE-D444-4383-A635-8424645690BF}">
      <dgm:prSet/>
      <dgm:spPr/>
      <dgm:t>
        <a:bodyPr/>
        <a:lstStyle/>
        <a:p>
          <a:endParaRPr lang="zh-CN" altLang="en-US"/>
        </a:p>
      </dgm:t>
    </dgm:pt>
    <dgm:pt modelId="{E844C7F5-A1C9-4467-9179-4E263BB9B55E}">
      <dgm:prSet phldrT="[文本]" custT="1"/>
      <dgm:spPr>
        <a:solidFill>
          <a:srgbClr val="C00000"/>
        </a:solidFill>
        <a:ln>
          <a:solidFill>
            <a:srgbClr val="C00000"/>
          </a:solidFill>
        </a:ln>
      </dgm:spPr>
      <dgm:t>
        <a:bodyPr/>
        <a:lstStyle/>
        <a:p>
          <a:r>
            <a:rPr lang="zh-CN" altLang="en-US" sz="1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杨万里</a:t>
          </a:r>
          <a:endParaRPr lang="zh-CN" altLang="en-US" sz="1400" dirty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2A3D07A-7326-4510-AF8D-1B186248573D}" type="parTrans" cxnId="{7B5AF139-D498-49E2-AACD-3446FED0AEF2}">
      <dgm:prSet/>
      <dgm:spPr/>
      <dgm:t>
        <a:bodyPr/>
        <a:lstStyle/>
        <a:p>
          <a:endParaRPr lang="zh-CN" altLang="en-US"/>
        </a:p>
      </dgm:t>
    </dgm:pt>
    <dgm:pt modelId="{232A594E-DD47-4530-8229-8BA8D3595D82}" type="sibTrans" cxnId="{7B5AF139-D498-49E2-AACD-3446FED0AEF2}">
      <dgm:prSet/>
      <dgm:spPr/>
      <dgm:t>
        <a:bodyPr/>
        <a:lstStyle/>
        <a:p>
          <a:endParaRPr lang="zh-CN" altLang="en-US"/>
        </a:p>
      </dgm:t>
    </dgm:pt>
    <dgm:pt modelId="{5BA662CB-8C2E-47B8-9F1B-FEF9798A0549}" type="pres">
      <dgm:prSet presAssocID="{7922CA45-45F3-4A46-9285-48C6AB472A84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7799F25F-C635-431E-8595-5FDDDAEB75C2}" type="pres">
      <dgm:prSet presAssocID="{4B803C29-6CBF-4003-BBEC-232FC9826177}" presName="root1" presStyleCnt="0"/>
      <dgm:spPr/>
    </dgm:pt>
    <dgm:pt modelId="{12FC50FE-73DA-44F5-BD72-A99896E335C0}" type="pres">
      <dgm:prSet presAssocID="{4B803C29-6CBF-4003-BBEC-232FC9826177}" presName="LevelOneTextNode" presStyleLbl="node0" presStyleIdx="0" presStyleCnt="1" custScaleX="319394" custScaleY="2400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D009FA0-54DB-47F5-AEE7-9EBF66FA8FBB}" type="pres">
      <dgm:prSet presAssocID="{4B803C29-6CBF-4003-BBEC-232FC9826177}" presName="level2hierChild" presStyleCnt="0"/>
      <dgm:spPr/>
    </dgm:pt>
    <dgm:pt modelId="{37C9E173-1101-4256-93B8-7BA9BD6C0CBD}" type="pres">
      <dgm:prSet presAssocID="{02A3D07A-7326-4510-AF8D-1B186248573D}" presName="conn2-1" presStyleLbl="parChTrans1D2" presStyleIdx="0" presStyleCnt="2"/>
      <dgm:spPr/>
      <dgm:t>
        <a:bodyPr/>
        <a:lstStyle/>
        <a:p>
          <a:endParaRPr lang="zh-CN" altLang="en-US"/>
        </a:p>
      </dgm:t>
    </dgm:pt>
    <dgm:pt modelId="{CEA1FC64-8A99-4DB2-B6DD-A462808804E9}" type="pres">
      <dgm:prSet presAssocID="{02A3D07A-7326-4510-AF8D-1B186248573D}" presName="connTx" presStyleLbl="parChTrans1D2" presStyleIdx="0" presStyleCnt="2"/>
      <dgm:spPr/>
      <dgm:t>
        <a:bodyPr/>
        <a:lstStyle/>
        <a:p>
          <a:endParaRPr lang="zh-CN" altLang="en-US"/>
        </a:p>
      </dgm:t>
    </dgm:pt>
    <dgm:pt modelId="{D66BF2FF-E059-4CB7-80C5-083E420CF25B}" type="pres">
      <dgm:prSet presAssocID="{E844C7F5-A1C9-4467-9179-4E263BB9B55E}" presName="root2" presStyleCnt="0"/>
      <dgm:spPr/>
    </dgm:pt>
    <dgm:pt modelId="{DD936C5A-C466-434C-A910-EB5435AD2F3E}" type="pres">
      <dgm:prSet presAssocID="{E844C7F5-A1C9-4467-9179-4E263BB9B55E}" presName="LevelTwoTextNode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28B1DB2-89EE-4A10-83BE-3A8D4C663032}" type="pres">
      <dgm:prSet presAssocID="{E844C7F5-A1C9-4467-9179-4E263BB9B55E}" presName="level3hierChild" presStyleCnt="0"/>
      <dgm:spPr/>
    </dgm:pt>
    <dgm:pt modelId="{50668DE7-9948-4DB8-9F78-572BDEC7EF8C}" type="pres">
      <dgm:prSet presAssocID="{E36AC6A7-F9AA-4682-830A-080644BC3105}" presName="conn2-1" presStyleLbl="parChTrans1D2" presStyleIdx="1" presStyleCnt="2"/>
      <dgm:spPr/>
      <dgm:t>
        <a:bodyPr/>
        <a:lstStyle/>
        <a:p>
          <a:endParaRPr lang="zh-CN" altLang="en-US"/>
        </a:p>
      </dgm:t>
    </dgm:pt>
    <dgm:pt modelId="{0870E7DA-0FA1-4F1E-9BBD-921D95DAED35}" type="pres">
      <dgm:prSet presAssocID="{E36AC6A7-F9AA-4682-830A-080644BC3105}" presName="connTx" presStyleLbl="parChTrans1D2" presStyleIdx="1" presStyleCnt="2"/>
      <dgm:spPr/>
      <dgm:t>
        <a:bodyPr/>
        <a:lstStyle/>
        <a:p>
          <a:endParaRPr lang="zh-CN" altLang="en-US"/>
        </a:p>
      </dgm:t>
    </dgm:pt>
    <dgm:pt modelId="{15F5D5BE-5E29-46E2-ADA2-1E6ADB794C85}" type="pres">
      <dgm:prSet presAssocID="{73E4ABDF-EBF9-4306-AA16-19E4978642E8}" presName="root2" presStyleCnt="0"/>
      <dgm:spPr/>
    </dgm:pt>
    <dgm:pt modelId="{C0BB8BF2-CCBE-47B5-9A30-ACD9461A6D2E}" type="pres">
      <dgm:prSet presAssocID="{73E4ABDF-EBF9-4306-AA16-19E4978642E8}" presName="LevelTwoTextNode" presStyleLbl="node2" presStyleIdx="1" presStyleCnt="2" custScaleX="10070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71509ED-96E8-4CCE-8762-9FD14F86513C}" type="pres">
      <dgm:prSet presAssocID="{73E4ABDF-EBF9-4306-AA16-19E4978642E8}" presName="level3hierChild" presStyleCnt="0"/>
      <dgm:spPr/>
    </dgm:pt>
  </dgm:ptLst>
  <dgm:cxnLst>
    <dgm:cxn modelId="{34DDB11D-8BBF-4A46-AD97-3A4FFB3AA56B}" type="presOf" srcId="{73E4ABDF-EBF9-4306-AA16-19E4978642E8}" destId="{C0BB8BF2-CCBE-47B5-9A30-ACD9461A6D2E}" srcOrd="0" destOrd="0" presId="urn:microsoft.com/office/officeart/2008/layout/HorizontalMultiLevelHierarchy#1"/>
    <dgm:cxn modelId="{98775DC3-A7DD-7E48-A858-56AFC4F71ED5}" type="presOf" srcId="{02A3D07A-7326-4510-AF8D-1B186248573D}" destId="{CEA1FC64-8A99-4DB2-B6DD-A462808804E9}" srcOrd="1" destOrd="0" presId="urn:microsoft.com/office/officeart/2008/layout/HorizontalMultiLevelHierarchy#1"/>
    <dgm:cxn modelId="{3A460348-86FE-FA46-B959-1E452C0D09B9}" type="presOf" srcId="{E844C7F5-A1C9-4467-9179-4E263BB9B55E}" destId="{DD936C5A-C466-434C-A910-EB5435AD2F3E}" srcOrd="0" destOrd="0" presId="urn:microsoft.com/office/officeart/2008/layout/HorizontalMultiLevelHierarchy#1"/>
    <dgm:cxn modelId="{E29E31EE-D444-4383-A635-8424645690BF}" srcId="{7922CA45-45F3-4A46-9285-48C6AB472A84}" destId="{4B803C29-6CBF-4003-BBEC-232FC9826177}" srcOrd="0" destOrd="0" parTransId="{B86153EF-9F39-4FD2-85EB-656A2EC91177}" sibTransId="{02C5BFC0-0A23-4075-AC90-AC198D009D1B}"/>
    <dgm:cxn modelId="{2764F088-FE61-6843-9E20-5B44E91D3864}" type="presOf" srcId="{02A3D07A-7326-4510-AF8D-1B186248573D}" destId="{37C9E173-1101-4256-93B8-7BA9BD6C0CBD}" srcOrd="0" destOrd="0" presId="urn:microsoft.com/office/officeart/2008/layout/HorizontalMultiLevelHierarchy#1"/>
    <dgm:cxn modelId="{18763DEA-4F92-C340-A942-7DD4EB5EC02B}" type="presOf" srcId="{7922CA45-45F3-4A46-9285-48C6AB472A84}" destId="{5BA662CB-8C2E-47B8-9F1B-FEF9798A0549}" srcOrd="0" destOrd="0" presId="urn:microsoft.com/office/officeart/2008/layout/HorizontalMultiLevelHierarchy#1"/>
    <dgm:cxn modelId="{87809EEE-6F49-4735-8241-8BE9088D1F16}" srcId="{4B803C29-6CBF-4003-BBEC-232FC9826177}" destId="{73E4ABDF-EBF9-4306-AA16-19E4978642E8}" srcOrd="1" destOrd="0" parTransId="{E36AC6A7-F9AA-4682-830A-080644BC3105}" sibTransId="{E3128B50-090B-40E0-8757-420CA68E6201}"/>
    <dgm:cxn modelId="{5AD8BE5D-1951-3E46-9A88-5A3B65461AF9}" type="presOf" srcId="{4B803C29-6CBF-4003-BBEC-232FC9826177}" destId="{12FC50FE-73DA-44F5-BD72-A99896E335C0}" srcOrd="0" destOrd="0" presId="urn:microsoft.com/office/officeart/2008/layout/HorizontalMultiLevelHierarchy#1"/>
    <dgm:cxn modelId="{7B5AF139-D498-49E2-AACD-3446FED0AEF2}" srcId="{4B803C29-6CBF-4003-BBEC-232FC9826177}" destId="{E844C7F5-A1C9-4467-9179-4E263BB9B55E}" srcOrd="0" destOrd="0" parTransId="{02A3D07A-7326-4510-AF8D-1B186248573D}" sibTransId="{232A594E-DD47-4530-8229-8BA8D3595D82}"/>
    <dgm:cxn modelId="{2F93EEA4-4048-C74C-8DFF-02513F0FE881}" type="presOf" srcId="{E36AC6A7-F9AA-4682-830A-080644BC3105}" destId="{50668DE7-9948-4DB8-9F78-572BDEC7EF8C}" srcOrd="0" destOrd="0" presId="urn:microsoft.com/office/officeart/2008/layout/HorizontalMultiLevelHierarchy#1"/>
    <dgm:cxn modelId="{9CBCD5BD-D960-404F-B0EB-C278388325B1}" type="presOf" srcId="{E36AC6A7-F9AA-4682-830A-080644BC3105}" destId="{0870E7DA-0FA1-4F1E-9BBD-921D95DAED35}" srcOrd="1" destOrd="0" presId="urn:microsoft.com/office/officeart/2008/layout/HorizontalMultiLevelHierarchy#1"/>
    <dgm:cxn modelId="{009C3ED4-4544-D844-87C2-15D116AA8BBD}" type="presParOf" srcId="{5BA662CB-8C2E-47B8-9F1B-FEF9798A0549}" destId="{7799F25F-C635-431E-8595-5FDDDAEB75C2}" srcOrd="0" destOrd="0" presId="urn:microsoft.com/office/officeart/2008/layout/HorizontalMultiLevelHierarchy#1"/>
    <dgm:cxn modelId="{77EBC109-8CC8-014A-884E-F8E9FED534E2}" type="presParOf" srcId="{7799F25F-C635-431E-8595-5FDDDAEB75C2}" destId="{12FC50FE-73DA-44F5-BD72-A99896E335C0}" srcOrd="0" destOrd="0" presId="urn:microsoft.com/office/officeart/2008/layout/HorizontalMultiLevelHierarchy#1"/>
    <dgm:cxn modelId="{4CB796DA-4FE8-8945-9293-283214FE9D68}" type="presParOf" srcId="{7799F25F-C635-431E-8595-5FDDDAEB75C2}" destId="{CD009FA0-54DB-47F5-AEE7-9EBF66FA8FBB}" srcOrd="1" destOrd="0" presId="urn:microsoft.com/office/officeart/2008/layout/HorizontalMultiLevelHierarchy#1"/>
    <dgm:cxn modelId="{48C49A4F-475F-EA49-AAD4-38C93664C7BE}" type="presParOf" srcId="{CD009FA0-54DB-47F5-AEE7-9EBF66FA8FBB}" destId="{37C9E173-1101-4256-93B8-7BA9BD6C0CBD}" srcOrd="0" destOrd="0" presId="urn:microsoft.com/office/officeart/2008/layout/HorizontalMultiLevelHierarchy#1"/>
    <dgm:cxn modelId="{43F187EA-D295-804B-9851-8070524D461E}" type="presParOf" srcId="{37C9E173-1101-4256-93B8-7BA9BD6C0CBD}" destId="{CEA1FC64-8A99-4DB2-B6DD-A462808804E9}" srcOrd="0" destOrd="0" presId="urn:microsoft.com/office/officeart/2008/layout/HorizontalMultiLevelHierarchy#1"/>
    <dgm:cxn modelId="{38990A35-8B3A-504A-9557-3845DE6FDA64}" type="presParOf" srcId="{CD009FA0-54DB-47F5-AEE7-9EBF66FA8FBB}" destId="{D66BF2FF-E059-4CB7-80C5-083E420CF25B}" srcOrd="1" destOrd="0" presId="urn:microsoft.com/office/officeart/2008/layout/HorizontalMultiLevelHierarchy#1"/>
    <dgm:cxn modelId="{6CB4BD4B-5038-424E-92D3-ADE7B93DE2A4}" type="presParOf" srcId="{D66BF2FF-E059-4CB7-80C5-083E420CF25B}" destId="{DD936C5A-C466-434C-A910-EB5435AD2F3E}" srcOrd="0" destOrd="0" presId="urn:microsoft.com/office/officeart/2008/layout/HorizontalMultiLevelHierarchy#1"/>
    <dgm:cxn modelId="{7E79363C-9B48-A142-A378-906B1CBBB505}" type="presParOf" srcId="{D66BF2FF-E059-4CB7-80C5-083E420CF25B}" destId="{528B1DB2-89EE-4A10-83BE-3A8D4C663032}" srcOrd="1" destOrd="0" presId="urn:microsoft.com/office/officeart/2008/layout/HorizontalMultiLevelHierarchy#1"/>
    <dgm:cxn modelId="{69EA6E90-6CF8-324C-95B9-12C2DD526F60}" type="presParOf" srcId="{CD009FA0-54DB-47F5-AEE7-9EBF66FA8FBB}" destId="{50668DE7-9948-4DB8-9F78-572BDEC7EF8C}" srcOrd="2" destOrd="0" presId="urn:microsoft.com/office/officeart/2008/layout/HorizontalMultiLevelHierarchy#1"/>
    <dgm:cxn modelId="{35A036D3-4F01-794B-A76D-062BF21ED98D}" type="presParOf" srcId="{50668DE7-9948-4DB8-9F78-572BDEC7EF8C}" destId="{0870E7DA-0FA1-4F1E-9BBD-921D95DAED35}" srcOrd="0" destOrd="0" presId="urn:microsoft.com/office/officeart/2008/layout/HorizontalMultiLevelHierarchy#1"/>
    <dgm:cxn modelId="{717F6BBF-B53C-1048-99FC-0C8536F029A5}" type="presParOf" srcId="{CD009FA0-54DB-47F5-AEE7-9EBF66FA8FBB}" destId="{15F5D5BE-5E29-46E2-ADA2-1E6ADB794C85}" srcOrd="3" destOrd="0" presId="urn:microsoft.com/office/officeart/2008/layout/HorizontalMultiLevelHierarchy#1"/>
    <dgm:cxn modelId="{2373684B-500A-E049-8C6A-B7570746A7AF}" type="presParOf" srcId="{15F5D5BE-5E29-46E2-ADA2-1E6ADB794C85}" destId="{C0BB8BF2-CCBE-47B5-9A30-ACD9461A6D2E}" srcOrd="0" destOrd="0" presId="urn:microsoft.com/office/officeart/2008/layout/HorizontalMultiLevelHierarchy#1"/>
    <dgm:cxn modelId="{FE6CC631-B496-CD49-8987-BE70055C6DC0}" type="presParOf" srcId="{15F5D5BE-5E29-46E2-ADA2-1E6ADB794C85}" destId="{071509ED-96E8-4CCE-8762-9FD14F86513C}" srcOrd="1" destOrd="0" presId="urn:microsoft.com/office/officeart/2008/layout/HorizontalMultiLevelHierarchy#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7.xml><?xml version="1.0" encoding="utf-8"?>
<dgm:dataModel xmlns:dgm="http://schemas.openxmlformats.org/drawingml/2006/diagram" xmlns:a="http://schemas.openxmlformats.org/drawingml/2006/main">
  <dgm:ptLst>
    <dgm:pt modelId="{7922CA45-45F3-4A46-9285-48C6AB472A84}" type="doc">
      <dgm:prSet loTypeId="urn:microsoft.com/office/officeart/2008/layout/HorizontalMultiLevelHierarchy#1" loCatId="hierarchy" qsTypeId="urn:microsoft.com/office/officeart/2005/8/quickstyle/simple1#1" qsCatId="simple" csTypeId="urn:microsoft.com/office/officeart/2005/8/colors/accent2_1#1" csCatId="accent2" phldr="1"/>
      <dgm:spPr/>
      <dgm:t>
        <a:bodyPr/>
        <a:lstStyle/>
        <a:p>
          <a:endParaRPr lang="zh-CN" altLang="en-US"/>
        </a:p>
      </dgm:t>
    </dgm:pt>
    <dgm:pt modelId="{73E4ABDF-EBF9-4306-AA16-19E4978642E8}">
      <dgm:prSet phldrT="[文本]" custT="1"/>
      <dgm:spPr>
        <a:noFill/>
        <a:ln>
          <a:solidFill>
            <a:srgbClr val="C00000"/>
          </a:solidFill>
        </a:ln>
      </dgm:spPr>
      <dgm:t>
        <a:bodyPr/>
        <a:lstStyle/>
        <a:p>
          <a:r>
            <a:rPr lang="zh-CN" altLang="en-US" sz="14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范成大</a:t>
          </a:r>
          <a:endParaRPr lang="zh-CN" altLang="en-US" sz="1400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36AC6A7-F9AA-4682-830A-080644BC3105}" type="parTrans" cxnId="{87809EEE-6F49-4735-8241-8BE9088D1F16}">
      <dgm:prSet custT="1"/>
      <dgm:spPr>
        <a:ln>
          <a:solidFill>
            <a:srgbClr val="C00000"/>
          </a:solidFill>
        </a:ln>
      </dgm:spPr>
      <dgm:t>
        <a:bodyPr/>
        <a:lstStyle/>
        <a:p>
          <a:endParaRPr lang="zh-CN" altLang="en-US" sz="1400"/>
        </a:p>
      </dgm:t>
    </dgm:pt>
    <dgm:pt modelId="{E3128B50-090B-40E0-8757-420CA68E6201}" type="sibTrans" cxnId="{87809EEE-6F49-4735-8241-8BE9088D1F16}">
      <dgm:prSet/>
      <dgm:spPr/>
      <dgm:t>
        <a:bodyPr/>
        <a:lstStyle/>
        <a:p>
          <a:endParaRPr lang="zh-CN" altLang="en-US" sz="1400"/>
        </a:p>
      </dgm:t>
    </dgm:pt>
    <dgm:pt modelId="{4B803C29-6CBF-4003-BBEC-232FC9826177}">
      <dgm:prSet phldrT="[文本]" custT="1"/>
      <dgm:spPr>
        <a:ln>
          <a:solidFill>
            <a:srgbClr val="C00000"/>
          </a:solidFill>
        </a:ln>
      </dgm:spPr>
      <dgm:t>
        <a:bodyPr vert="vert"/>
        <a:lstStyle/>
        <a:p>
          <a:r>
            <a:rPr lang="zh-CN" altLang="en-US" sz="14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杨万里和范成大</a:t>
          </a:r>
          <a:endParaRPr lang="en-US" altLang="zh-CN" sz="14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B86153EF-9F39-4FD2-85EB-656A2EC91177}" type="parTrans" cxnId="{E29E31EE-D444-4383-A635-8424645690BF}">
      <dgm:prSet/>
      <dgm:spPr/>
      <dgm:t>
        <a:bodyPr/>
        <a:lstStyle/>
        <a:p>
          <a:endParaRPr lang="zh-CN" altLang="en-US"/>
        </a:p>
      </dgm:t>
    </dgm:pt>
    <dgm:pt modelId="{02C5BFC0-0A23-4075-AC90-AC198D009D1B}" type="sibTrans" cxnId="{E29E31EE-D444-4383-A635-8424645690BF}">
      <dgm:prSet/>
      <dgm:spPr/>
      <dgm:t>
        <a:bodyPr/>
        <a:lstStyle/>
        <a:p>
          <a:endParaRPr lang="zh-CN" altLang="en-US"/>
        </a:p>
      </dgm:t>
    </dgm:pt>
    <dgm:pt modelId="{E844C7F5-A1C9-4467-9179-4E263BB9B55E}">
      <dgm:prSet phldrT="[文本]" custT="1"/>
      <dgm:spPr>
        <a:solidFill>
          <a:srgbClr val="C00000"/>
        </a:solidFill>
        <a:ln>
          <a:solidFill>
            <a:srgbClr val="C00000"/>
          </a:solidFill>
        </a:ln>
      </dgm:spPr>
      <dgm:t>
        <a:bodyPr/>
        <a:lstStyle/>
        <a:p>
          <a:r>
            <a:rPr lang="zh-CN" altLang="en-US" sz="1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杨万里</a:t>
          </a:r>
          <a:endParaRPr lang="zh-CN" altLang="en-US" sz="1400" dirty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2A3D07A-7326-4510-AF8D-1B186248573D}" type="parTrans" cxnId="{7B5AF139-D498-49E2-AACD-3446FED0AEF2}">
      <dgm:prSet/>
      <dgm:spPr/>
      <dgm:t>
        <a:bodyPr/>
        <a:lstStyle/>
        <a:p>
          <a:endParaRPr lang="zh-CN" altLang="en-US"/>
        </a:p>
      </dgm:t>
    </dgm:pt>
    <dgm:pt modelId="{232A594E-DD47-4530-8229-8BA8D3595D82}" type="sibTrans" cxnId="{7B5AF139-D498-49E2-AACD-3446FED0AEF2}">
      <dgm:prSet/>
      <dgm:spPr/>
      <dgm:t>
        <a:bodyPr/>
        <a:lstStyle/>
        <a:p>
          <a:endParaRPr lang="zh-CN" altLang="en-US"/>
        </a:p>
      </dgm:t>
    </dgm:pt>
    <dgm:pt modelId="{5BA662CB-8C2E-47B8-9F1B-FEF9798A0549}" type="pres">
      <dgm:prSet presAssocID="{7922CA45-45F3-4A46-9285-48C6AB472A84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7799F25F-C635-431E-8595-5FDDDAEB75C2}" type="pres">
      <dgm:prSet presAssocID="{4B803C29-6CBF-4003-BBEC-232FC9826177}" presName="root1" presStyleCnt="0"/>
      <dgm:spPr/>
    </dgm:pt>
    <dgm:pt modelId="{12FC50FE-73DA-44F5-BD72-A99896E335C0}" type="pres">
      <dgm:prSet presAssocID="{4B803C29-6CBF-4003-BBEC-232FC9826177}" presName="LevelOneTextNode" presStyleLbl="node0" presStyleIdx="0" presStyleCnt="1" custScaleX="319394" custScaleY="2400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D009FA0-54DB-47F5-AEE7-9EBF66FA8FBB}" type="pres">
      <dgm:prSet presAssocID="{4B803C29-6CBF-4003-BBEC-232FC9826177}" presName="level2hierChild" presStyleCnt="0"/>
      <dgm:spPr/>
    </dgm:pt>
    <dgm:pt modelId="{37C9E173-1101-4256-93B8-7BA9BD6C0CBD}" type="pres">
      <dgm:prSet presAssocID="{02A3D07A-7326-4510-AF8D-1B186248573D}" presName="conn2-1" presStyleLbl="parChTrans1D2" presStyleIdx="0" presStyleCnt="2"/>
      <dgm:spPr/>
      <dgm:t>
        <a:bodyPr/>
        <a:lstStyle/>
        <a:p>
          <a:endParaRPr lang="zh-CN" altLang="en-US"/>
        </a:p>
      </dgm:t>
    </dgm:pt>
    <dgm:pt modelId="{CEA1FC64-8A99-4DB2-B6DD-A462808804E9}" type="pres">
      <dgm:prSet presAssocID="{02A3D07A-7326-4510-AF8D-1B186248573D}" presName="connTx" presStyleLbl="parChTrans1D2" presStyleIdx="0" presStyleCnt="2"/>
      <dgm:spPr/>
      <dgm:t>
        <a:bodyPr/>
        <a:lstStyle/>
        <a:p>
          <a:endParaRPr lang="zh-CN" altLang="en-US"/>
        </a:p>
      </dgm:t>
    </dgm:pt>
    <dgm:pt modelId="{D66BF2FF-E059-4CB7-80C5-083E420CF25B}" type="pres">
      <dgm:prSet presAssocID="{E844C7F5-A1C9-4467-9179-4E263BB9B55E}" presName="root2" presStyleCnt="0"/>
      <dgm:spPr/>
    </dgm:pt>
    <dgm:pt modelId="{DD936C5A-C466-434C-A910-EB5435AD2F3E}" type="pres">
      <dgm:prSet presAssocID="{E844C7F5-A1C9-4467-9179-4E263BB9B55E}" presName="LevelTwoTextNode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28B1DB2-89EE-4A10-83BE-3A8D4C663032}" type="pres">
      <dgm:prSet presAssocID="{E844C7F5-A1C9-4467-9179-4E263BB9B55E}" presName="level3hierChild" presStyleCnt="0"/>
      <dgm:spPr/>
    </dgm:pt>
    <dgm:pt modelId="{50668DE7-9948-4DB8-9F78-572BDEC7EF8C}" type="pres">
      <dgm:prSet presAssocID="{E36AC6A7-F9AA-4682-830A-080644BC3105}" presName="conn2-1" presStyleLbl="parChTrans1D2" presStyleIdx="1" presStyleCnt="2"/>
      <dgm:spPr/>
      <dgm:t>
        <a:bodyPr/>
        <a:lstStyle/>
        <a:p>
          <a:endParaRPr lang="zh-CN" altLang="en-US"/>
        </a:p>
      </dgm:t>
    </dgm:pt>
    <dgm:pt modelId="{0870E7DA-0FA1-4F1E-9BBD-921D95DAED35}" type="pres">
      <dgm:prSet presAssocID="{E36AC6A7-F9AA-4682-830A-080644BC3105}" presName="connTx" presStyleLbl="parChTrans1D2" presStyleIdx="1" presStyleCnt="2"/>
      <dgm:spPr/>
      <dgm:t>
        <a:bodyPr/>
        <a:lstStyle/>
        <a:p>
          <a:endParaRPr lang="zh-CN" altLang="en-US"/>
        </a:p>
      </dgm:t>
    </dgm:pt>
    <dgm:pt modelId="{15F5D5BE-5E29-46E2-ADA2-1E6ADB794C85}" type="pres">
      <dgm:prSet presAssocID="{73E4ABDF-EBF9-4306-AA16-19E4978642E8}" presName="root2" presStyleCnt="0"/>
      <dgm:spPr/>
    </dgm:pt>
    <dgm:pt modelId="{C0BB8BF2-CCBE-47B5-9A30-ACD9461A6D2E}" type="pres">
      <dgm:prSet presAssocID="{73E4ABDF-EBF9-4306-AA16-19E4978642E8}" presName="LevelTwoTextNode" presStyleLbl="node2" presStyleIdx="1" presStyleCnt="2" custScaleX="10070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71509ED-96E8-4CCE-8762-9FD14F86513C}" type="pres">
      <dgm:prSet presAssocID="{73E4ABDF-EBF9-4306-AA16-19E4978642E8}" presName="level3hierChild" presStyleCnt="0"/>
      <dgm:spPr/>
    </dgm:pt>
  </dgm:ptLst>
  <dgm:cxnLst>
    <dgm:cxn modelId="{1EB92F2F-9776-2A42-9DA5-EF8938BB79FA}" type="presOf" srcId="{73E4ABDF-EBF9-4306-AA16-19E4978642E8}" destId="{C0BB8BF2-CCBE-47B5-9A30-ACD9461A6D2E}" srcOrd="0" destOrd="0" presId="urn:microsoft.com/office/officeart/2008/layout/HorizontalMultiLevelHierarchy#1"/>
    <dgm:cxn modelId="{E29E31EE-D444-4383-A635-8424645690BF}" srcId="{7922CA45-45F3-4A46-9285-48C6AB472A84}" destId="{4B803C29-6CBF-4003-BBEC-232FC9826177}" srcOrd="0" destOrd="0" parTransId="{B86153EF-9F39-4FD2-85EB-656A2EC91177}" sibTransId="{02C5BFC0-0A23-4075-AC90-AC198D009D1B}"/>
    <dgm:cxn modelId="{9FD657FE-1A46-4F4B-AE6E-DD85B401BFDA}" type="presOf" srcId="{E36AC6A7-F9AA-4682-830A-080644BC3105}" destId="{50668DE7-9948-4DB8-9F78-572BDEC7EF8C}" srcOrd="0" destOrd="0" presId="urn:microsoft.com/office/officeart/2008/layout/HorizontalMultiLevelHierarchy#1"/>
    <dgm:cxn modelId="{87809EEE-6F49-4735-8241-8BE9088D1F16}" srcId="{4B803C29-6CBF-4003-BBEC-232FC9826177}" destId="{73E4ABDF-EBF9-4306-AA16-19E4978642E8}" srcOrd="1" destOrd="0" parTransId="{E36AC6A7-F9AA-4682-830A-080644BC3105}" sibTransId="{E3128B50-090B-40E0-8757-420CA68E6201}"/>
    <dgm:cxn modelId="{2D6E82B5-F6B4-4E49-B0CC-E92EEA2CA936}" type="presOf" srcId="{E36AC6A7-F9AA-4682-830A-080644BC3105}" destId="{0870E7DA-0FA1-4F1E-9BBD-921D95DAED35}" srcOrd="1" destOrd="0" presId="urn:microsoft.com/office/officeart/2008/layout/HorizontalMultiLevelHierarchy#1"/>
    <dgm:cxn modelId="{769AE74B-5DCB-3B4F-8781-ABF54C76D5C2}" type="presOf" srcId="{02A3D07A-7326-4510-AF8D-1B186248573D}" destId="{37C9E173-1101-4256-93B8-7BA9BD6C0CBD}" srcOrd="0" destOrd="0" presId="urn:microsoft.com/office/officeart/2008/layout/HorizontalMultiLevelHierarchy#1"/>
    <dgm:cxn modelId="{5A5AF201-0019-E543-AFD6-CBF64519C9A0}" type="presOf" srcId="{4B803C29-6CBF-4003-BBEC-232FC9826177}" destId="{12FC50FE-73DA-44F5-BD72-A99896E335C0}" srcOrd="0" destOrd="0" presId="urn:microsoft.com/office/officeart/2008/layout/HorizontalMultiLevelHierarchy#1"/>
    <dgm:cxn modelId="{08E91F2B-2866-694B-824D-4BBFA54FFBC4}" type="presOf" srcId="{02A3D07A-7326-4510-AF8D-1B186248573D}" destId="{CEA1FC64-8A99-4DB2-B6DD-A462808804E9}" srcOrd="1" destOrd="0" presId="urn:microsoft.com/office/officeart/2008/layout/HorizontalMultiLevelHierarchy#1"/>
    <dgm:cxn modelId="{7B5AF139-D498-49E2-AACD-3446FED0AEF2}" srcId="{4B803C29-6CBF-4003-BBEC-232FC9826177}" destId="{E844C7F5-A1C9-4467-9179-4E263BB9B55E}" srcOrd="0" destOrd="0" parTransId="{02A3D07A-7326-4510-AF8D-1B186248573D}" sibTransId="{232A594E-DD47-4530-8229-8BA8D3595D82}"/>
    <dgm:cxn modelId="{A36E7CCD-4A8C-B04C-8879-0ECF2EB41688}" type="presOf" srcId="{7922CA45-45F3-4A46-9285-48C6AB472A84}" destId="{5BA662CB-8C2E-47B8-9F1B-FEF9798A0549}" srcOrd="0" destOrd="0" presId="urn:microsoft.com/office/officeart/2008/layout/HorizontalMultiLevelHierarchy#1"/>
    <dgm:cxn modelId="{D2924DB3-6ED7-FA4F-8ACA-D8065EA9D2A8}" type="presOf" srcId="{E844C7F5-A1C9-4467-9179-4E263BB9B55E}" destId="{DD936C5A-C466-434C-A910-EB5435AD2F3E}" srcOrd="0" destOrd="0" presId="urn:microsoft.com/office/officeart/2008/layout/HorizontalMultiLevelHierarchy#1"/>
    <dgm:cxn modelId="{1154A79B-B76F-E548-822C-2592A9F363D6}" type="presParOf" srcId="{5BA662CB-8C2E-47B8-9F1B-FEF9798A0549}" destId="{7799F25F-C635-431E-8595-5FDDDAEB75C2}" srcOrd="0" destOrd="0" presId="urn:microsoft.com/office/officeart/2008/layout/HorizontalMultiLevelHierarchy#1"/>
    <dgm:cxn modelId="{3F961497-D1F5-134F-93C1-EB8090E29831}" type="presParOf" srcId="{7799F25F-C635-431E-8595-5FDDDAEB75C2}" destId="{12FC50FE-73DA-44F5-BD72-A99896E335C0}" srcOrd="0" destOrd="0" presId="urn:microsoft.com/office/officeart/2008/layout/HorizontalMultiLevelHierarchy#1"/>
    <dgm:cxn modelId="{64324092-1931-1D47-9ACF-26DF4DE14A57}" type="presParOf" srcId="{7799F25F-C635-431E-8595-5FDDDAEB75C2}" destId="{CD009FA0-54DB-47F5-AEE7-9EBF66FA8FBB}" srcOrd="1" destOrd="0" presId="urn:microsoft.com/office/officeart/2008/layout/HorizontalMultiLevelHierarchy#1"/>
    <dgm:cxn modelId="{56F7EA20-1460-FC47-A442-1AAC7A0EA95A}" type="presParOf" srcId="{CD009FA0-54DB-47F5-AEE7-9EBF66FA8FBB}" destId="{37C9E173-1101-4256-93B8-7BA9BD6C0CBD}" srcOrd="0" destOrd="0" presId="urn:microsoft.com/office/officeart/2008/layout/HorizontalMultiLevelHierarchy#1"/>
    <dgm:cxn modelId="{156C9FE2-0ADD-3C4F-9794-B924672A8944}" type="presParOf" srcId="{37C9E173-1101-4256-93B8-7BA9BD6C0CBD}" destId="{CEA1FC64-8A99-4DB2-B6DD-A462808804E9}" srcOrd="0" destOrd="0" presId="urn:microsoft.com/office/officeart/2008/layout/HorizontalMultiLevelHierarchy#1"/>
    <dgm:cxn modelId="{6AB2355B-9515-8D40-B809-FC1128D6A0EB}" type="presParOf" srcId="{CD009FA0-54DB-47F5-AEE7-9EBF66FA8FBB}" destId="{D66BF2FF-E059-4CB7-80C5-083E420CF25B}" srcOrd="1" destOrd="0" presId="urn:microsoft.com/office/officeart/2008/layout/HorizontalMultiLevelHierarchy#1"/>
    <dgm:cxn modelId="{CEFAA2C1-0289-9944-9CA1-6F8DC77BAA66}" type="presParOf" srcId="{D66BF2FF-E059-4CB7-80C5-083E420CF25B}" destId="{DD936C5A-C466-434C-A910-EB5435AD2F3E}" srcOrd="0" destOrd="0" presId="urn:microsoft.com/office/officeart/2008/layout/HorizontalMultiLevelHierarchy#1"/>
    <dgm:cxn modelId="{E4591AD3-300C-FF4E-97BC-A3B358C4746B}" type="presParOf" srcId="{D66BF2FF-E059-4CB7-80C5-083E420CF25B}" destId="{528B1DB2-89EE-4A10-83BE-3A8D4C663032}" srcOrd="1" destOrd="0" presId="urn:microsoft.com/office/officeart/2008/layout/HorizontalMultiLevelHierarchy#1"/>
    <dgm:cxn modelId="{D3D7BA31-E5D6-5B4E-BC6E-2B86BBDDEFA6}" type="presParOf" srcId="{CD009FA0-54DB-47F5-AEE7-9EBF66FA8FBB}" destId="{50668DE7-9948-4DB8-9F78-572BDEC7EF8C}" srcOrd="2" destOrd="0" presId="urn:microsoft.com/office/officeart/2008/layout/HorizontalMultiLevelHierarchy#1"/>
    <dgm:cxn modelId="{CC50D1C0-8636-EF49-A57F-35E66EC5B013}" type="presParOf" srcId="{50668DE7-9948-4DB8-9F78-572BDEC7EF8C}" destId="{0870E7DA-0FA1-4F1E-9BBD-921D95DAED35}" srcOrd="0" destOrd="0" presId="urn:microsoft.com/office/officeart/2008/layout/HorizontalMultiLevelHierarchy#1"/>
    <dgm:cxn modelId="{5D1ED1EC-92B5-524D-B523-09270EBCE3EF}" type="presParOf" srcId="{CD009FA0-54DB-47F5-AEE7-9EBF66FA8FBB}" destId="{15F5D5BE-5E29-46E2-ADA2-1E6ADB794C85}" srcOrd="3" destOrd="0" presId="urn:microsoft.com/office/officeart/2008/layout/HorizontalMultiLevelHierarchy#1"/>
    <dgm:cxn modelId="{857933E0-28FF-2B4C-992C-368B52370461}" type="presParOf" srcId="{15F5D5BE-5E29-46E2-ADA2-1E6ADB794C85}" destId="{C0BB8BF2-CCBE-47B5-9A30-ACD9461A6D2E}" srcOrd="0" destOrd="0" presId="urn:microsoft.com/office/officeart/2008/layout/HorizontalMultiLevelHierarchy#1"/>
    <dgm:cxn modelId="{CCB3D062-5116-C34A-B845-53493057D797}" type="presParOf" srcId="{15F5D5BE-5E29-46E2-ADA2-1E6ADB794C85}" destId="{071509ED-96E8-4CCE-8762-9FD14F86513C}" srcOrd="1" destOrd="0" presId="urn:microsoft.com/office/officeart/2008/layout/HorizontalMultiLevelHierarchy#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8.xml><?xml version="1.0" encoding="utf-8"?>
<dgm:dataModel xmlns:dgm="http://schemas.openxmlformats.org/drawingml/2006/diagram" xmlns:a="http://schemas.openxmlformats.org/drawingml/2006/main">
  <dgm:ptLst>
    <dgm:pt modelId="{7922CA45-45F3-4A46-9285-48C6AB472A84}" type="doc">
      <dgm:prSet loTypeId="urn:microsoft.com/office/officeart/2008/layout/HorizontalMultiLevelHierarchy#1" loCatId="hierarchy" qsTypeId="urn:microsoft.com/office/officeart/2005/8/quickstyle/simple1#1" qsCatId="simple" csTypeId="urn:microsoft.com/office/officeart/2005/8/colors/accent2_1#1" csCatId="accent2" phldr="1"/>
      <dgm:spPr/>
      <dgm:t>
        <a:bodyPr/>
        <a:lstStyle/>
        <a:p>
          <a:endParaRPr lang="zh-CN" altLang="en-US"/>
        </a:p>
      </dgm:t>
    </dgm:pt>
    <dgm:pt modelId="{73E4ABDF-EBF9-4306-AA16-19E4978642E8}">
      <dgm:prSet phldrT="[文本]" custT="1"/>
      <dgm:spPr>
        <a:solidFill>
          <a:srgbClr val="C00000"/>
        </a:solidFill>
        <a:ln>
          <a:solidFill>
            <a:srgbClr val="C00000"/>
          </a:solidFill>
        </a:ln>
      </dgm:spPr>
      <dgm:t>
        <a:bodyPr/>
        <a:lstStyle/>
        <a:p>
          <a:r>
            <a:rPr lang="zh-CN" altLang="en-US" sz="1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范成大</a:t>
          </a:r>
          <a:endParaRPr lang="zh-CN" altLang="en-US" sz="1400" dirty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36AC6A7-F9AA-4682-830A-080644BC3105}" type="parTrans" cxnId="{87809EEE-6F49-4735-8241-8BE9088D1F16}">
      <dgm:prSet custT="1"/>
      <dgm:spPr>
        <a:ln>
          <a:solidFill>
            <a:srgbClr val="C00000"/>
          </a:solidFill>
        </a:ln>
      </dgm:spPr>
      <dgm:t>
        <a:bodyPr/>
        <a:lstStyle/>
        <a:p>
          <a:endParaRPr lang="zh-CN" altLang="en-US" sz="1400"/>
        </a:p>
      </dgm:t>
    </dgm:pt>
    <dgm:pt modelId="{E3128B50-090B-40E0-8757-420CA68E6201}" type="sibTrans" cxnId="{87809EEE-6F49-4735-8241-8BE9088D1F16}">
      <dgm:prSet/>
      <dgm:spPr/>
      <dgm:t>
        <a:bodyPr/>
        <a:lstStyle/>
        <a:p>
          <a:endParaRPr lang="zh-CN" altLang="en-US" sz="1400"/>
        </a:p>
      </dgm:t>
    </dgm:pt>
    <dgm:pt modelId="{4B803C29-6CBF-4003-BBEC-232FC9826177}">
      <dgm:prSet phldrT="[文本]" custT="1"/>
      <dgm:spPr>
        <a:ln>
          <a:solidFill>
            <a:srgbClr val="C00000"/>
          </a:solidFill>
        </a:ln>
      </dgm:spPr>
      <dgm:t>
        <a:bodyPr vert="vert"/>
        <a:lstStyle/>
        <a:p>
          <a:r>
            <a:rPr lang="zh-CN" altLang="en-US" sz="14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杨万里和范成大</a:t>
          </a:r>
          <a:endParaRPr lang="en-US" altLang="zh-CN" sz="14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B86153EF-9F39-4FD2-85EB-656A2EC91177}" type="parTrans" cxnId="{E29E31EE-D444-4383-A635-8424645690BF}">
      <dgm:prSet/>
      <dgm:spPr/>
      <dgm:t>
        <a:bodyPr/>
        <a:lstStyle/>
        <a:p>
          <a:endParaRPr lang="zh-CN" altLang="en-US"/>
        </a:p>
      </dgm:t>
    </dgm:pt>
    <dgm:pt modelId="{02C5BFC0-0A23-4075-AC90-AC198D009D1B}" type="sibTrans" cxnId="{E29E31EE-D444-4383-A635-8424645690BF}">
      <dgm:prSet/>
      <dgm:spPr/>
      <dgm:t>
        <a:bodyPr/>
        <a:lstStyle/>
        <a:p>
          <a:endParaRPr lang="zh-CN" altLang="en-US"/>
        </a:p>
      </dgm:t>
    </dgm:pt>
    <dgm:pt modelId="{E844C7F5-A1C9-4467-9179-4E263BB9B55E}">
      <dgm:prSet phldrT="[文本]" custT="1"/>
      <dgm:spPr>
        <a:solidFill>
          <a:schemeClr val="bg1"/>
        </a:solidFill>
        <a:ln>
          <a:solidFill>
            <a:srgbClr val="C00000"/>
          </a:solidFill>
        </a:ln>
      </dgm:spPr>
      <dgm:t>
        <a:bodyPr/>
        <a:lstStyle/>
        <a:p>
          <a:r>
            <a:rPr lang="zh-CN" altLang="en-US" sz="14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杨万里</a:t>
          </a:r>
          <a:endParaRPr lang="zh-CN" altLang="en-US" sz="1400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2A3D07A-7326-4510-AF8D-1B186248573D}" type="parTrans" cxnId="{7B5AF139-D498-49E2-AACD-3446FED0AEF2}">
      <dgm:prSet/>
      <dgm:spPr/>
      <dgm:t>
        <a:bodyPr/>
        <a:lstStyle/>
        <a:p>
          <a:endParaRPr lang="zh-CN" altLang="en-US"/>
        </a:p>
      </dgm:t>
    </dgm:pt>
    <dgm:pt modelId="{232A594E-DD47-4530-8229-8BA8D3595D82}" type="sibTrans" cxnId="{7B5AF139-D498-49E2-AACD-3446FED0AEF2}">
      <dgm:prSet/>
      <dgm:spPr/>
      <dgm:t>
        <a:bodyPr/>
        <a:lstStyle/>
        <a:p>
          <a:endParaRPr lang="zh-CN" altLang="en-US"/>
        </a:p>
      </dgm:t>
    </dgm:pt>
    <dgm:pt modelId="{5BA662CB-8C2E-47B8-9F1B-FEF9798A0549}" type="pres">
      <dgm:prSet presAssocID="{7922CA45-45F3-4A46-9285-48C6AB472A84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7799F25F-C635-431E-8595-5FDDDAEB75C2}" type="pres">
      <dgm:prSet presAssocID="{4B803C29-6CBF-4003-BBEC-232FC9826177}" presName="root1" presStyleCnt="0"/>
      <dgm:spPr/>
    </dgm:pt>
    <dgm:pt modelId="{12FC50FE-73DA-44F5-BD72-A99896E335C0}" type="pres">
      <dgm:prSet presAssocID="{4B803C29-6CBF-4003-BBEC-232FC9826177}" presName="LevelOneTextNode" presStyleLbl="node0" presStyleIdx="0" presStyleCnt="1" custScaleX="319394" custScaleY="2400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D009FA0-54DB-47F5-AEE7-9EBF66FA8FBB}" type="pres">
      <dgm:prSet presAssocID="{4B803C29-6CBF-4003-BBEC-232FC9826177}" presName="level2hierChild" presStyleCnt="0"/>
      <dgm:spPr/>
    </dgm:pt>
    <dgm:pt modelId="{37C9E173-1101-4256-93B8-7BA9BD6C0CBD}" type="pres">
      <dgm:prSet presAssocID="{02A3D07A-7326-4510-AF8D-1B186248573D}" presName="conn2-1" presStyleLbl="parChTrans1D2" presStyleIdx="0" presStyleCnt="2"/>
      <dgm:spPr/>
      <dgm:t>
        <a:bodyPr/>
        <a:lstStyle/>
        <a:p>
          <a:endParaRPr lang="zh-CN" altLang="en-US"/>
        </a:p>
      </dgm:t>
    </dgm:pt>
    <dgm:pt modelId="{CEA1FC64-8A99-4DB2-B6DD-A462808804E9}" type="pres">
      <dgm:prSet presAssocID="{02A3D07A-7326-4510-AF8D-1B186248573D}" presName="connTx" presStyleLbl="parChTrans1D2" presStyleIdx="0" presStyleCnt="2"/>
      <dgm:spPr/>
      <dgm:t>
        <a:bodyPr/>
        <a:lstStyle/>
        <a:p>
          <a:endParaRPr lang="zh-CN" altLang="en-US"/>
        </a:p>
      </dgm:t>
    </dgm:pt>
    <dgm:pt modelId="{D66BF2FF-E059-4CB7-80C5-083E420CF25B}" type="pres">
      <dgm:prSet presAssocID="{E844C7F5-A1C9-4467-9179-4E263BB9B55E}" presName="root2" presStyleCnt="0"/>
      <dgm:spPr/>
    </dgm:pt>
    <dgm:pt modelId="{DD936C5A-C466-434C-A910-EB5435AD2F3E}" type="pres">
      <dgm:prSet presAssocID="{E844C7F5-A1C9-4467-9179-4E263BB9B55E}" presName="LevelTwoTextNode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28B1DB2-89EE-4A10-83BE-3A8D4C663032}" type="pres">
      <dgm:prSet presAssocID="{E844C7F5-A1C9-4467-9179-4E263BB9B55E}" presName="level3hierChild" presStyleCnt="0"/>
      <dgm:spPr/>
    </dgm:pt>
    <dgm:pt modelId="{50668DE7-9948-4DB8-9F78-572BDEC7EF8C}" type="pres">
      <dgm:prSet presAssocID="{E36AC6A7-F9AA-4682-830A-080644BC3105}" presName="conn2-1" presStyleLbl="parChTrans1D2" presStyleIdx="1" presStyleCnt="2"/>
      <dgm:spPr/>
      <dgm:t>
        <a:bodyPr/>
        <a:lstStyle/>
        <a:p>
          <a:endParaRPr lang="zh-CN" altLang="en-US"/>
        </a:p>
      </dgm:t>
    </dgm:pt>
    <dgm:pt modelId="{0870E7DA-0FA1-4F1E-9BBD-921D95DAED35}" type="pres">
      <dgm:prSet presAssocID="{E36AC6A7-F9AA-4682-830A-080644BC3105}" presName="connTx" presStyleLbl="parChTrans1D2" presStyleIdx="1" presStyleCnt="2"/>
      <dgm:spPr/>
      <dgm:t>
        <a:bodyPr/>
        <a:lstStyle/>
        <a:p>
          <a:endParaRPr lang="zh-CN" altLang="en-US"/>
        </a:p>
      </dgm:t>
    </dgm:pt>
    <dgm:pt modelId="{15F5D5BE-5E29-46E2-ADA2-1E6ADB794C85}" type="pres">
      <dgm:prSet presAssocID="{73E4ABDF-EBF9-4306-AA16-19E4978642E8}" presName="root2" presStyleCnt="0"/>
      <dgm:spPr/>
    </dgm:pt>
    <dgm:pt modelId="{C0BB8BF2-CCBE-47B5-9A30-ACD9461A6D2E}" type="pres">
      <dgm:prSet presAssocID="{73E4ABDF-EBF9-4306-AA16-19E4978642E8}" presName="LevelTwoTextNode" presStyleLbl="node2" presStyleIdx="1" presStyleCnt="2" custScaleX="10070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71509ED-96E8-4CCE-8762-9FD14F86513C}" type="pres">
      <dgm:prSet presAssocID="{73E4ABDF-EBF9-4306-AA16-19E4978642E8}" presName="level3hierChild" presStyleCnt="0"/>
      <dgm:spPr/>
    </dgm:pt>
  </dgm:ptLst>
  <dgm:cxnLst>
    <dgm:cxn modelId="{C2A75169-34C5-5D48-9CDA-1632D0550FD5}" type="presOf" srcId="{02A3D07A-7326-4510-AF8D-1B186248573D}" destId="{CEA1FC64-8A99-4DB2-B6DD-A462808804E9}" srcOrd="1" destOrd="0" presId="urn:microsoft.com/office/officeart/2008/layout/HorizontalMultiLevelHierarchy#1"/>
    <dgm:cxn modelId="{0A82794E-5B60-0842-B02E-53B597850923}" type="presOf" srcId="{7922CA45-45F3-4A46-9285-48C6AB472A84}" destId="{5BA662CB-8C2E-47B8-9F1B-FEF9798A0549}" srcOrd="0" destOrd="0" presId="urn:microsoft.com/office/officeart/2008/layout/HorizontalMultiLevelHierarchy#1"/>
    <dgm:cxn modelId="{E29E31EE-D444-4383-A635-8424645690BF}" srcId="{7922CA45-45F3-4A46-9285-48C6AB472A84}" destId="{4B803C29-6CBF-4003-BBEC-232FC9826177}" srcOrd="0" destOrd="0" parTransId="{B86153EF-9F39-4FD2-85EB-656A2EC91177}" sibTransId="{02C5BFC0-0A23-4075-AC90-AC198D009D1B}"/>
    <dgm:cxn modelId="{BA72EF33-2164-A540-BA13-366949AA344C}" type="presOf" srcId="{E36AC6A7-F9AA-4682-830A-080644BC3105}" destId="{0870E7DA-0FA1-4F1E-9BBD-921D95DAED35}" srcOrd="1" destOrd="0" presId="urn:microsoft.com/office/officeart/2008/layout/HorizontalMultiLevelHierarchy#1"/>
    <dgm:cxn modelId="{9BA2CCAF-9C59-2340-B22E-E4720B69BF65}" type="presOf" srcId="{E36AC6A7-F9AA-4682-830A-080644BC3105}" destId="{50668DE7-9948-4DB8-9F78-572BDEC7EF8C}" srcOrd="0" destOrd="0" presId="urn:microsoft.com/office/officeart/2008/layout/HorizontalMultiLevelHierarchy#1"/>
    <dgm:cxn modelId="{28608F04-3684-FA4B-A63A-475C1A86AD98}" type="presOf" srcId="{02A3D07A-7326-4510-AF8D-1B186248573D}" destId="{37C9E173-1101-4256-93B8-7BA9BD6C0CBD}" srcOrd="0" destOrd="0" presId="urn:microsoft.com/office/officeart/2008/layout/HorizontalMultiLevelHierarchy#1"/>
    <dgm:cxn modelId="{AEDEFACE-419C-D34C-82A9-7C267147EFC0}" type="presOf" srcId="{E844C7F5-A1C9-4467-9179-4E263BB9B55E}" destId="{DD936C5A-C466-434C-A910-EB5435AD2F3E}" srcOrd="0" destOrd="0" presId="urn:microsoft.com/office/officeart/2008/layout/HorizontalMultiLevelHierarchy#1"/>
    <dgm:cxn modelId="{87809EEE-6F49-4735-8241-8BE9088D1F16}" srcId="{4B803C29-6CBF-4003-BBEC-232FC9826177}" destId="{73E4ABDF-EBF9-4306-AA16-19E4978642E8}" srcOrd="1" destOrd="0" parTransId="{E36AC6A7-F9AA-4682-830A-080644BC3105}" sibTransId="{E3128B50-090B-40E0-8757-420CA68E6201}"/>
    <dgm:cxn modelId="{553BC13F-BD2A-4F41-A9B3-F3876CA3F858}" type="presOf" srcId="{73E4ABDF-EBF9-4306-AA16-19E4978642E8}" destId="{C0BB8BF2-CCBE-47B5-9A30-ACD9461A6D2E}" srcOrd="0" destOrd="0" presId="urn:microsoft.com/office/officeart/2008/layout/HorizontalMultiLevelHierarchy#1"/>
    <dgm:cxn modelId="{B071992F-F4B2-C645-A89F-FA6869CA9ABA}" type="presOf" srcId="{4B803C29-6CBF-4003-BBEC-232FC9826177}" destId="{12FC50FE-73DA-44F5-BD72-A99896E335C0}" srcOrd="0" destOrd="0" presId="urn:microsoft.com/office/officeart/2008/layout/HorizontalMultiLevelHierarchy#1"/>
    <dgm:cxn modelId="{7B5AF139-D498-49E2-AACD-3446FED0AEF2}" srcId="{4B803C29-6CBF-4003-BBEC-232FC9826177}" destId="{E844C7F5-A1C9-4467-9179-4E263BB9B55E}" srcOrd="0" destOrd="0" parTransId="{02A3D07A-7326-4510-AF8D-1B186248573D}" sibTransId="{232A594E-DD47-4530-8229-8BA8D3595D82}"/>
    <dgm:cxn modelId="{180E621C-2503-0143-9E6F-F948A9A61D22}" type="presParOf" srcId="{5BA662CB-8C2E-47B8-9F1B-FEF9798A0549}" destId="{7799F25F-C635-431E-8595-5FDDDAEB75C2}" srcOrd="0" destOrd="0" presId="urn:microsoft.com/office/officeart/2008/layout/HorizontalMultiLevelHierarchy#1"/>
    <dgm:cxn modelId="{D1680718-5AED-FE43-92EC-09CCDE4D7AFE}" type="presParOf" srcId="{7799F25F-C635-431E-8595-5FDDDAEB75C2}" destId="{12FC50FE-73DA-44F5-BD72-A99896E335C0}" srcOrd="0" destOrd="0" presId="urn:microsoft.com/office/officeart/2008/layout/HorizontalMultiLevelHierarchy#1"/>
    <dgm:cxn modelId="{717454D0-D1E9-E44A-9C01-4EEC3B9F1FD5}" type="presParOf" srcId="{7799F25F-C635-431E-8595-5FDDDAEB75C2}" destId="{CD009FA0-54DB-47F5-AEE7-9EBF66FA8FBB}" srcOrd="1" destOrd="0" presId="urn:microsoft.com/office/officeart/2008/layout/HorizontalMultiLevelHierarchy#1"/>
    <dgm:cxn modelId="{8E546320-5E60-F94D-8A18-CE2F488E4733}" type="presParOf" srcId="{CD009FA0-54DB-47F5-AEE7-9EBF66FA8FBB}" destId="{37C9E173-1101-4256-93B8-7BA9BD6C0CBD}" srcOrd="0" destOrd="0" presId="urn:microsoft.com/office/officeart/2008/layout/HorizontalMultiLevelHierarchy#1"/>
    <dgm:cxn modelId="{2A7C6A25-4CD3-8342-AC9B-F5CDCFAFF76D}" type="presParOf" srcId="{37C9E173-1101-4256-93B8-7BA9BD6C0CBD}" destId="{CEA1FC64-8A99-4DB2-B6DD-A462808804E9}" srcOrd="0" destOrd="0" presId="urn:microsoft.com/office/officeart/2008/layout/HorizontalMultiLevelHierarchy#1"/>
    <dgm:cxn modelId="{B0444DC1-734D-5643-9392-37E5BC2E9B22}" type="presParOf" srcId="{CD009FA0-54DB-47F5-AEE7-9EBF66FA8FBB}" destId="{D66BF2FF-E059-4CB7-80C5-083E420CF25B}" srcOrd="1" destOrd="0" presId="urn:microsoft.com/office/officeart/2008/layout/HorizontalMultiLevelHierarchy#1"/>
    <dgm:cxn modelId="{085542B1-6C2E-4847-AEBE-91C08A2ED7B1}" type="presParOf" srcId="{D66BF2FF-E059-4CB7-80C5-083E420CF25B}" destId="{DD936C5A-C466-434C-A910-EB5435AD2F3E}" srcOrd="0" destOrd="0" presId="urn:microsoft.com/office/officeart/2008/layout/HorizontalMultiLevelHierarchy#1"/>
    <dgm:cxn modelId="{697BB61F-B67C-DA4E-8F15-875B0158FBEF}" type="presParOf" srcId="{D66BF2FF-E059-4CB7-80C5-083E420CF25B}" destId="{528B1DB2-89EE-4A10-83BE-3A8D4C663032}" srcOrd="1" destOrd="0" presId="urn:microsoft.com/office/officeart/2008/layout/HorizontalMultiLevelHierarchy#1"/>
    <dgm:cxn modelId="{78279D85-3B6B-D741-BFB3-8A8BF8035D01}" type="presParOf" srcId="{CD009FA0-54DB-47F5-AEE7-9EBF66FA8FBB}" destId="{50668DE7-9948-4DB8-9F78-572BDEC7EF8C}" srcOrd="2" destOrd="0" presId="urn:microsoft.com/office/officeart/2008/layout/HorizontalMultiLevelHierarchy#1"/>
    <dgm:cxn modelId="{CC09718A-DD5C-3842-BD34-767F753C247F}" type="presParOf" srcId="{50668DE7-9948-4DB8-9F78-572BDEC7EF8C}" destId="{0870E7DA-0FA1-4F1E-9BBD-921D95DAED35}" srcOrd="0" destOrd="0" presId="urn:microsoft.com/office/officeart/2008/layout/HorizontalMultiLevelHierarchy#1"/>
    <dgm:cxn modelId="{F2FEBF7E-6CF9-A346-9AFD-3EEAE027490D}" type="presParOf" srcId="{CD009FA0-54DB-47F5-AEE7-9EBF66FA8FBB}" destId="{15F5D5BE-5E29-46E2-ADA2-1E6ADB794C85}" srcOrd="3" destOrd="0" presId="urn:microsoft.com/office/officeart/2008/layout/HorizontalMultiLevelHierarchy#1"/>
    <dgm:cxn modelId="{F0BA9113-2DD2-D74A-89E1-36170A8FD6A0}" type="presParOf" srcId="{15F5D5BE-5E29-46E2-ADA2-1E6ADB794C85}" destId="{C0BB8BF2-CCBE-47B5-9A30-ACD9461A6D2E}" srcOrd="0" destOrd="0" presId="urn:microsoft.com/office/officeart/2008/layout/HorizontalMultiLevelHierarchy#1"/>
    <dgm:cxn modelId="{4B45B5F7-87C2-2A4E-A921-153020CAC160}" type="presParOf" srcId="{15F5D5BE-5E29-46E2-ADA2-1E6ADB794C85}" destId="{071509ED-96E8-4CCE-8762-9FD14F86513C}" srcOrd="1" destOrd="0" presId="urn:microsoft.com/office/officeart/2008/layout/HorizontalMultiLevelHierarchy#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9.xml><?xml version="1.0" encoding="utf-8"?>
<dgm:dataModel xmlns:dgm="http://schemas.openxmlformats.org/drawingml/2006/diagram" xmlns:a="http://schemas.openxmlformats.org/drawingml/2006/main">
  <dgm:ptLst>
    <dgm:pt modelId="{7922CA45-45F3-4A46-9285-48C6AB472A84}" type="doc">
      <dgm:prSet loTypeId="urn:microsoft.com/office/officeart/2008/layout/HorizontalMultiLevelHierarchy#1" loCatId="hierarchy" qsTypeId="urn:microsoft.com/office/officeart/2005/8/quickstyle/simple1#1" qsCatId="simple" csTypeId="urn:microsoft.com/office/officeart/2005/8/colors/accent2_1#1" csCatId="accent2" phldr="1"/>
      <dgm:spPr/>
      <dgm:t>
        <a:bodyPr/>
        <a:lstStyle/>
        <a:p>
          <a:endParaRPr lang="zh-CN" altLang="en-US"/>
        </a:p>
      </dgm:t>
    </dgm:pt>
    <dgm:pt modelId="{73E4ABDF-EBF9-4306-AA16-19E4978642E8}">
      <dgm:prSet phldrT="[文本]" custT="1"/>
      <dgm:spPr>
        <a:solidFill>
          <a:srgbClr val="C00000"/>
        </a:solidFill>
        <a:ln>
          <a:solidFill>
            <a:srgbClr val="C00000"/>
          </a:solidFill>
        </a:ln>
      </dgm:spPr>
      <dgm:t>
        <a:bodyPr/>
        <a:lstStyle/>
        <a:p>
          <a:r>
            <a:rPr lang="zh-CN" altLang="en-US" sz="1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范成大</a:t>
          </a:r>
          <a:endParaRPr lang="zh-CN" altLang="en-US" sz="1400" dirty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36AC6A7-F9AA-4682-830A-080644BC3105}" type="parTrans" cxnId="{87809EEE-6F49-4735-8241-8BE9088D1F16}">
      <dgm:prSet custT="1"/>
      <dgm:spPr>
        <a:ln>
          <a:solidFill>
            <a:srgbClr val="C00000"/>
          </a:solidFill>
        </a:ln>
      </dgm:spPr>
      <dgm:t>
        <a:bodyPr/>
        <a:lstStyle/>
        <a:p>
          <a:endParaRPr lang="zh-CN" altLang="en-US" sz="1400"/>
        </a:p>
      </dgm:t>
    </dgm:pt>
    <dgm:pt modelId="{E3128B50-090B-40E0-8757-420CA68E6201}" type="sibTrans" cxnId="{87809EEE-6F49-4735-8241-8BE9088D1F16}">
      <dgm:prSet/>
      <dgm:spPr/>
      <dgm:t>
        <a:bodyPr/>
        <a:lstStyle/>
        <a:p>
          <a:endParaRPr lang="zh-CN" altLang="en-US" sz="1400"/>
        </a:p>
      </dgm:t>
    </dgm:pt>
    <dgm:pt modelId="{4B803C29-6CBF-4003-BBEC-232FC9826177}">
      <dgm:prSet phldrT="[文本]" custT="1"/>
      <dgm:spPr>
        <a:ln>
          <a:solidFill>
            <a:srgbClr val="C00000"/>
          </a:solidFill>
        </a:ln>
      </dgm:spPr>
      <dgm:t>
        <a:bodyPr vert="vert"/>
        <a:lstStyle/>
        <a:p>
          <a:r>
            <a:rPr lang="zh-CN" altLang="en-US" sz="14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杨万里和范成大</a:t>
          </a:r>
          <a:endParaRPr lang="en-US" altLang="zh-CN" sz="14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B86153EF-9F39-4FD2-85EB-656A2EC91177}" type="parTrans" cxnId="{E29E31EE-D444-4383-A635-8424645690BF}">
      <dgm:prSet/>
      <dgm:spPr/>
      <dgm:t>
        <a:bodyPr/>
        <a:lstStyle/>
        <a:p>
          <a:endParaRPr lang="zh-CN" altLang="en-US"/>
        </a:p>
      </dgm:t>
    </dgm:pt>
    <dgm:pt modelId="{02C5BFC0-0A23-4075-AC90-AC198D009D1B}" type="sibTrans" cxnId="{E29E31EE-D444-4383-A635-8424645690BF}">
      <dgm:prSet/>
      <dgm:spPr/>
      <dgm:t>
        <a:bodyPr/>
        <a:lstStyle/>
        <a:p>
          <a:endParaRPr lang="zh-CN" altLang="en-US"/>
        </a:p>
      </dgm:t>
    </dgm:pt>
    <dgm:pt modelId="{E844C7F5-A1C9-4467-9179-4E263BB9B55E}">
      <dgm:prSet phldrT="[文本]" custT="1"/>
      <dgm:spPr>
        <a:solidFill>
          <a:schemeClr val="bg1"/>
        </a:solidFill>
        <a:ln>
          <a:solidFill>
            <a:srgbClr val="C00000"/>
          </a:solidFill>
        </a:ln>
      </dgm:spPr>
      <dgm:t>
        <a:bodyPr/>
        <a:lstStyle/>
        <a:p>
          <a:r>
            <a:rPr lang="zh-CN" altLang="en-US" sz="14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杨万里</a:t>
          </a:r>
          <a:endParaRPr lang="zh-CN" altLang="en-US" sz="1400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2A3D07A-7326-4510-AF8D-1B186248573D}" type="parTrans" cxnId="{7B5AF139-D498-49E2-AACD-3446FED0AEF2}">
      <dgm:prSet/>
      <dgm:spPr/>
      <dgm:t>
        <a:bodyPr/>
        <a:lstStyle/>
        <a:p>
          <a:endParaRPr lang="zh-CN" altLang="en-US"/>
        </a:p>
      </dgm:t>
    </dgm:pt>
    <dgm:pt modelId="{232A594E-DD47-4530-8229-8BA8D3595D82}" type="sibTrans" cxnId="{7B5AF139-D498-49E2-AACD-3446FED0AEF2}">
      <dgm:prSet/>
      <dgm:spPr/>
      <dgm:t>
        <a:bodyPr/>
        <a:lstStyle/>
        <a:p>
          <a:endParaRPr lang="zh-CN" altLang="en-US"/>
        </a:p>
      </dgm:t>
    </dgm:pt>
    <dgm:pt modelId="{5BA662CB-8C2E-47B8-9F1B-FEF9798A0549}" type="pres">
      <dgm:prSet presAssocID="{7922CA45-45F3-4A46-9285-48C6AB472A84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7799F25F-C635-431E-8595-5FDDDAEB75C2}" type="pres">
      <dgm:prSet presAssocID="{4B803C29-6CBF-4003-BBEC-232FC9826177}" presName="root1" presStyleCnt="0"/>
      <dgm:spPr/>
    </dgm:pt>
    <dgm:pt modelId="{12FC50FE-73DA-44F5-BD72-A99896E335C0}" type="pres">
      <dgm:prSet presAssocID="{4B803C29-6CBF-4003-BBEC-232FC9826177}" presName="LevelOneTextNode" presStyleLbl="node0" presStyleIdx="0" presStyleCnt="1" custScaleX="319394" custScaleY="2400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D009FA0-54DB-47F5-AEE7-9EBF66FA8FBB}" type="pres">
      <dgm:prSet presAssocID="{4B803C29-6CBF-4003-BBEC-232FC9826177}" presName="level2hierChild" presStyleCnt="0"/>
      <dgm:spPr/>
    </dgm:pt>
    <dgm:pt modelId="{37C9E173-1101-4256-93B8-7BA9BD6C0CBD}" type="pres">
      <dgm:prSet presAssocID="{02A3D07A-7326-4510-AF8D-1B186248573D}" presName="conn2-1" presStyleLbl="parChTrans1D2" presStyleIdx="0" presStyleCnt="2"/>
      <dgm:spPr/>
      <dgm:t>
        <a:bodyPr/>
        <a:lstStyle/>
        <a:p>
          <a:endParaRPr lang="zh-CN" altLang="en-US"/>
        </a:p>
      </dgm:t>
    </dgm:pt>
    <dgm:pt modelId="{CEA1FC64-8A99-4DB2-B6DD-A462808804E9}" type="pres">
      <dgm:prSet presAssocID="{02A3D07A-7326-4510-AF8D-1B186248573D}" presName="connTx" presStyleLbl="parChTrans1D2" presStyleIdx="0" presStyleCnt="2"/>
      <dgm:spPr/>
      <dgm:t>
        <a:bodyPr/>
        <a:lstStyle/>
        <a:p>
          <a:endParaRPr lang="zh-CN" altLang="en-US"/>
        </a:p>
      </dgm:t>
    </dgm:pt>
    <dgm:pt modelId="{D66BF2FF-E059-4CB7-80C5-083E420CF25B}" type="pres">
      <dgm:prSet presAssocID="{E844C7F5-A1C9-4467-9179-4E263BB9B55E}" presName="root2" presStyleCnt="0"/>
      <dgm:spPr/>
    </dgm:pt>
    <dgm:pt modelId="{DD936C5A-C466-434C-A910-EB5435AD2F3E}" type="pres">
      <dgm:prSet presAssocID="{E844C7F5-A1C9-4467-9179-4E263BB9B55E}" presName="LevelTwoTextNode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28B1DB2-89EE-4A10-83BE-3A8D4C663032}" type="pres">
      <dgm:prSet presAssocID="{E844C7F5-A1C9-4467-9179-4E263BB9B55E}" presName="level3hierChild" presStyleCnt="0"/>
      <dgm:spPr/>
    </dgm:pt>
    <dgm:pt modelId="{50668DE7-9948-4DB8-9F78-572BDEC7EF8C}" type="pres">
      <dgm:prSet presAssocID="{E36AC6A7-F9AA-4682-830A-080644BC3105}" presName="conn2-1" presStyleLbl="parChTrans1D2" presStyleIdx="1" presStyleCnt="2"/>
      <dgm:spPr/>
      <dgm:t>
        <a:bodyPr/>
        <a:lstStyle/>
        <a:p>
          <a:endParaRPr lang="zh-CN" altLang="en-US"/>
        </a:p>
      </dgm:t>
    </dgm:pt>
    <dgm:pt modelId="{0870E7DA-0FA1-4F1E-9BBD-921D95DAED35}" type="pres">
      <dgm:prSet presAssocID="{E36AC6A7-F9AA-4682-830A-080644BC3105}" presName="connTx" presStyleLbl="parChTrans1D2" presStyleIdx="1" presStyleCnt="2"/>
      <dgm:spPr/>
      <dgm:t>
        <a:bodyPr/>
        <a:lstStyle/>
        <a:p>
          <a:endParaRPr lang="zh-CN" altLang="en-US"/>
        </a:p>
      </dgm:t>
    </dgm:pt>
    <dgm:pt modelId="{15F5D5BE-5E29-46E2-ADA2-1E6ADB794C85}" type="pres">
      <dgm:prSet presAssocID="{73E4ABDF-EBF9-4306-AA16-19E4978642E8}" presName="root2" presStyleCnt="0"/>
      <dgm:spPr/>
    </dgm:pt>
    <dgm:pt modelId="{C0BB8BF2-CCBE-47B5-9A30-ACD9461A6D2E}" type="pres">
      <dgm:prSet presAssocID="{73E4ABDF-EBF9-4306-AA16-19E4978642E8}" presName="LevelTwoTextNode" presStyleLbl="node2" presStyleIdx="1" presStyleCnt="2" custScaleX="10070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71509ED-96E8-4CCE-8762-9FD14F86513C}" type="pres">
      <dgm:prSet presAssocID="{73E4ABDF-EBF9-4306-AA16-19E4978642E8}" presName="level3hierChild" presStyleCnt="0"/>
      <dgm:spPr/>
    </dgm:pt>
  </dgm:ptLst>
  <dgm:cxnLst>
    <dgm:cxn modelId="{CEB7160E-EB73-A74B-B605-3DF345201190}" type="presOf" srcId="{E36AC6A7-F9AA-4682-830A-080644BC3105}" destId="{50668DE7-9948-4DB8-9F78-572BDEC7EF8C}" srcOrd="0" destOrd="0" presId="urn:microsoft.com/office/officeart/2008/layout/HorizontalMultiLevelHierarchy#1"/>
    <dgm:cxn modelId="{B380900E-1CED-A74C-8710-3913F379E32A}" type="presOf" srcId="{7922CA45-45F3-4A46-9285-48C6AB472A84}" destId="{5BA662CB-8C2E-47B8-9F1B-FEF9798A0549}" srcOrd="0" destOrd="0" presId="urn:microsoft.com/office/officeart/2008/layout/HorizontalMultiLevelHierarchy#1"/>
    <dgm:cxn modelId="{738042A6-66F2-494D-8D6F-3AEA2281D4E4}" type="presOf" srcId="{73E4ABDF-EBF9-4306-AA16-19E4978642E8}" destId="{C0BB8BF2-CCBE-47B5-9A30-ACD9461A6D2E}" srcOrd="0" destOrd="0" presId="urn:microsoft.com/office/officeart/2008/layout/HorizontalMultiLevelHierarchy#1"/>
    <dgm:cxn modelId="{0C73B1E5-D588-1B49-A34D-71A8AF1BFAAA}" type="presOf" srcId="{4B803C29-6CBF-4003-BBEC-232FC9826177}" destId="{12FC50FE-73DA-44F5-BD72-A99896E335C0}" srcOrd="0" destOrd="0" presId="urn:microsoft.com/office/officeart/2008/layout/HorizontalMultiLevelHierarchy#1"/>
    <dgm:cxn modelId="{FD827E69-6C1F-5340-8584-E3DA5F276BC4}" type="presOf" srcId="{02A3D07A-7326-4510-AF8D-1B186248573D}" destId="{CEA1FC64-8A99-4DB2-B6DD-A462808804E9}" srcOrd="1" destOrd="0" presId="urn:microsoft.com/office/officeart/2008/layout/HorizontalMultiLevelHierarchy#1"/>
    <dgm:cxn modelId="{7B5AF139-D498-49E2-AACD-3446FED0AEF2}" srcId="{4B803C29-6CBF-4003-BBEC-232FC9826177}" destId="{E844C7F5-A1C9-4467-9179-4E263BB9B55E}" srcOrd="0" destOrd="0" parTransId="{02A3D07A-7326-4510-AF8D-1B186248573D}" sibTransId="{232A594E-DD47-4530-8229-8BA8D3595D82}"/>
    <dgm:cxn modelId="{20ACD345-0C1F-BB41-8183-219F23EC8592}" type="presOf" srcId="{E36AC6A7-F9AA-4682-830A-080644BC3105}" destId="{0870E7DA-0FA1-4F1E-9BBD-921D95DAED35}" srcOrd="1" destOrd="0" presId="urn:microsoft.com/office/officeart/2008/layout/HorizontalMultiLevelHierarchy#1"/>
    <dgm:cxn modelId="{D5ED9BC9-6584-654E-8DEE-BDD50E1246D2}" type="presOf" srcId="{E844C7F5-A1C9-4467-9179-4E263BB9B55E}" destId="{DD936C5A-C466-434C-A910-EB5435AD2F3E}" srcOrd="0" destOrd="0" presId="urn:microsoft.com/office/officeart/2008/layout/HorizontalMultiLevelHierarchy#1"/>
    <dgm:cxn modelId="{E29E31EE-D444-4383-A635-8424645690BF}" srcId="{7922CA45-45F3-4A46-9285-48C6AB472A84}" destId="{4B803C29-6CBF-4003-BBEC-232FC9826177}" srcOrd="0" destOrd="0" parTransId="{B86153EF-9F39-4FD2-85EB-656A2EC91177}" sibTransId="{02C5BFC0-0A23-4075-AC90-AC198D009D1B}"/>
    <dgm:cxn modelId="{568CAED8-1D47-2148-8786-BCD33FD3522D}" type="presOf" srcId="{02A3D07A-7326-4510-AF8D-1B186248573D}" destId="{37C9E173-1101-4256-93B8-7BA9BD6C0CBD}" srcOrd="0" destOrd="0" presId="urn:microsoft.com/office/officeart/2008/layout/HorizontalMultiLevelHierarchy#1"/>
    <dgm:cxn modelId="{87809EEE-6F49-4735-8241-8BE9088D1F16}" srcId="{4B803C29-6CBF-4003-BBEC-232FC9826177}" destId="{73E4ABDF-EBF9-4306-AA16-19E4978642E8}" srcOrd="1" destOrd="0" parTransId="{E36AC6A7-F9AA-4682-830A-080644BC3105}" sibTransId="{E3128B50-090B-40E0-8757-420CA68E6201}"/>
    <dgm:cxn modelId="{66D0570C-8B9D-D14E-B578-B560B3DFE0C4}" type="presParOf" srcId="{5BA662CB-8C2E-47B8-9F1B-FEF9798A0549}" destId="{7799F25F-C635-431E-8595-5FDDDAEB75C2}" srcOrd="0" destOrd="0" presId="urn:microsoft.com/office/officeart/2008/layout/HorizontalMultiLevelHierarchy#1"/>
    <dgm:cxn modelId="{4FCCA5DD-0EE0-B541-96F7-33A359CAF273}" type="presParOf" srcId="{7799F25F-C635-431E-8595-5FDDDAEB75C2}" destId="{12FC50FE-73DA-44F5-BD72-A99896E335C0}" srcOrd="0" destOrd="0" presId="urn:microsoft.com/office/officeart/2008/layout/HorizontalMultiLevelHierarchy#1"/>
    <dgm:cxn modelId="{48A7ACCC-8B6A-AE4B-9436-8CD9FD0CF08B}" type="presParOf" srcId="{7799F25F-C635-431E-8595-5FDDDAEB75C2}" destId="{CD009FA0-54DB-47F5-AEE7-9EBF66FA8FBB}" srcOrd="1" destOrd="0" presId="urn:microsoft.com/office/officeart/2008/layout/HorizontalMultiLevelHierarchy#1"/>
    <dgm:cxn modelId="{C6536BB1-88DD-6949-AFF0-A9453861F7CB}" type="presParOf" srcId="{CD009FA0-54DB-47F5-AEE7-9EBF66FA8FBB}" destId="{37C9E173-1101-4256-93B8-7BA9BD6C0CBD}" srcOrd="0" destOrd="0" presId="urn:microsoft.com/office/officeart/2008/layout/HorizontalMultiLevelHierarchy#1"/>
    <dgm:cxn modelId="{EB13C563-E3E3-8D4C-917A-2B1B51C2511E}" type="presParOf" srcId="{37C9E173-1101-4256-93B8-7BA9BD6C0CBD}" destId="{CEA1FC64-8A99-4DB2-B6DD-A462808804E9}" srcOrd="0" destOrd="0" presId="urn:microsoft.com/office/officeart/2008/layout/HorizontalMultiLevelHierarchy#1"/>
    <dgm:cxn modelId="{C1CCC245-0800-8349-8682-9E45D4707B1B}" type="presParOf" srcId="{CD009FA0-54DB-47F5-AEE7-9EBF66FA8FBB}" destId="{D66BF2FF-E059-4CB7-80C5-083E420CF25B}" srcOrd="1" destOrd="0" presId="urn:microsoft.com/office/officeart/2008/layout/HorizontalMultiLevelHierarchy#1"/>
    <dgm:cxn modelId="{65371E1F-5F5A-1041-9354-78BF1ECC542E}" type="presParOf" srcId="{D66BF2FF-E059-4CB7-80C5-083E420CF25B}" destId="{DD936C5A-C466-434C-A910-EB5435AD2F3E}" srcOrd="0" destOrd="0" presId="urn:microsoft.com/office/officeart/2008/layout/HorizontalMultiLevelHierarchy#1"/>
    <dgm:cxn modelId="{17D66B27-5FFB-5B48-B14A-4AF5AD4610E5}" type="presParOf" srcId="{D66BF2FF-E059-4CB7-80C5-083E420CF25B}" destId="{528B1DB2-89EE-4A10-83BE-3A8D4C663032}" srcOrd="1" destOrd="0" presId="urn:microsoft.com/office/officeart/2008/layout/HorizontalMultiLevelHierarchy#1"/>
    <dgm:cxn modelId="{6EEC4319-42B9-0144-B91A-778B4E1DC5AF}" type="presParOf" srcId="{CD009FA0-54DB-47F5-AEE7-9EBF66FA8FBB}" destId="{50668DE7-9948-4DB8-9F78-572BDEC7EF8C}" srcOrd="2" destOrd="0" presId="urn:microsoft.com/office/officeart/2008/layout/HorizontalMultiLevelHierarchy#1"/>
    <dgm:cxn modelId="{549DD2F2-6A40-9246-8594-284B3806AEDD}" type="presParOf" srcId="{50668DE7-9948-4DB8-9F78-572BDEC7EF8C}" destId="{0870E7DA-0FA1-4F1E-9BBD-921D95DAED35}" srcOrd="0" destOrd="0" presId="urn:microsoft.com/office/officeart/2008/layout/HorizontalMultiLevelHierarchy#1"/>
    <dgm:cxn modelId="{956B2B7F-60C0-C24A-ABE3-56E374036F14}" type="presParOf" srcId="{CD009FA0-54DB-47F5-AEE7-9EBF66FA8FBB}" destId="{15F5D5BE-5E29-46E2-ADA2-1E6ADB794C85}" srcOrd="3" destOrd="0" presId="urn:microsoft.com/office/officeart/2008/layout/HorizontalMultiLevelHierarchy#1"/>
    <dgm:cxn modelId="{87004F5B-5AA1-F74C-A458-67C0D2E93F13}" type="presParOf" srcId="{15F5D5BE-5E29-46E2-ADA2-1E6ADB794C85}" destId="{C0BB8BF2-CCBE-47B5-9A30-ACD9461A6D2E}" srcOrd="0" destOrd="0" presId="urn:microsoft.com/office/officeart/2008/layout/HorizontalMultiLevelHierarchy#1"/>
    <dgm:cxn modelId="{EC799F5A-23C8-C442-91AA-B7C4D923C123}" type="presParOf" srcId="{15F5D5BE-5E29-46E2-ADA2-1E6ADB794C85}" destId="{071509ED-96E8-4CCE-8762-9FD14F86513C}" srcOrd="1" destOrd="0" presId="urn:microsoft.com/office/officeart/2008/layout/HorizontalMultiLevelHierarchy#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922CA45-45F3-4A46-9285-48C6AB472A84}" type="doc">
      <dgm:prSet loTypeId="urn:microsoft.com/office/officeart/2008/layout/HorizontalMultiLevelHierarchy#1" loCatId="hierarchy" qsTypeId="urn:microsoft.com/office/officeart/2005/8/quickstyle/simple1#1" qsCatId="simple" csTypeId="urn:microsoft.com/office/officeart/2005/8/colors/accent2_1#1" csCatId="accent2" phldr="1"/>
      <dgm:spPr/>
      <dgm:t>
        <a:bodyPr/>
        <a:lstStyle/>
        <a:p>
          <a:endParaRPr lang="zh-CN" altLang="en-US"/>
        </a:p>
      </dgm:t>
    </dgm:pt>
    <dgm:pt modelId="{73E4ABDF-EBF9-4306-AA16-19E4978642E8}">
      <dgm:prSet phldrT="[文本]" custT="1"/>
      <dgm:spPr>
        <a:noFill/>
        <a:ln>
          <a:solidFill>
            <a:srgbClr val="C00000"/>
          </a:solidFill>
        </a:ln>
      </dgm:spPr>
      <dgm:t>
        <a:bodyPr/>
        <a:lstStyle/>
        <a:p>
          <a:r>
            <a:rPr lang="zh-CN" altLang="en-US" sz="14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杨艺和西昆体、晚唐体</a:t>
          </a:r>
          <a:endParaRPr lang="zh-CN" altLang="en-US" sz="1400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36AC6A7-F9AA-4682-830A-080644BC3105}" type="parTrans" cxnId="{87809EEE-6F49-4735-8241-8BE9088D1F16}">
      <dgm:prSet custT="1"/>
      <dgm:spPr>
        <a:ln>
          <a:solidFill>
            <a:srgbClr val="C00000"/>
          </a:solidFill>
        </a:ln>
      </dgm:spPr>
      <dgm:t>
        <a:bodyPr/>
        <a:lstStyle/>
        <a:p>
          <a:endParaRPr lang="zh-CN" altLang="en-US" sz="1400"/>
        </a:p>
      </dgm:t>
    </dgm:pt>
    <dgm:pt modelId="{E3128B50-090B-40E0-8757-420CA68E6201}" type="sibTrans" cxnId="{87809EEE-6F49-4735-8241-8BE9088D1F16}">
      <dgm:prSet/>
      <dgm:spPr/>
      <dgm:t>
        <a:bodyPr/>
        <a:lstStyle/>
        <a:p>
          <a:endParaRPr lang="zh-CN" altLang="en-US" sz="1400"/>
        </a:p>
      </dgm:t>
    </dgm:pt>
    <dgm:pt modelId="{2FA967C5-9CDF-4F2A-BC0C-5A3548AC5C4D}">
      <dgm:prSet custT="1"/>
      <dgm:spPr>
        <a:ln>
          <a:solidFill>
            <a:srgbClr val="C00000"/>
          </a:solidFill>
        </a:ln>
      </dgm:spPr>
      <dgm:t>
        <a:bodyPr/>
        <a:lstStyle/>
        <a:p>
          <a:r>
            <a:rPr lang="zh-CN" altLang="en-US" sz="14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晏殊的令词</a:t>
          </a:r>
        </a:p>
      </dgm:t>
    </dgm:pt>
    <dgm:pt modelId="{74A6CC8D-18B3-44C7-AE03-EF543B4F3E22}" type="parTrans" cxnId="{4527A720-7557-436F-A4C2-3FF1DDC12AAA}">
      <dgm:prSet/>
      <dgm:spPr>
        <a:ln>
          <a:solidFill>
            <a:srgbClr val="C00000"/>
          </a:solidFill>
        </a:ln>
      </dgm:spPr>
      <dgm:t>
        <a:bodyPr/>
        <a:lstStyle/>
        <a:p>
          <a:endParaRPr lang="zh-CN" altLang="en-US"/>
        </a:p>
      </dgm:t>
    </dgm:pt>
    <dgm:pt modelId="{29F6B6B2-A115-4530-94E2-1F1324C0B9FC}" type="sibTrans" cxnId="{4527A720-7557-436F-A4C2-3FF1DDC12AAA}">
      <dgm:prSet/>
      <dgm:spPr/>
      <dgm:t>
        <a:bodyPr/>
        <a:lstStyle/>
        <a:p>
          <a:endParaRPr lang="zh-CN" altLang="en-US"/>
        </a:p>
      </dgm:t>
    </dgm:pt>
    <dgm:pt modelId="{4B803C29-6CBF-4003-BBEC-232FC9826177}">
      <dgm:prSet phldrT="[文本]" custT="1"/>
      <dgm:spPr>
        <a:ln>
          <a:solidFill>
            <a:srgbClr val="C00000"/>
          </a:solidFill>
        </a:ln>
      </dgm:spPr>
      <dgm:t>
        <a:bodyPr vert="vert"/>
        <a:lstStyle/>
        <a:p>
          <a:r>
            <a:rPr lang="zh-CN" altLang="en-US" sz="14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北宋初期</a:t>
          </a:r>
          <a:endParaRPr lang="en-US" altLang="zh-CN" sz="14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B86153EF-9F39-4FD2-85EB-656A2EC91177}" type="parTrans" cxnId="{E29E31EE-D444-4383-A635-8424645690BF}">
      <dgm:prSet/>
      <dgm:spPr/>
      <dgm:t>
        <a:bodyPr/>
        <a:lstStyle/>
        <a:p>
          <a:endParaRPr lang="zh-CN" altLang="en-US"/>
        </a:p>
      </dgm:t>
    </dgm:pt>
    <dgm:pt modelId="{02C5BFC0-0A23-4075-AC90-AC198D009D1B}" type="sibTrans" cxnId="{E29E31EE-D444-4383-A635-8424645690BF}">
      <dgm:prSet/>
      <dgm:spPr/>
      <dgm:t>
        <a:bodyPr/>
        <a:lstStyle/>
        <a:p>
          <a:endParaRPr lang="zh-CN" altLang="en-US"/>
        </a:p>
      </dgm:t>
    </dgm:pt>
    <dgm:pt modelId="{67575A93-6307-4896-BCEA-5DFF16E31A0C}">
      <dgm:prSet phldrT="[文本]" custT="1"/>
      <dgm:spPr>
        <a:solidFill>
          <a:srgbClr val="C00000"/>
        </a:solidFill>
        <a:ln>
          <a:solidFill>
            <a:srgbClr val="C00000"/>
          </a:solidFill>
        </a:ln>
      </dgm:spPr>
      <dgm:t>
        <a:bodyPr vert="horz"/>
        <a:lstStyle/>
        <a:p>
          <a:r>
            <a:rPr lang="zh-CN" altLang="en-US" sz="1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王禹偁与宋初文风和诗风</a:t>
          </a:r>
          <a:endParaRPr lang="en-US" altLang="zh-CN" sz="1400" dirty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8DD50F9D-FE81-48D9-8CE4-DFF23423D8BC}" type="parTrans" cxnId="{437E2432-8EB7-4D26-BD7D-29B0C7FD5E31}">
      <dgm:prSet/>
      <dgm:spPr>
        <a:ln>
          <a:solidFill>
            <a:srgbClr val="C00000"/>
          </a:solidFill>
        </a:ln>
      </dgm:spPr>
      <dgm:t>
        <a:bodyPr/>
        <a:lstStyle/>
        <a:p>
          <a:endParaRPr lang="zh-CN" altLang="en-US"/>
        </a:p>
      </dgm:t>
    </dgm:pt>
    <dgm:pt modelId="{D87628B2-450D-420D-AFD3-F3165F7D7E5F}" type="sibTrans" cxnId="{437E2432-8EB7-4D26-BD7D-29B0C7FD5E31}">
      <dgm:prSet/>
      <dgm:spPr/>
      <dgm:t>
        <a:bodyPr/>
        <a:lstStyle/>
        <a:p>
          <a:endParaRPr lang="zh-CN" altLang="en-US"/>
        </a:p>
      </dgm:t>
    </dgm:pt>
    <dgm:pt modelId="{5BA662CB-8C2E-47B8-9F1B-FEF9798A0549}" type="pres">
      <dgm:prSet presAssocID="{7922CA45-45F3-4A46-9285-48C6AB472A84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7799F25F-C635-431E-8595-5FDDDAEB75C2}" type="pres">
      <dgm:prSet presAssocID="{4B803C29-6CBF-4003-BBEC-232FC9826177}" presName="root1" presStyleCnt="0"/>
      <dgm:spPr/>
    </dgm:pt>
    <dgm:pt modelId="{12FC50FE-73DA-44F5-BD72-A99896E335C0}" type="pres">
      <dgm:prSet presAssocID="{4B803C29-6CBF-4003-BBEC-232FC9826177}" presName="LevelOneTextNode" presStyleLbl="node0" presStyleIdx="0" presStyleCnt="1" custScaleX="216926" custScaleY="2400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D009FA0-54DB-47F5-AEE7-9EBF66FA8FBB}" type="pres">
      <dgm:prSet presAssocID="{4B803C29-6CBF-4003-BBEC-232FC9826177}" presName="level2hierChild" presStyleCnt="0"/>
      <dgm:spPr/>
    </dgm:pt>
    <dgm:pt modelId="{AD95D6FF-000B-497F-9F1B-DA5D835ED5ED}" type="pres">
      <dgm:prSet presAssocID="{8DD50F9D-FE81-48D9-8CE4-DFF23423D8BC}" presName="conn2-1" presStyleLbl="parChTrans1D2" presStyleIdx="0" presStyleCnt="3"/>
      <dgm:spPr/>
      <dgm:t>
        <a:bodyPr/>
        <a:lstStyle/>
        <a:p>
          <a:endParaRPr lang="zh-CN" altLang="en-US"/>
        </a:p>
      </dgm:t>
    </dgm:pt>
    <dgm:pt modelId="{B259FCB9-ABEB-40FE-9452-63DACF82E42A}" type="pres">
      <dgm:prSet presAssocID="{8DD50F9D-FE81-48D9-8CE4-DFF23423D8BC}" presName="connTx" presStyleLbl="parChTrans1D2" presStyleIdx="0" presStyleCnt="3"/>
      <dgm:spPr/>
      <dgm:t>
        <a:bodyPr/>
        <a:lstStyle/>
        <a:p>
          <a:endParaRPr lang="zh-CN" altLang="en-US"/>
        </a:p>
      </dgm:t>
    </dgm:pt>
    <dgm:pt modelId="{A55B1247-C1B7-438B-A790-D021656FB896}" type="pres">
      <dgm:prSet presAssocID="{67575A93-6307-4896-BCEA-5DFF16E31A0C}" presName="root2" presStyleCnt="0"/>
      <dgm:spPr/>
    </dgm:pt>
    <dgm:pt modelId="{5AFE789F-01BA-40D4-A60F-0FDD98A65223}" type="pres">
      <dgm:prSet presAssocID="{67575A93-6307-4896-BCEA-5DFF16E31A0C}" presName="LevelTwoTextNode" presStyleLbl="node2" presStyleIdx="0" presStyleCnt="3" custScaleX="15060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972272C4-EC69-49BE-8B9A-C900CA14275C}" type="pres">
      <dgm:prSet presAssocID="{67575A93-6307-4896-BCEA-5DFF16E31A0C}" presName="level3hierChild" presStyleCnt="0"/>
      <dgm:spPr/>
    </dgm:pt>
    <dgm:pt modelId="{50668DE7-9948-4DB8-9F78-572BDEC7EF8C}" type="pres">
      <dgm:prSet presAssocID="{E36AC6A7-F9AA-4682-830A-080644BC3105}" presName="conn2-1" presStyleLbl="parChTrans1D2" presStyleIdx="1" presStyleCnt="3"/>
      <dgm:spPr/>
      <dgm:t>
        <a:bodyPr/>
        <a:lstStyle/>
        <a:p>
          <a:endParaRPr lang="zh-CN" altLang="en-US"/>
        </a:p>
      </dgm:t>
    </dgm:pt>
    <dgm:pt modelId="{0870E7DA-0FA1-4F1E-9BBD-921D95DAED35}" type="pres">
      <dgm:prSet presAssocID="{E36AC6A7-F9AA-4682-830A-080644BC3105}" presName="connTx" presStyleLbl="parChTrans1D2" presStyleIdx="1" presStyleCnt="3"/>
      <dgm:spPr/>
      <dgm:t>
        <a:bodyPr/>
        <a:lstStyle/>
        <a:p>
          <a:endParaRPr lang="zh-CN" altLang="en-US"/>
        </a:p>
      </dgm:t>
    </dgm:pt>
    <dgm:pt modelId="{15F5D5BE-5E29-46E2-ADA2-1E6ADB794C85}" type="pres">
      <dgm:prSet presAssocID="{73E4ABDF-EBF9-4306-AA16-19E4978642E8}" presName="root2" presStyleCnt="0"/>
      <dgm:spPr/>
    </dgm:pt>
    <dgm:pt modelId="{C0BB8BF2-CCBE-47B5-9A30-ACD9461A6D2E}" type="pres">
      <dgm:prSet presAssocID="{73E4ABDF-EBF9-4306-AA16-19E4978642E8}" presName="LevelTwoTextNode" presStyleLbl="node2" presStyleIdx="1" presStyleCnt="3" custScaleX="146074" custLinFactNeighborX="3761" custLinFactNeighborY="938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71509ED-96E8-4CCE-8762-9FD14F86513C}" type="pres">
      <dgm:prSet presAssocID="{73E4ABDF-EBF9-4306-AA16-19E4978642E8}" presName="level3hierChild" presStyleCnt="0"/>
      <dgm:spPr/>
    </dgm:pt>
    <dgm:pt modelId="{8FDD8224-612E-4D18-9D3A-216E5928768C}" type="pres">
      <dgm:prSet presAssocID="{74A6CC8D-18B3-44C7-AE03-EF543B4F3E22}" presName="conn2-1" presStyleLbl="parChTrans1D2" presStyleIdx="2" presStyleCnt="3"/>
      <dgm:spPr/>
      <dgm:t>
        <a:bodyPr/>
        <a:lstStyle/>
        <a:p>
          <a:endParaRPr lang="zh-CN" altLang="en-US"/>
        </a:p>
      </dgm:t>
    </dgm:pt>
    <dgm:pt modelId="{A7684385-1E4F-4457-B1AB-158EF7708AD0}" type="pres">
      <dgm:prSet presAssocID="{74A6CC8D-18B3-44C7-AE03-EF543B4F3E22}" presName="connTx" presStyleLbl="parChTrans1D2" presStyleIdx="2" presStyleCnt="3"/>
      <dgm:spPr/>
      <dgm:t>
        <a:bodyPr/>
        <a:lstStyle/>
        <a:p>
          <a:endParaRPr lang="zh-CN" altLang="en-US"/>
        </a:p>
      </dgm:t>
    </dgm:pt>
    <dgm:pt modelId="{5252D690-818A-41A0-A586-AD5A7E13A4D1}" type="pres">
      <dgm:prSet presAssocID="{2FA967C5-9CDF-4F2A-BC0C-5A3548AC5C4D}" presName="root2" presStyleCnt="0"/>
      <dgm:spPr/>
    </dgm:pt>
    <dgm:pt modelId="{99937229-FB4F-4A6C-A5D3-ABE37A1AAF37}" type="pres">
      <dgm:prSet presAssocID="{2FA967C5-9CDF-4F2A-BC0C-5A3548AC5C4D}" presName="LevelTwoTextNode" presStyleLbl="node2" presStyleIdx="2" presStyleCnt="3" custScaleX="159259" custScaleY="9542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8DBDF64-9B5F-4820-8717-43AA78DE7E4C}" type="pres">
      <dgm:prSet presAssocID="{2FA967C5-9CDF-4F2A-BC0C-5A3548AC5C4D}" presName="level3hierChild" presStyleCnt="0"/>
      <dgm:spPr/>
    </dgm:pt>
  </dgm:ptLst>
  <dgm:cxnLst>
    <dgm:cxn modelId="{E29E31EE-D444-4383-A635-8424645690BF}" srcId="{7922CA45-45F3-4A46-9285-48C6AB472A84}" destId="{4B803C29-6CBF-4003-BBEC-232FC9826177}" srcOrd="0" destOrd="0" parTransId="{B86153EF-9F39-4FD2-85EB-656A2EC91177}" sibTransId="{02C5BFC0-0A23-4075-AC90-AC198D009D1B}"/>
    <dgm:cxn modelId="{81032080-08A0-AF4C-BC05-8343DC2578E6}" type="presOf" srcId="{4B803C29-6CBF-4003-BBEC-232FC9826177}" destId="{12FC50FE-73DA-44F5-BD72-A99896E335C0}" srcOrd="0" destOrd="0" presId="urn:microsoft.com/office/officeart/2008/layout/HorizontalMultiLevelHierarchy#1"/>
    <dgm:cxn modelId="{87809EEE-6F49-4735-8241-8BE9088D1F16}" srcId="{4B803C29-6CBF-4003-BBEC-232FC9826177}" destId="{73E4ABDF-EBF9-4306-AA16-19E4978642E8}" srcOrd="1" destOrd="0" parTransId="{E36AC6A7-F9AA-4682-830A-080644BC3105}" sibTransId="{E3128B50-090B-40E0-8757-420CA68E6201}"/>
    <dgm:cxn modelId="{EDFF98B3-32B5-6844-812A-22F23733E820}" type="presOf" srcId="{7922CA45-45F3-4A46-9285-48C6AB472A84}" destId="{5BA662CB-8C2E-47B8-9F1B-FEF9798A0549}" srcOrd="0" destOrd="0" presId="urn:microsoft.com/office/officeart/2008/layout/HorizontalMultiLevelHierarchy#1"/>
    <dgm:cxn modelId="{DFD6E841-C601-A141-9D68-0B3F8367932E}" type="presOf" srcId="{67575A93-6307-4896-BCEA-5DFF16E31A0C}" destId="{5AFE789F-01BA-40D4-A60F-0FDD98A65223}" srcOrd="0" destOrd="0" presId="urn:microsoft.com/office/officeart/2008/layout/HorizontalMultiLevelHierarchy#1"/>
    <dgm:cxn modelId="{189A4BA4-88C0-2140-8CDB-5FA7989B5131}" type="presOf" srcId="{74A6CC8D-18B3-44C7-AE03-EF543B4F3E22}" destId="{8FDD8224-612E-4D18-9D3A-216E5928768C}" srcOrd="0" destOrd="0" presId="urn:microsoft.com/office/officeart/2008/layout/HorizontalMultiLevelHierarchy#1"/>
    <dgm:cxn modelId="{5F459AD7-58B7-614B-8BAC-5CFEC4E13C17}" type="presOf" srcId="{2FA967C5-9CDF-4F2A-BC0C-5A3548AC5C4D}" destId="{99937229-FB4F-4A6C-A5D3-ABE37A1AAF37}" srcOrd="0" destOrd="0" presId="urn:microsoft.com/office/officeart/2008/layout/HorizontalMultiLevelHierarchy#1"/>
    <dgm:cxn modelId="{EEC421B4-137B-6046-937F-5639C4A63F98}" type="presOf" srcId="{8DD50F9D-FE81-48D9-8CE4-DFF23423D8BC}" destId="{AD95D6FF-000B-497F-9F1B-DA5D835ED5ED}" srcOrd="0" destOrd="0" presId="urn:microsoft.com/office/officeart/2008/layout/HorizontalMultiLevelHierarchy#1"/>
    <dgm:cxn modelId="{F0005333-ABC1-CD43-9F53-35A8FEACD089}" type="presOf" srcId="{E36AC6A7-F9AA-4682-830A-080644BC3105}" destId="{0870E7DA-0FA1-4F1E-9BBD-921D95DAED35}" srcOrd="1" destOrd="0" presId="urn:microsoft.com/office/officeart/2008/layout/HorizontalMultiLevelHierarchy#1"/>
    <dgm:cxn modelId="{3A1C2E88-8A38-6D4E-B74E-E37E51719A89}" type="presOf" srcId="{8DD50F9D-FE81-48D9-8CE4-DFF23423D8BC}" destId="{B259FCB9-ABEB-40FE-9452-63DACF82E42A}" srcOrd="1" destOrd="0" presId="urn:microsoft.com/office/officeart/2008/layout/HorizontalMultiLevelHierarchy#1"/>
    <dgm:cxn modelId="{4527A720-7557-436F-A4C2-3FF1DDC12AAA}" srcId="{4B803C29-6CBF-4003-BBEC-232FC9826177}" destId="{2FA967C5-9CDF-4F2A-BC0C-5A3548AC5C4D}" srcOrd="2" destOrd="0" parTransId="{74A6CC8D-18B3-44C7-AE03-EF543B4F3E22}" sibTransId="{29F6B6B2-A115-4530-94E2-1F1324C0B9FC}"/>
    <dgm:cxn modelId="{05C38610-E68B-7E4B-9CB2-9664A2465988}" type="presOf" srcId="{73E4ABDF-EBF9-4306-AA16-19E4978642E8}" destId="{C0BB8BF2-CCBE-47B5-9A30-ACD9461A6D2E}" srcOrd="0" destOrd="0" presId="urn:microsoft.com/office/officeart/2008/layout/HorizontalMultiLevelHierarchy#1"/>
    <dgm:cxn modelId="{437E2432-8EB7-4D26-BD7D-29B0C7FD5E31}" srcId="{4B803C29-6CBF-4003-BBEC-232FC9826177}" destId="{67575A93-6307-4896-BCEA-5DFF16E31A0C}" srcOrd="0" destOrd="0" parTransId="{8DD50F9D-FE81-48D9-8CE4-DFF23423D8BC}" sibTransId="{D87628B2-450D-420D-AFD3-F3165F7D7E5F}"/>
    <dgm:cxn modelId="{A4CC4AB7-FFFD-8046-B503-4FD9DCA9EEFE}" type="presOf" srcId="{E36AC6A7-F9AA-4682-830A-080644BC3105}" destId="{50668DE7-9948-4DB8-9F78-572BDEC7EF8C}" srcOrd="0" destOrd="0" presId="urn:microsoft.com/office/officeart/2008/layout/HorizontalMultiLevelHierarchy#1"/>
    <dgm:cxn modelId="{0505E6A7-6927-3842-9CEE-472BADFCBFA3}" type="presOf" srcId="{74A6CC8D-18B3-44C7-AE03-EF543B4F3E22}" destId="{A7684385-1E4F-4457-B1AB-158EF7708AD0}" srcOrd="1" destOrd="0" presId="urn:microsoft.com/office/officeart/2008/layout/HorizontalMultiLevelHierarchy#1"/>
    <dgm:cxn modelId="{62723360-7046-4B48-B02F-4A2588CFF850}" type="presParOf" srcId="{5BA662CB-8C2E-47B8-9F1B-FEF9798A0549}" destId="{7799F25F-C635-431E-8595-5FDDDAEB75C2}" srcOrd="0" destOrd="0" presId="urn:microsoft.com/office/officeart/2008/layout/HorizontalMultiLevelHierarchy#1"/>
    <dgm:cxn modelId="{64CF7A28-4949-2B46-93BA-8BDD6CA51BF8}" type="presParOf" srcId="{7799F25F-C635-431E-8595-5FDDDAEB75C2}" destId="{12FC50FE-73DA-44F5-BD72-A99896E335C0}" srcOrd="0" destOrd="0" presId="urn:microsoft.com/office/officeart/2008/layout/HorizontalMultiLevelHierarchy#1"/>
    <dgm:cxn modelId="{FF0B4EBA-A686-294F-9B22-57037B06BA6B}" type="presParOf" srcId="{7799F25F-C635-431E-8595-5FDDDAEB75C2}" destId="{CD009FA0-54DB-47F5-AEE7-9EBF66FA8FBB}" srcOrd="1" destOrd="0" presId="urn:microsoft.com/office/officeart/2008/layout/HorizontalMultiLevelHierarchy#1"/>
    <dgm:cxn modelId="{35FCE15B-DF40-814D-85DE-1C60C3120B4A}" type="presParOf" srcId="{CD009FA0-54DB-47F5-AEE7-9EBF66FA8FBB}" destId="{AD95D6FF-000B-497F-9F1B-DA5D835ED5ED}" srcOrd="0" destOrd="0" presId="urn:microsoft.com/office/officeart/2008/layout/HorizontalMultiLevelHierarchy#1"/>
    <dgm:cxn modelId="{12BC389B-BD61-D543-843B-ADFAF926583F}" type="presParOf" srcId="{AD95D6FF-000B-497F-9F1B-DA5D835ED5ED}" destId="{B259FCB9-ABEB-40FE-9452-63DACF82E42A}" srcOrd="0" destOrd="0" presId="urn:microsoft.com/office/officeart/2008/layout/HorizontalMultiLevelHierarchy#1"/>
    <dgm:cxn modelId="{5FE2E36D-8095-B946-B065-71BB8078D555}" type="presParOf" srcId="{CD009FA0-54DB-47F5-AEE7-9EBF66FA8FBB}" destId="{A55B1247-C1B7-438B-A790-D021656FB896}" srcOrd="1" destOrd="0" presId="urn:microsoft.com/office/officeart/2008/layout/HorizontalMultiLevelHierarchy#1"/>
    <dgm:cxn modelId="{1AD8334C-98F4-2F47-84FF-E64BF3B967F6}" type="presParOf" srcId="{A55B1247-C1B7-438B-A790-D021656FB896}" destId="{5AFE789F-01BA-40D4-A60F-0FDD98A65223}" srcOrd="0" destOrd="0" presId="urn:microsoft.com/office/officeart/2008/layout/HorizontalMultiLevelHierarchy#1"/>
    <dgm:cxn modelId="{A406085C-1E22-3B47-9AC8-1FD8FA28488B}" type="presParOf" srcId="{A55B1247-C1B7-438B-A790-D021656FB896}" destId="{972272C4-EC69-49BE-8B9A-C900CA14275C}" srcOrd="1" destOrd="0" presId="urn:microsoft.com/office/officeart/2008/layout/HorizontalMultiLevelHierarchy#1"/>
    <dgm:cxn modelId="{4D092816-94CB-DC45-A7AF-95F40C977DF1}" type="presParOf" srcId="{CD009FA0-54DB-47F5-AEE7-9EBF66FA8FBB}" destId="{50668DE7-9948-4DB8-9F78-572BDEC7EF8C}" srcOrd="2" destOrd="0" presId="urn:microsoft.com/office/officeart/2008/layout/HorizontalMultiLevelHierarchy#1"/>
    <dgm:cxn modelId="{8F04550E-A533-F349-B4B5-1D9E83B91224}" type="presParOf" srcId="{50668DE7-9948-4DB8-9F78-572BDEC7EF8C}" destId="{0870E7DA-0FA1-4F1E-9BBD-921D95DAED35}" srcOrd="0" destOrd="0" presId="urn:microsoft.com/office/officeart/2008/layout/HorizontalMultiLevelHierarchy#1"/>
    <dgm:cxn modelId="{6E8D7F8A-428F-B049-BDB8-284181A123FF}" type="presParOf" srcId="{CD009FA0-54DB-47F5-AEE7-9EBF66FA8FBB}" destId="{15F5D5BE-5E29-46E2-ADA2-1E6ADB794C85}" srcOrd="3" destOrd="0" presId="urn:microsoft.com/office/officeart/2008/layout/HorizontalMultiLevelHierarchy#1"/>
    <dgm:cxn modelId="{E6A0D662-09A1-234D-8E88-A33A2FF2279A}" type="presParOf" srcId="{15F5D5BE-5E29-46E2-ADA2-1E6ADB794C85}" destId="{C0BB8BF2-CCBE-47B5-9A30-ACD9461A6D2E}" srcOrd="0" destOrd="0" presId="urn:microsoft.com/office/officeart/2008/layout/HorizontalMultiLevelHierarchy#1"/>
    <dgm:cxn modelId="{B2F4C951-DD20-7141-8DC7-CFC26FD3F034}" type="presParOf" srcId="{15F5D5BE-5E29-46E2-ADA2-1E6ADB794C85}" destId="{071509ED-96E8-4CCE-8762-9FD14F86513C}" srcOrd="1" destOrd="0" presId="urn:microsoft.com/office/officeart/2008/layout/HorizontalMultiLevelHierarchy#1"/>
    <dgm:cxn modelId="{8191E8C3-B74C-A042-99D0-2D8EC33286FD}" type="presParOf" srcId="{CD009FA0-54DB-47F5-AEE7-9EBF66FA8FBB}" destId="{8FDD8224-612E-4D18-9D3A-216E5928768C}" srcOrd="4" destOrd="0" presId="urn:microsoft.com/office/officeart/2008/layout/HorizontalMultiLevelHierarchy#1"/>
    <dgm:cxn modelId="{50E85EBE-612B-F049-A1A5-F4FF0D733A81}" type="presParOf" srcId="{8FDD8224-612E-4D18-9D3A-216E5928768C}" destId="{A7684385-1E4F-4457-B1AB-158EF7708AD0}" srcOrd="0" destOrd="0" presId="urn:microsoft.com/office/officeart/2008/layout/HorizontalMultiLevelHierarchy#1"/>
    <dgm:cxn modelId="{8E91F383-4EE0-1745-B004-F888D1EE619B}" type="presParOf" srcId="{CD009FA0-54DB-47F5-AEE7-9EBF66FA8FBB}" destId="{5252D690-818A-41A0-A586-AD5A7E13A4D1}" srcOrd="5" destOrd="0" presId="urn:microsoft.com/office/officeart/2008/layout/HorizontalMultiLevelHierarchy#1"/>
    <dgm:cxn modelId="{8A16AB99-8DDC-7448-863B-ADE08D6657D1}" type="presParOf" srcId="{5252D690-818A-41A0-A586-AD5A7E13A4D1}" destId="{99937229-FB4F-4A6C-A5D3-ABE37A1AAF37}" srcOrd="0" destOrd="0" presId="urn:microsoft.com/office/officeart/2008/layout/HorizontalMultiLevelHierarchy#1"/>
    <dgm:cxn modelId="{C1403F8E-ED67-8446-8932-3CE42D85BF83}" type="presParOf" srcId="{5252D690-818A-41A0-A586-AD5A7E13A4D1}" destId="{08DBDF64-9B5F-4820-8717-43AA78DE7E4C}" srcOrd="1" destOrd="0" presId="urn:microsoft.com/office/officeart/2008/layout/HorizontalMultiLevelHierarchy#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0.xml><?xml version="1.0" encoding="utf-8"?>
<dgm:dataModel xmlns:dgm="http://schemas.openxmlformats.org/drawingml/2006/diagram" xmlns:a="http://schemas.openxmlformats.org/drawingml/2006/main">
  <dgm:ptLst>
    <dgm:pt modelId="{7922CA45-45F3-4A46-9285-48C6AB472A84}" type="doc">
      <dgm:prSet loTypeId="urn:microsoft.com/office/officeart/2008/layout/HorizontalMultiLevelHierarchy#1" loCatId="hierarchy" qsTypeId="urn:microsoft.com/office/officeart/2005/8/quickstyle/simple1#1" qsCatId="simple" csTypeId="urn:microsoft.com/office/officeart/2005/8/colors/accent2_1#1" csCatId="accent2" phldr="1"/>
      <dgm:spPr/>
      <dgm:t>
        <a:bodyPr/>
        <a:lstStyle/>
        <a:p>
          <a:endParaRPr lang="zh-CN" altLang="en-US"/>
        </a:p>
      </dgm:t>
    </dgm:pt>
    <dgm:pt modelId="{73E4ABDF-EBF9-4306-AA16-19E4978642E8}">
      <dgm:prSet phldrT="[文本]" custT="1"/>
      <dgm:spPr>
        <a:noFill/>
        <a:ln>
          <a:solidFill>
            <a:srgbClr val="C00000"/>
          </a:solidFill>
        </a:ln>
      </dgm:spPr>
      <dgm:t>
        <a:bodyPr/>
        <a:lstStyle/>
        <a:p>
          <a:r>
            <a:rPr lang="zh-CN" altLang="en-US" sz="24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南宋其他散文</a:t>
          </a:r>
          <a:endParaRPr lang="zh-CN" altLang="en-US" sz="2400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36AC6A7-F9AA-4682-830A-080644BC3105}" type="parTrans" cxnId="{87809EEE-6F49-4735-8241-8BE9088D1F16}">
      <dgm:prSet custT="1"/>
      <dgm:spPr>
        <a:ln>
          <a:solidFill>
            <a:srgbClr val="C00000"/>
          </a:solidFill>
        </a:ln>
      </dgm:spPr>
      <dgm:t>
        <a:bodyPr/>
        <a:lstStyle/>
        <a:p>
          <a:endParaRPr lang="zh-CN" altLang="en-US" sz="1400"/>
        </a:p>
      </dgm:t>
    </dgm:pt>
    <dgm:pt modelId="{E3128B50-090B-40E0-8757-420CA68E6201}" type="sibTrans" cxnId="{87809EEE-6F49-4735-8241-8BE9088D1F16}">
      <dgm:prSet/>
      <dgm:spPr/>
      <dgm:t>
        <a:bodyPr/>
        <a:lstStyle/>
        <a:p>
          <a:endParaRPr lang="zh-CN" altLang="en-US" sz="1400"/>
        </a:p>
      </dgm:t>
    </dgm:pt>
    <dgm:pt modelId="{4B803C29-6CBF-4003-BBEC-232FC9826177}">
      <dgm:prSet phldrT="[文本]" custT="1"/>
      <dgm:spPr>
        <a:ln>
          <a:solidFill>
            <a:srgbClr val="C00000"/>
          </a:solidFill>
        </a:ln>
      </dgm:spPr>
      <dgm:t>
        <a:bodyPr vert="vert"/>
        <a:lstStyle/>
        <a:p>
          <a:r>
            <a:rPr lang="zh-CN" altLang="en-US" sz="24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朱熹与南宋散文</a:t>
          </a:r>
          <a:endParaRPr lang="en-US" altLang="zh-CN" sz="24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B86153EF-9F39-4FD2-85EB-656A2EC91177}" type="parTrans" cxnId="{E29E31EE-D444-4383-A635-8424645690BF}">
      <dgm:prSet/>
      <dgm:spPr/>
      <dgm:t>
        <a:bodyPr/>
        <a:lstStyle/>
        <a:p>
          <a:endParaRPr lang="zh-CN" altLang="en-US"/>
        </a:p>
      </dgm:t>
    </dgm:pt>
    <dgm:pt modelId="{02C5BFC0-0A23-4075-AC90-AC198D009D1B}" type="sibTrans" cxnId="{E29E31EE-D444-4383-A635-8424645690BF}">
      <dgm:prSet/>
      <dgm:spPr/>
      <dgm:t>
        <a:bodyPr/>
        <a:lstStyle/>
        <a:p>
          <a:endParaRPr lang="zh-CN" altLang="en-US"/>
        </a:p>
      </dgm:t>
    </dgm:pt>
    <dgm:pt modelId="{E844C7F5-A1C9-4467-9179-4E263BB9B55E}">
      <dgm:prSet phldrT="[文本]" custT="1"/>
      <dgm:spPr>
        <a:solidFill>
          <a:srgbClr val="C00000"/>
        </a:solidFill>
        <a:ln>
          <a:solidFill>
            <a:srgbClr val="C00000"/>
          </a:solidFill>
        </a:ln>
      </dgm:spPr>
      <dgm:t>
        <a:bodyPr/>
        <a:lstStyle/>
        <a:p>
          <a:r>
            <a:rPr lang="zh-CN" altLang="en-US" sz="2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朱熹的诗文</a:t>
          </a:r>
          <a:endParaRPr lang="zh-CN" altLang="en-US" sz="2400" dirty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2A3D07A-7326-4510-AF8D-1B186248573D}" type="parTrans" cxnId="{7B5AF139-D498-49E2-AACD-3446FED0AEF2}">
      <dgm:prSet/>
      <dgm:spPr/>
      <dgm:t>
        <a:bodyPr/>
        <a:lstStyle/>
        <a:p>
          <a:endParaRPr lang="zh-CN" altLang="en-US"/>
        </a:p>
      </dgm:t>
    </dgm:pt>
    <dgm:pt modelId="{232A594E-DD47-4530-8229-8BA8D3595D82}" type="sibTrans" cxnId="{7B5AF139-D498-49E2-AACD-3446FED0AEF2}">
      <dgm:prSet/>
      <dgm:spPr/>
      <dgm:t>
        <a:bodyPr/>
        <a:lstStyle/>
        <a:p>
          <a:endParaRPr lang="zh-CN" altLang="en-US"/>
        </a:p>
      </dgm:t>
    </dgm:pt>
    <dgm:pt modelId="{5BA662CB-8C2E-47B8-9F1B-FEF9798A0549}" type="pres">
      <dgm:prSet presAssocID="{7922CA45-45F3-4A46-9285-48C6AB472A84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7799F25F-C635-431E-8595-5FDDDAEB75C2}" type="pres">
      <dgm:prSet presAssocID="{4B803C29-6CBF-4003-BBEC-232FC9826177}" presName="root1" presStyleCnt="0"/>
      <dgm:spPr/>
    </dgm:pt>
    <dgm:pt modelId="{12FC50FE-73DA-44F5-BD72-A99896E335C0}" type="pres">
      <dgm:prSet presAssocID="{4B803C29-6CBF-4003-BBEC-232FC9826177}" presName="LevelOneTextNode" presStyleLbl="node0" presStyleIdx="0" presStyleCnt="1" custScaleX="319394" custScaleY="2400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D009FA0-54DB-47F5-AEE7-9EBF66FA8FBB}" type="pres">
      <dgm:prSet presAssocID="{4B803C29-6CBF-4003-BBEC-232FC9826177}" presName="level2hierChild" presStyleCnt="0"/>
      <dgm:spPr/>
    </dgm:pt>
    <dgm:pt modelId="{37C9E173-1101-4256-93B8-7BA9BD6C0CBD}" type="pres">
      <dgm:prSet presAssocID="{02A3D07A-7326-4510-AF8D-1B186248573D}" presName="conn2-1" presStyleLbl="parChTrans1D2" presStyleIdx="0" presStyleCnt="2"/>
      <dgm:spPr/>
      <dgm:t>
        <a:bodyPr/>
        <a:lstStyle/>
        <a:p>
          <a:endParaRPr lang="zh-CN" altLang="en-US"/>
        </a:p>
      </dgm:t>
    </dgm:pt>
    <dgm:pt modelId="{CEA1FC64-8A99-4DB2-B6DD-A462808804E9}" type="pres">
      <dgm:prSet presAssocID="{02A3D07A-7326-4510-AF8D-1B186248573D}" presName="connTx" presStyleLbl="parChTrans1D2" presStyleIdx="0" presStyleCnt="2"/>
      <dgm:spPr/>
      <dgm:t>
        <a:bodyPr/>
        <a:lstStyle/>
        <a:p>
          <a:endParaRPr lang="zh-CN" altLang="en-US"/>
        </a:p>
      </dgm:t>
    </dgm:pt>
    <dgm:pt modelId="{D66BF2FF-E059-4CB7-80C5-083E420CF25B}" type="pres">
      <dgm:prSet presAssocID="{E844C7F5-A1C9-4467-9179-4E263BB9B55E}" presName="root2" presStyleCnt="0"/>
      <dgm:spPr/>
    </dgm:pt>
    <dgm:pt modelId="{DD936C5A-C466-434C-A910-EB5435AD2F3E}" type="pres">
      <dgm:prSet presAssocID="{E844C7F5-A1C9-4467-9179-4E263BB9B55E}" presName="LevelTwoTextNode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28B1DB2-89EE-4A10-83BE-3A8D4C663032}" type="pres">
      <dgm:prSet presAssocID="{E844C7F5-A1C9-4467-9179-4E263BB9B55E}" presName="level3hierChild" presStyleCnt="0"/>
      <dgm:spPr/>
    </dgm:pt>
    <dgm:pt modelId="{50668DE7-9948-4DB8-9F78-572BDEC7EF8C}" type="pres">
      <dgm:prSet presAssocID="{E36AC6A7-F9AA-4682-830A-080644BC3105}" presName="conn2-1" presStyleLbl="parChTrans1D2" presStyleIdx="1" presStyleCnt="2"/>
      <dgm:spPr/>
      <dgm:t>
        <a:bodyPr/>
        <a:lstStyle/>
        <a:p>
          <a:endParaRPr lang="zh-CN" altLang="en-US"/>
        </a:p>
      </dgm:t>
    </dgm:pt>
    <dgm:pt modelId="{0870E7DA-0FA1-4F1E-9BBD-921D95DAED35}" type="pres">
      <dgm:prSet presAssocID="{E36AC6A7-F9AA-4682-830A-080644BC3105}" presName="connTx" presStyleLbl="parChTrans1D2" presStyleIdx="1" presStyleCnt="2"/>
      <dgm:spPr/>
      <dgm:t>
        <a:bodyPr/>
        <a:lstStyle/>
        <a:p>
          <a:endParaRPr lang="zh-CN" altLang="en-US"/>
        </a:p>
      </dgm:t>
    </dgm:pt>
    <dgm:pt modelId="{15F5D5BE-5E29-46E2-ADA2-1E6ADB794C85}" type="pres">
      <dgm:prSet presAssocID="{73E4ABDF-EBF9-4306-AA16-19E4978642E8}" presName="root2" presStyleCnt="0"/>
      <dgm:spPr/>
    </dgm:pt>
    <dgm:pt modelId="{C0BB8BF2-CCBE-47B5-9A30-ACD9461A6D2E}" type="pres">
      <dgm:prSet presAssocID="{73E4ABDF-EBF9-4306-AA16-19E4978642E8}" presName="LevelTwoTextNode" presStyleLbl="node2" presStyleIdx="1" presStyleCnt="2" custScaleX="10070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71509ED-96E8-4CCE-8762-9FD14F86513C}" type="pres">
      <dgm:prSet presAssocID="{73E4ABDF-EBF9-4306-AA16-19E4978642E8}" presName="level3hierChild" presStyleCnt="0"/>
      <dgm:spPr/>
    </dgm:pt>
  </dgm:ptLst>
  <dgm:cxnLst>
    <dgm:cxn modelId="{62ED6D3A-A547-1B4B-81CC-DEE884C33847}" type="presOf" srcId="{E36AC6A7-F9AA-4682-830A-080644BC3105}" destId="{50668DE7-9948-4DB8-9F78-572BDEC7EF8C}" srcOrd="0" destOrd="0" presId="urn:microsoft.com/office/officeart/2008/layout/HorizontalMultiLevelHierarchy#1"/>
    <dgm:cxn modelId="{0E2660F6-5AD3-9A4F-9D76-744B3BAF6E6A}" type="presOf" srcId="{E844C7F5-A1C9-4467-9179-4E263BB9B55E}" destId="{DD936C5A-C466-434C-A910-EB5435AD2F3E}" srcOrd="0" destOrd="0" presId="urn:microsoft.com/office/officeart/2008/layout/HorizontalMultiLevelHierarchy#1"/>
    <dgm:cxn modelId="{7C8C214E-2A1D-AD49-B957-C93A5A7C73F4}" type="presOf" srcId="{E36AC6A7-F9AA-4682-830A-080644BC3105}" destId="{0870E7DA-0FA1-4F1E-9BBD-921D95DAED35}" srcOrd="1" destOrd="0" presId="urn:microsoft.com/office/officeart/2008/layout/HorizontalMultiLevelHierarchy#1"/>
    <dgm:cxn modelId="{C41BCD22-FAFC-A548-BB83-96BCB3F4819D}" type="presOf" srcId="{02A3D07A-7326-4510-AF8D-1B186248573D}" destId="{37C9E173-1101-4256-93B8-7BA9BD6C0CBD}" srcOrd="0" destOrd="0" presId="urn:microsoft.com/office/officeart/2008/layout/HorizontalMultiLevelHierarchy#1"/>
    <dgm:cxn modelId="{907144D0-878B-9848-BEEC-2EAF9B46E812}" type="presOf" srcId="{02A3D07A-7326-4510-AF8D-1B186248573D}" destId="{CEA1FC64-8A99-4DB2-B6DD-A462808804E9}" srcOrd="1" destOrd="0" presId="urn:microsoft.com/office/officeart/2008/layout/HorizontalMultiLevelHierarchy#1"/>
    <dgm:cxn modelId="{7B5AF139-D498-49E2-AACD-3446FED0AEF2}" srcId="{4B803C29-6CBF-4003-BBEC-232FC9826177}" destId="{E844C7F5-A1C9-4467-9179-4E263BB9B55E}" srcOrd="0" destOrd="0" parTransId="{02A3D07A-7326-4510-AF8D-1B186248573D}" sibTransId="{232A594E-DD47-4530-8229-8BA8D3595D82}"/>
    <dgm:cxn modelId="{B2AB3FD4-5AAC-F940-BF5D-4543E7C00E1F}" type="presOf" srcId="{73E4ABDF-EBF9-4306-AA16-19E4978642E8}" destId="{C0BB8BF2-CCBE-47B5-9A30-ACD9461A6D2E}" srcOrd="0" destOrd="0" presId="urn:microsoft.com/office/officeart/2008/layout/HorizontalMultiLevelHierarchy#1"/>
    <dgm:cxn modelId="{E29E31EE-D444-4383-A635-8424645690BF}" srcId="{7922CA45-45F3-4A46-9285-48C6AB472A84}" destId="{4B803C29-6CBF-4003-BBEC-232FC9826177}" srcOrd="0" destOrd="0" parTransId="{B86153EF-9F39-4FD2-85EB-656A2EC91177}" sibTransId="{02C5BFC0-0A23-4075-AC90-AC198D009D1B}"/>
    <dgm:cxn modelId="{FA49B459-9763-A043-96B5-CDD9FCC55266}" type="presOf" srcId="{7922CA45-45F3-4A46-9285-48C6AB472A84}" destId="{5BA662CB-8C2E-47B8-9F1B-FEF9798A0549}" srcOrd="0" destOrd="0" presId="urn:microsoft.com/office/officeart/2008/layout/HorizontalMultiLevelHierarchy#1"/>
    <dgm:cxn modelId="{85A84AC3-725D-4D42-994F-DAF30E1AE3DD}" type="presOf" srcId="{4B803C29-6CBF-4003-BBEC-232FC9826177}" destId="{12FC50FE-73DA-44F5-BD72-A99896E335C0}" srcOrd="0" destOrd="0" presId="urn:microsoft.com/office/officeart/2008/layout/HorizontalMultiLevelHierarchy#1"/>
    <dgm:cxn modelId="{87809EEE-6F49-4735-8241-8BE9088D1F16}" srcId="{4B803C29-6CBF-4003-BBEC-232FC9826177}" destId="{73E4ABDF-EBF9-4306-AA16-19E4978642E8}" srcOrd="1" destOrd="0" parTransId="{E36AC6A7-F9AA-4682-830A-080644BC3105}" sibTransId="{E3128B50-090B-40E0-8757-420CA68E6201}"/>
    <dgm:cxn modelId="{5BD0F385-2F2F-4645-A398-E89ABE8CD119}" type="presParOf" srcId="{5BA662CB-8C2E-47B8-9F1B-FEF9798A0549}" destId="{7799F25F-C635-431E-8595-5FDDDAEB75C2}" srcOrd="0" destOrd="0" presId="urn:microsoft.com/office/officeart/2008/layout/HorizontalMultiLevelHierarchy#1"/>
    <dgm:cxn modelId="{8CB6ABC9-5AB3-3449-95E5-850DD6B2CE1A}" type="presParOf" srcId="{7799F25F-C635-431E-8595-5FDDDAEB75C2}" destId="{12FC50FE-73DA-44F5-BD72-A99896E335C0}" srcOrd="0" destOrd="0" presId="urn:microsoft.com/office/officeart/2008/layout/HorizontalMultiLevelHierarchy#1"/>
    <dgm:cxn modelId="{EAC4DB17-C465-934F-A912-3F8D1D1CCD7B}" type="presParOf" srcId="{7799F25F-C635-431E-8595-5FDDDAEB75C2}" destId="{CD009FA0-54DB-47F5-AEE7-9EBF66FA8FBB}" srcOrd="1" destOrd="0" presId="urn:microsoft.com/office/officeart/2008/layout/HorizontalMultiLevelHierarchy#1"/>
    <dgm:cxn modelId="{0AF8852B-BE8A-114B-8549-6D462BC7682A}" type="presParOf" srcId="{CD009FA0-54DB-47F5-AEE7-9EBF66FA8FBB}" destId="{37C9E173-1101-4256-93B8-7BA9BD6C0CBD}" srcOrd="0" destOrd="0" presId="urn:microsoft.com/office/officeart/2008/layout/HorizontalMultiLevelHierarchy#1"/>
    <dgm:cxn modelId="{F7CA881E-9454-CB41-B3DA-E55F274D0DED}" type="presParOf" srcId="{37C9E173-1101-4256-93B8-7BA9BD6C0CBD}" destId="{CEA1FC64-8A99-4DB2-B6DD-A462808804E9}" srcOrd="0" destOrd="0" presId="urn:microsoft.com/office/officeart/2008/layout/HorizontalMultiLevelHierarchy#1"/>
    <dgm:cxn modelId="{0ADEE381-3904-1C46-90A6-2A65FD08C71E}" type="presParOf" srcId="{CD009FA0-54DB-47F5-AEE7-9EBF66FA8FBB}" destId="{D66BF2FF-E059-4CB7-80C5-083E420CF25B}" srcOrd="1" destOrd="0" presId="urn:microsoft.com/office/officeart/2008/layout/HorizontalMultiLevelHierarchy#1"/>
    <dgm:cxn modelId="{38B52724-9C36-BA4B-BA5E-D5E396023FBF}" type="presParOf" srcId="{D66BF2FF-E059-4CB7-80C5-083E420CF25B}" destId="{DD936C5A-C466-434C-A910-EB5435AD2F3E}" srcOrd="0" destOrd="0" presId="urn:microsoft.com/office/officeart/2008/layout/HorizontalMultiLevelHierarchy#1"/>
    <dgm:cxn modelId="{C77EF49A-1426-D940-B18D-80ECF25013AD}" type="presParOf" srcId="{D66BF2FF-E059-4CB7-80C5-083E420CF25B}" destId="{528B1DB2-89EE-4A10-83BE-3A8D4C663032}" srcOrd="1" destOrd="0" presId="urn:microsoft.com/office/officeart/2008/layout/HorizontalMultiLevelHierarchy#1"/>
    <dgm:cxn modelId="{E3D1B53A-CDFD-6D41-A8C4-9E1247B631B0}" type="presParOf" srcId="{CD009FA0-54DB-47F5-AEE7-9EBF66FA8FBB}" destId="{50668DE7-9948-4DB8-9F78-572BDEC7EF8C}" srcOrd="2" destOrd="0" presId="urn:microsoft.com/office/officeart/2008/layout/HorizontalMultiLevelHierarchy#1"/>
    <dgm:cxn modelId="{59276311-3354-7346-A8FF-FC675904710B}" type="presParOf" srcId="{50668DE7-9948-4DB8-9F78-572BDEC7EF8C}" destId="{0870E7DA-0FA1-4F1E-9BBD-921D95DAED35}" srcOrd="0" destOrd="0" presId="urn:microsoft.com/office/officeart/2008/layout/HorizontalMultiLevelHierarchy#1"/>
    <dgm:cxn modelId="{88E799BC-6CFE-024A-B8E4-0E9C617415DE}" type="presParOf" srcId="{CD009FA0-54DB-47F5-AEE7-9EBF66FA8FBB}" destId="{15F5D5BE-5E29-46E2-ADA2-1E6ADB794C85}" srcOrd="3" destOrd="0" presId="urn:microsoft.com/office/officeart/2008/layout/HorizontalMultiLevelHierarchy#1"/>
    <dgm:cxn modelId="{5A22791D-B038-4541-9CB4-3647BD75DCBA}" type="presParOf" srcId="{15F5D5BE-5E29-46E2-ADA2-1E6ADB794C85}" destId="{C0BB8BF2-CCBE-47B5-9A30-ACD9461A6D2E}" srcOrd="0" destOrd="0" presId="urn:microsoft.com/office/officeart/2008/layout/HorizontalMultiLevelHierarchy#1"/>
    <dgm:cxn modelId="{CFCE8E51-EE9F-9348-B7E1-4F29AC797BEA}" type="presParOf" srcId="{15F5D5BE-5E29-46E2-ADA2-1E6ADB794C85}" destId="{071509ED-96E8-4CCE-8762-9FD14F86513C}" srcOrd="1" destOrd="0" presId="urn:microsoft.com/office/officeart/2008/layout/HorizontalMultiLevelHierarchy#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1.xml><?xml version="1.0" encoding="utf-8"?>
<dgm:dataModel xmlns:dgm="http://schemas.openxmlformats.org/drawingml/2006/diagram" xmlns:a="http://schemas.openxmlformats.org/drawingml/2006/main">
  <dgm:ptLst>
    <dgm:pt modelId="{7922CA45-45F3-4A46-9285-48C6AB472A84}" type="doc">
      <dgm:prSet loTypeId="urn:microsoft.com/office/officeart/2008/layout/HorizontalMultiLevelHierarchy#1" loCatId="hierarchy" qsTypeId="urn:microsoft.com/office/officeart/2005/8/quickstyle/simple1#1" qsCatId="simple" csTypeId="urn:microsoft.com/office/officeart/2005/8/colors/accent2_1#1" csCatId="accent2" phldr="1"/>
      <dgm:spPr/>
      <dgm:t>
        <a:bodyPr/>
        <a:lstStyle/>
        <a:p>
          <a:endParaRPr lang="zh-CN" altLang="en-US"/>
        </a:p>
      </dgm:t>
    </dgm:pt>
    <dgm:pt modelId="{73E4ABDF-EBF9-4306-AA16-19E4978642E8}">
      <dgm:prSet phldrT="[文本]" custT="1"/>
      <dgm:spPr>
        <a:noFill/>
        <a:ln>
          <a:solidFill>
            <a:srgbClr val="C00000"/>
          </a:solidFill>
        </a:ln>
      </dgm:spPr>
      <dgm:t>
        <a:bodyPr/>
        <a:lstStyle/>
        <a:p>
          <a:r>
            <a:rPr lang="zh-CN" altLang="en-US" sz="14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南宋其他散文</a:t>
          </a:r>
          <a:endParaRPr lang="zh-CN" altLang="en-US" sz="1400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36AC6A7-F9AA-4682-830A-080644BC3105}" type="parTrans" cxnId="{87809EEE-6F49-4735-8241-8BE9088D1F16}">
      <dgm:prSet custT="1"/>
      <dgm:spPr>
        <a:ln>
          <a:solidFill>
            <a:srgbClr val="C00000"/>
          </a:solidFill>
        </a:ln>
      </dgm:spPr>
      <dgm:t>
        <a:bodyPr/>
        <a:lstStyle/>
        <a:p>
          <a:endParaRPr lang="zh-CN" altLang="en-US" sz="1400"/>
        </a:p>
      </dgm:t>
    </dgm:pt>
    <dgm:pt modelId="{E3128B50-090B-40E0-8757-420CA68E6201}" type="sibTrans" cxnId="{87809EEE-6F49-4735-8241-8BE9088D1F16}">
      <dgm:prSet/>
      <dgm:spPr/>
      <dgm:t>
        <a:bodyPr/>
        <a:lstStyle/>
        <a:p>
          <a:endParaRPr lang="zh-CN" altLang="en-US" sz="1400"/>
        </a:p>
      </dgm:t>
    </dgm:pt>
    <dgm:pt modelId="{4B803C29-6CBF-4003-BBEC-232FC9826177}">
      <dgm:prSet phldrT="[文本]" custT="1"/>
      <dgm:spPr>
        <a:ln>
          <a:solidFill>
            <a:srgbClr val="C00000"/>
          </a:solidFill>
        </a:ln>
      </dgm:spPr>
      <dgm:t>
        <a:bodyPr vert="vert"/>
        <a:lstStyle/>
        <a:p>
          <a:r>
            <a:rPr lang="zh-CN" altLang="en-US" sz="14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朱熹与南宋散文</a:t>
          </a:r>
          <a:endParaRPr lang="en-US" altLang="zh-CN" sz="14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B86153EF-9F39-4FD2-85EB-656A2EC91177}" type="parTrans" cxnId="{E29E31EE-D444-4383-A635-8424645690BF}">
      <dgm:prSet/>
      <dgm:spPr/>
      <dgm:t>
        <a:bodyPr/>
        <a:lstStyle/>
        <a:p>
          <a:endParaRPr lang="zh-CN" altLang="en-US"/>
        </a:p>
      </dgm:t>
    </dgm:pt>
    <dgm:pt modelId="{02C5BFC0-0A23-4075-AC90-AC198D009D1B}" type="sibTrans" cxnId="{E29E31EE-D444-4383-A635-8424645690BF}">
      <dgm:prSet/>
      <dgm:spPr/>
      <dgm:t>
        <a:bodyPr/>
        <a:lstStyle/>
        <a:p>
          <a:endParaRPr lang="zh-CN" altLang="en-US"/>
        </a:p>
      </dgm:t>
    </dgm:pt>
    <dgm:pt modelId="{E844C7F5-A1C9-4467-9179-4E263BB9B55E}">
      <dgm:prSet phldrT="[文本]" custT="1"/>
      <dgm:spPr>
        <a:solidFill>
          <a:srgbClr val="C00000"/>
        </a:solidFill>
        <a:ln>
          <a:solidFill>
            <a:srgbClr val="C00000"/>
          </a:solidFill>
        </a:ln>
      </dgm:spPr>
      <dgm:t>
        <a:bodyPr/>
        <a:lstStyle/>
        <a:p>
          <a:r>
            <a:rPr lang="zh-CN" altLang="en-US" sz="1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朱熹的诗文</a:t>
          </a:r>
          <a:endParaRPr lang="zh-CN" altLang="en-US" sz="1400" dirty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2A3D07A-7326-4510-AF8D-1B186248573D}" type="parTrans" cxnId="{7B5AF139-D498-49E2-AACD-3446FED0AEF2}">
      <dgm:prSet/>
      <dgm:spPr/>
      <dgm:t>
        <a:bodyPr/>
        <a:lstStyle/>
        <a:p>
          <a:endParaRPr lang="zh-CN" altLang="en-US"/>
        </a:p>
      </dgm:t>
    </dgm:pt>
    <dgm:pt modelId="{232A594E-DD47-4530-8229-8BA8D3595D82}" type="sibTrans" cxnId="{7B5AF139-D498-49E2-AACD-3446FED0AEF2}">
      <dgm:prSet/>
      <dgm:spPr/>
      <dgm:t>
        <a:bodyPr/>
        <a:lstStyle/>
        <a:p>
          <a:endParaRPr lang="zh-CN" altLang="en-US"/>
        </a:p>
      </dgm:t>
    </dgm:pt>
    <dgm:pt modelId="{5BA662CB-8C2E-47B8-9F1B-FEF9798A0549}" type="pres">
      <dgm:prSet presAssocID="{7922CA45-45F3-4A46-9285-48C6AB472A84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7799F25F-C635-431E-8595-5FDDDAEB75C2}" type="pres">
      <dgm:prSet presAssocID="{4B803C29-6CBF-4003-BBEC-232FC9826177}" presName="root1" presStyleCnt="0"/>
      <dgm:spPr/>
    </dgm:pt>
    <dgm:pt modelId="{12FC50FE-73DA-44F5-BD72-A99896E335C0}" type="pres">
      <dgm:prSet presAssocID="{4B803C29-6CBF-4003-BBEC-232FC9826177}" presName="LevelOneTextNode" presStyleLbl="node0" presStyleIdx="0" presStyleCnt="1" custScaleX="319394" custScaleY="2400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D009FA0-54DB-47F5-AEE7-9EBF66FA8FBB}" type="pres">
      <dgm:prSet presAssocID="{4B803C29-6CBF-4003-BBEC-232FC9826177}" presName="level2hierChild" presStyleCnt="0"/>
      <dgm:spPr/>
    </dgm:pt>
    <dgm:pt modelId="{37C9E173-1101-4256-93B8-7BA9BD6C0CBD}" type="pres">
      <dgm:prSet presAssocID="{02A3D07A-7326-4510-AF8D-1B186248573D}" presName="conn2-1" presStyleLbl="parChTrans1D2" presStyleIdx="0" presStyleCnt="2"/>
      <dgm:spPr/>
      <dgm:t>
        <a:bodyPr/>
        <a:lstStyle/>
        <a:p>
          <a:endParaRPr lang="zh-CN" altLang="en-US"/>
        </a:p>
      </dgm:t>
    </dgm:pt>
    <dgm:pt modelId="{CEA1FC64-8A99-4DB2-B6DD-A462808804E9}" type="pres">
      <dgm:prSet presAssocID="{02A3D07A-7326-4510-AF8D-1B186248573D}" presName="connTx" presStyleLbl="parChTrans1D2" presStyleIdx="0" presStyleCnt="2"/>
      <dgm:spPr/>
      <dgm:t>
        <a:bodyPr/>
        <a:lstStyle/>
        <a:p>
          <a:endParaRPr lang="zh-CN" altLang="en-US"/>
        </a:p>
      </dgm:t>
    </dgm:pt>
    <dgm:pt modelId="{D66BF2FF-E059-4CB7-80C5-083E420CF25B}" type="pres">
      <dgm:prSet presAssocID="{E844C7F5-A1C9-4467-9179-4E263BB9B55E}" presName="root2" presStyleCnt="0"/>
      <dgm:spPr/>
    </dgm:pt>
    <dgm:pt modelId="{DD936C5A-C466-434C-A910-EB5435AD2F3E}" type="pres">
      <dgm:prSet presAssocID="{E844C7F5-A1C9-4467-9179-4E263BB9B55E}" presName="LevelTwoTextNode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28B1DB2-89EE-4A10-83BE-3A8D4C663032}" type="pres">
      <dgm:prSet presAssocID="{E844C7F5-A1C9-4467-9179-4E263BB9B55E}" presName="level3hierChild" presStyleCnt="0"/>
      <dgm:spPr/>
    </dgm:pt>
    <dgm:pt modelId="{50668DE7-9948-4DB8-9F78-572BDEC7EF8C}" type="pres">
      <dgm:prSet presAssocID="{E36AC6A7-F9AA-4682-830A-080644BC3105}" presName="conn2-1" presStyleLbl="parChTrans1D2" presStyleIdx="1" presStyleCnt="2"/>
      <dgm:spPr/>
      <dgm:t>
        <a:bodyPr/>
        <a:lstStyle/>
        <a:p>
          <a:endParaRPr lang="zh-CN" altLang="en-US"/>
        </a:p>
      </dgm:t>
    </dgm:pt>
    <dgm:pt modelId="{0870E7DA-0FA1-4F1E-9BBD-921D95DAED35}" type="pres">
      <dgm:prSet presAssocID="{E36AC6A7-F9AA-4682-830A-080644BC3105}" presName="connTx" presStyleLbl="parChTrans1D2" presStyleIdx="1" presStyleCnt="2"/>
      <dgm:spPr/>
      <dgm:t>
        <a:bodyPr/>
        <a:lstStyle/>
        <a:p>
          <a:endParaRPr lang="zh-CN" altLang="en-US"/>
        </a:p>
      </dgm:t>
    </dgm:pt>
    <dgm:pt modelId="{15F5D5BE-5E29-46E2-ADA2-1E6ADB794C85}" type="pres">
      <dgm:prSet presAssocID="{73E4ABDF-EBF9-4306-AA16-19E4978642E8}" presName="root2" presStyleCnt="0"/>
      <dgm:spPr/>
    </dgm:pt>
    <dgm:pt modelId="{C0BB8BF2-CCBE-47B5-9A30-ACD9461A6D2E}" type="pres">
      <dgm:prSet presAssocID="{73E4ABDF-EBF9-4306-AA16-19E4978642E8}" presName="LevelTwoTextNode" presStyleLbl="node2" presStyleIdx="1" presStyleCnt="2" custScaleX="10070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71509ED-96E8-4CCE-8762-9FD14F86513C}" type="pres">
      <dgm:prSet presAssocID="{73E4ABDF-EBF9-4306-AA16-19E4978642E8}" presName="level3hierChild" presStyleCnt="0"/>
      <dgm:spPr/>
    </dgm:pt>
  </dgm:ptLst>
  <dgm:cxnLst>
    <dgm:cxn modelId="{D70363BC-0514-D346-B8CE-4921D3A0AB1F}" type="presOf" srcId="{73E4ABDF-EBF9-4306-AA16-19E4978642E8}" destId="{C0BB8BF2-CCBE-47B5-9A30-ACD9461A6D2E}" srcOrd="0" destOrd="0" presId="urn:microsoft.com/office/officeart/2008/layout/HorizontalMultiLevelHierarchy#1"/>
    <dgm:cxn modelId="{4D4DD60C-299F-B640-91E0-123B62A654D9}" type="presOf" srcId="{02A3D07A-7326-4510-AF8D-1B186248573D}" destId="{CEA1FC64-8A99-4DB2-B6DD-A462808804E9}" srcOrd="1" destOrd="0" presId="urn:microsoft.com/office/officeart/2008/layout/HorizontalMultiLevelHierarchy#1"/>
    <dgm:cxn modelId="{48013CC9-7C99-8448-A90F-7230C467088F}" type="presOf" srcId="{7922CA45-45F3-4A46-9285-48C6AB472A84}" destId="{5BA662CB-8C2E-47B8-9F1B-FEF9798A0549}" srcOrd="0" destOrd="0" presId="urn:microsoft.com/office/officeart/2008/layout/HorizontalMultiLevelHierarchy#1"/>
    <dgm:cxn modelId="{7B5AF139-D498-49E2-AACD-3446FED0AEF2}" srcId="{4B803C29-6CBF-4003-BBEC-232FC9826177}" destId="{E844C7F5-A1C9-4467-9179-4E263BB9B55E}" srcOrd="0" destOrd="0" parTransId="{02A3D07A-7326-4510-AF8D-1B186248573D}" sibTransId="{232A594E-DD47-4530-8229-8BA8D3595D82}"/>
    <dgm:cxn modelId="{A28FDEFD-6745-D54F-8CA3-494E4645B4ED}" type="presOf" srcId="{02A3D07A-7326-4510-AF8D-1B186248573D}" destId="{37C9E173-1101-4256-93B8-7BA9BD6C0CBD}" srcOrd="0" destOrd="0" presId="urn:microsoft.com/office/officeart/2008/layout/HorizontalMultiLevelHierarchy#1"/>
    <dgm:cxn modelId="{63A5AD7A-1E22-AB4F-99A1-147CA7658D68}" type="presOf" srcId="{E36AC6A7-F9AA-4682-830A-080644BC3105}" destId="{50668DE7-9948-4DB8-9F78-572BDEC7EF8C}" srcOrd="0" destOrd="0" presId="urn:microsoft.com/office/officeart/2008/layout/HorizontalMultiLevelHierarchy#1"/>
    <dgm:cxn modelId="{CC6C559D-9D6C-4447-9449-F54ACB8A31C7}" type="presOf" srcId="{E36AC6A7-F9AA-4682-830A-080644BC3105}" destId="{0870E7DA-0FA1-4F1E-9BBD-921D95DAED35}" srcOrd="1" destOrd="0" presId="urn:microsoft.com/office/officeart/2008/layout/HorizontalMultiLevelHierarchy#1"/>
    <dgm:cxn modelId="{E29E31EE-D444-4383-A635-8424645690BF}" srcId="{7922CA45-45F3-4A46-9285-48C6AB472A84}" destId="{4B803C29-6CBF-4003-BBEC-232FC9826177}" srcOrd="0" destOrd="0" parTransId="{B86153EF-9F39-4FD2-85EB-656A2EC91177}" sibTransId="{02C5BFC0-0A23-4075-AC90-AC198D009D1B}"/>
    <dgm:cxn modelId="{BEC5705D-C5BB-B14C-9E96-7C17BDE0D0E9}" type="presOf" srcId="{E844C7F5-A1C9-4467-9179-4E263BB9B55E}" destId="{DD936C5A-C466-434C-A910-EB5435AD2F3E}" srcOrd="0" destOrd="0" presId="urn:microsoft.com/office/officeart/2008/layout/HorizontalMultiLevelHierarchy#1"/>
    <dgm:cxn modelId="{AE41570E-055B-4341-A5DF-C35B151AD3BC}" type="presOf" srcId="{4B803C29-6CBF-4003-BBEC-232FC9826177}" destId="{12FC50FE-73DA-44F5-BD72-A99896E335C0}" srcOrd="0" destOrd="0" presId="urn:microsoft.com/office/officeart/2008/layout/HorizontalMultiLevelHierarchy#1"/>
    <dgm:cxn modelId="{87809EEE-6F49-4735-8241-8BE9088D1F16}" srcId="{4B803C29-6CBF-4003-BBEC-232FC9826177}" destId="{73E4ABDF-EBF9-4306-AA16-19E4978642E8}" srcOrd="1" destOrd="0" parTransId="{E36AC6A7-F9AA-4682-830A-080644BC3105}" sibTransId="{E3128B50-090B-40E0-8757-420CA68E6201}"/>
    <dgm:cxn modelId="{5A378470-6F0B-C844-92A2-A4B998F95074}" type="presParOf" srcId="{5BA662CB-8C2E-47B8-9F1B-FEF9798A0549}" destId="{7799F25F-C635-431E-8595-5FDDDAEB75C2}" srcOrd="0" destOrd="0" presId="urn:microsoft.com/office/officeart/2008/layout/HorizontalMultiLevelHierarchy#1"/>
    <dgm:cxn modelId="{C98EDEAD-33E4-1244-83D9-1F9ECD48649B}" type="presParOf" srcId="{7799F25F-C635-431E-8595-5FDDDAEB75C2}" destId="{12FC50FE-73DA-44F5-BD72-A99896E335C0}" srcOrd="0" destOrd="0" presId="urn:microsoft.com/office/officeart/2008/layout/HorizontalMultiLevelHierarchy#1"/>
    <dgm:cxn modelId="{485AB81B-96B0-A04A-B383-F8B921D42BD8}" type="presParOf" srcId="{7799F25F-C635-431E-8595-5FDDDAEB75C2}" destId="{CD009FA0-54DB-47F5-AEE7-9EBF66FA8FBB}" srcOrd="1" destOrd="0" presId="urn:microsoft.com/office/officeart/2008/layout/HorizontalMultiLevelHierarchy#1"/>
    <dgm:cxn modelId="{C084DB15-97F3-EA42-8D90-1308BE591AB1}" type="presParOf" srcId="{CD009FA0-54DB-47F5-AEE7-9EBF66FA8FBB}" destId="{37C9E173-1101-4256-93B8-7BA9BD6C0CBD}" srcOrd="0" destOrd="0" presId="urn:microsoft.com/office/officeart/2008/layout/HorizontalMultiLevelHierarchy#1"/>
    <dgm:cxn modelId="{0B019760-9EC8-994F-9E0E-AD9841B91852}" type="presParOf" srcId="{37C9E173-1101-4256-93B8-7BA9BD6C0CBD}" destId="{CEA1FC64-8A99-4DB2-B6DD-A462808804E9}" srcOrd="0" destOrd="0" presId="urn:microsoft.com/office/officeart/2008/layout/HorizontalMultiLevelHierarchy#1"/>
    <dgm:cxn modelId="{F8554BB2-E4BF-5A4C-A1C2-9F2D7D28547E}" type="presParOf" srcId="{CD009FA0-54DB-47F5-AEE7-9EBF66FA8FBB}" destId="{D66BF2FF-E059-4CB7-80C5-083E420CF25B}" srcOrd="1" destOrd="0" presId="urn:microsoft.com/office/officeart/2008/layout/HorizontalMultiLevelHierarchy#1"/>
    <dgm:cxn modelId="{EB9D5A25-A125-C24B-98C6-EE08331E9A66}" type="presParOf" srcId="{D66BF2FF-E059-4CB7-80C5-083E420CF25B}" destId="{DD936C5A-C466-434C-A910-EB5435AD2F3E}" srcOrd="0" destOrd="0" presId="urn:microsoft.com/office/officeart/2008/layout/HorizontalMultiLevelHierarchy#1"/>
    <dgm:cxn modelId="{9AF18D20-76F9-284B-9220-BFB6AABA50F1}" type="presParOf" srcId="{D66BF2FF-E059-4CB7-80C5-083E420CF25B}" destId="{528B1DB2-89EE-4A10-83BE-3A8D4C663032}" srcOrd="1" destOrd="0" presId="urn:microsoft.com/office/officeart/2008/layout/HorizontalMultiLevelHierarchy#1"/>
    <dgm:cxn modelId="{3B60B4B6-9EFF-624E-97EB-F4EBDF68B2A8}" type="presParOf" srcId="{CD009FA0-54DB-47F5-AEE7-9EBF66FA8FBB}" destId="{50668DE7-9948-4DB8-9F78-572BDEC7EF8C}" srcOrd="2" destOrd="0" presId="urn:microsoft.com/office/officeart/2008/layout/HorizontalMultiLevelHierarchy#1"/>
    <dgm:cxn modelId="{5CE0B61C-8F14-6645-B1C7-EA06D094C95B}" type="presParOf" srcId="{50668DE7-9948-4DB8-9F78-572BDEC7EF8C}" destId="{0870E7DA-0FA1-4F1E-9BBD-921D95DAED35}" srcOrd="0" destOrd="0" presId="urn:microsoft.com/office/officeart/2008/layout/HorizontalMultiLevelHierarchy#1"/>
    <dgm:cxn modelId="{43A2A6C2-16AD-5C4E-AD23-6E8DA4604D4C}" type="presParOf" srcId="{CD009FA0-54DB-47F5-AEE7-9EBF66FA8FBB}" destId="{15F5D5BE-5E29-46E2-ADA2-1E6ADB794C85}" srcOrd="3" destOrd="0" presId="urn:microsoft.com/office/officeart/2008/layout/HorizontalMultiLevelHierarchy#1"/>
    <dgm:cxn modelId="{DFC8EB07-7991-6147-9D5F-8216D98AE1C6}" type="presParOf" srcId="{15F5D5BE-5E29-46E2-ADA2-1E6ADB794C85}" destId="{C0BB8BF2-CCBE-47B5-9A30-ACD9461A6D2E}" srcOrd="0" destOrd="0" presId="urn:microsoft.com/office/officeart/2008/layout/HorizontalMultiLevelHierarchy#1"/>
    <dgm:cxn modelId="{10F46D70-4DAF-3341-AF5C-340CA50F2C77}" type="presParOf" srcId="{15F5D5BE-5E29-46E2-ADA2-1E6ADB794C85}" destId="{071509ED-96E8-4CCE-8762-9FD14F86513C}" srcOrd="1" destOrd="0" presId="urn:microsoft.com/office/officeart/2008/layout/HorizontalMultiLevelHierarchy#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2.xml><?xml version="1.0" encoding="utf-8"?>
<dgm:dataModel xmlns:dgm="http://schemas.openxmlformats.org/drawingml/2006/diagram" xmlns:a="http://schemas.openxmlformats.org/drawingml/2006/main">
  <dgm:ptLst>
    <dgm:pt modelId="{7922CA45-45F3-4A46-9285-48C6AB472A84}" type="doc">
      <dgm:prSet loTypeId="urn:microsoft.com/office/officeart/2008/layout/HorizontalMultiLevelHierarchy#1" loCatId="hierarchy" qsTypeId="urn:microsoft.com/office/officeart/2005/8/quickstyle/simple1#1" qsCatId="simple" csTypeId="urn:microsoft.com/office/officeart/2005/8/colors/accent2_1#1" csCatId="accent2" phldr="1"/>
      <dgm:spPr/>
      <dgm:t>
        <a:bodyPr/>
        <a:lstStyle/>
        <a:p>
          <a:endParaRPr lang="zh-CN" altLang="en-US"/>
        </a:p>
      </dgm:t>
    </dgm:pt>
    <dgm:pt modelId="{73E4ABDF-EBF9-4306-AA16-19E4978642E8}">
      <dgm:prSet phldrT="[文本]" custT="1"/>
      <dgm:spPr>
        <a:noFill/>
        <a:ln>
          <a:solidFill>
            <a:srgbClr val="C00000"/>
          </a:solidFill>
        </a:ln>
      </dgm:spPr>
      <dgm:t>
        <a:bodyPr/>
        <a:lstStyle/>
        <a:p>
          <a:r>
            <a:rPr lang="zh-CN" altLang="en-US" sz="14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南宋其他散文</a:t>
          </a:r>
          <a:endParaRPr lang="zh-CN" altLang="en-US" sz="1400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36AC6A7-F9AA-4682-830A-080644BC3105}" type="parTrans" cxnId="{87809EEE-6F49-4735-8241-8BE9088D1F16}">
      <dgm:prSet custT="1"/>
      <dgm:spPr>
        <a:ln>
          <a:solidFill>
            <a:srgbClr val="C00000"/>
          </a:solidFill>
        </a:ln>
      </dgm:spPr>
      <dgm:t>
        <a:bodyPr/>
        <a:lstStyle/>
        <a:p>
          <a:endParaRPr lang="zh-CN" altLang="en-US" sz="1400"/>
        </a:p>
      </dgm:t>
    </dgm:pt>
    <dgm:pt modelId="{E3128B50-090B-40E0-8757-420CA68E6201}" type="sibTrans" cxnId="{87809EEE-6F49-4735-8241-8BE9088D1F16}">
      <dgm:prSet/>
      <dgm:spPr/>
      <dgm:t>
        <a:bodyPr/>
        <a:lstStyle/>
        <a:p>
          <a:endParaRPr lang="zh-CN" altLang="en-US" sz="1400"/>
        </a:p>
      </dgm:t>
    </dgm:pt>
    <dgm:pt modelId="{4B803C29-6CBF-4003-BBEC-232FC9826177}">
      <dgm:prSet phldrT="[文本]" custT="1"/>
      <dgm:spPr>
        <a:ln>
          <a:solidFill>
            <a:srgbClr val="C00000"/>
          </a:solidFill>
        </a:ln>
      </dgm:spPr>
      <dgm:t>
        <a:bodyPr vert="vert"/>
        <a:lstStyle/>
        <a:p>
          <a:r>
            <a:rPr lang="zh-CN" altLang="en-US" sz="14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朱熹与南宋散文</a:t>
          </a:r>
          <a:endParaRPr lang="en-US" altLang="zh-CN" sz="14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B86153EF-9F39-4FD2-85EB-656A2EC91177}" type="parTrans" cxnId="{E29E31EE-D444-4383-A635-8424645690BF}">
      <dgm:prSet/>
      <dgm:spPr/>
      <dgm:t>
        <a:bodyPr/>
        <a:lstStyle/>
        <a:p>
          <a:endParaRPr lang="zh-CN" altLang="en-US"/>
        </a:p>
      </dgm:t>
    </dgm:pt>
    <dgm:pt modelId="{02C5BFC0-0A23-4075-AC90-AC198D009D1B}" type="sibTrans" cxnId="{E29E31EE-D444-4383-A635-8424645690BF}">
      <dgm:prSet/>
      <dgm:spPr/>
      <dgm:t>
        <a:bodyPr/>
        <a:lstStyle/>
        <a:p>
          <a:endParaRPr lang="zh-CN" altLang="en-US"/>
        </a:p>
      </dgm:t>
    </dgm:pt>
    <dgm:pt modelId="{E844C7F5-A1C9-4467-9179-4E263BB9B55E}">
      <dgm:prSet phldrT="[文本]" custT="1"/>
      <dgm:spPr>
        <a:solidFill>
          <a:srgbClr val="C00000"/>
        </a:solidFill>
        <a:ln>
          <a:solidFill>
            <a:srgbClr val="C00000"/>
          </a:solidFill>
        </a:ln>
      </dgm:spPr>
      <dgm:t>
        <a:bodyPr/>
        <a:lstStyle/>
        <a:p>
          <a:r>
            <a:rPr lang="zh-CN" altLang="en-US" sz="1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朱熹的诗文</a:t>
          </a:r>
          <a:endParaRPr lang="zh-CN" altLang="en-US" sz="1400" dirty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2A3D07A-7326-4510-AF8D-1B186248573D}" type="parTrans" cxnId="{7B5AF139-D498-49E2-AACD-3446FED0AEF2}">
      <dgm:prSet/>
      <dgm:spPr/>
      <dgm:t>
        <a:bodyPr/>
        <a:lstStyle/>
        <a:p>
          <a:endParaRPr lang="zh-CN" altLang="en-US"/>
        </a:p>
      </dgm:t>
    </dgm:pt>
    <dgm:pt modelId="{232A594E-DD47-4530-8229-8BA8D3595D82}" type="sibTrans" cxnId="{7B5AF139-D498-49E2-AACD-3446FED0AEF2}">
      <dgm:prSet/>
      <dgm:spPr/>
      <dgm:t>
        <a:bodyPr/>
        <a:lstStyle/>
        <a:p>
          <a:endParaRPr lang="zh-CN" altLang="en-US"/>
        </a:p>
      </dgm:t>
    </dgm:pt>
    <dgm:pt modelId="{5BA662CB-8C2E-47B8-9F1B-FEF9798A0549}" type="pres">
      <dgm:prSet presAssocID="{7922CA45-45F3-4A46-9285-48C6AB472A84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7799F25F-C635-431E-8595-5FDDDAEB75C2}" type="pres">
      <dgm:prSet presAssocID="{4B803C29-6CBF-4003-BBEC-232FC9826177}" presName="root1" presStyleCnt="0"/>
      <dgm:spPr/>
    </dgm:pt>
    <dgm:pt modelId="{12FC50FE-73DA-44F5-BD72-A99896E335C0}" type="pres">
      <dgm:prSet presAssocID="{4B803C29-6CBF-4003-BBEC-232FC9826177}" presName="LevelOneTextNode" presStyleLbl="node0" presStyleIdx="0" presStyleCnt="1" custScaleX="319394" custScaleY="2400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D009FA0-54DB-47F5-AEE7-9EBF66FA8FBB}" type="pres">
      <dgm:prSet presAssocID="{4B803C29-6CBF-4003-BBEC-232FC9826177}" presName="level2hierChild" presStyleCnt="0"/>
      <dgm:spPr/>
    </dgm:pt>
    <dgm:pt modelId="{37C9E173-1101-4256-93B8-7BA9BD6C0CBD}" type="pres">
      <dgm:prSet presAssocID="{02A3D07A-7326-4510-AF8D-1B186248573D}" presName="conn2-1" presStyleLbl="parChTrans1D2" presStyleIdx="0" presStyleCnt="2"/>
      <dgm:spPr/>
      <dgm:t>
        <a:bodyPr/>
        <a:lstStyle/>
        <a:p>
          <a:endParaRPr lang="zh-CN" altLang="en-US"/>
        </a:p>
      </dgm:t>
    </dgm:pt>
    <dgm:pt modelId="{CEA1FC64-8A99-4DB2-B6DD-A462808804E9}" type="pres">
      <dgm:prSet presAssocID="{02A3D07A-7326-4510-AF8D-1B186248573D}" presName="connTx" presStyleLbl="parChTrans1D2" presStyleIdx="0" presStyleCnt="2"/>
      <dgm:spPr/>
      <dgm:t>
        <a:bodyPr/>
        <a:lstStyle/>
        <a:p>
          <a:endParaRPr lang="zh-CN" altLang="en-US"/>
        </a:p>
      </dgm:t>
    </dgm:pt>
    <dgm:pt modelId="{D66BF2FF-E059-4CB7-80C5-083E420CF25B}" type="pres">
      <dgm:prSet presAssocID="{E844C7F5-A1C9-4467-9179-4E263BB9B55E}" presName="root2" presStyleCnt="0"/>
      <dgm:spPr/>
    </dgm:pt>
    <dgm:pt modelId="{DD936C5A-C466-434C-A910-EB5435AD2F3E}" type="pres">
      <dgm:prSet presAssocID="{E844C7F5-A1C9-4467-9179-4E263BB9B55E}" presName="LevelTwoTextNode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28B1DB2-89EE-4A10-83BE-3A8D4C663032}" type="pres">
      <dgm:prSet presAssocID="{E844C7F5-A1C9-4467-9179-4E263BB9B55E}" presName="level3hierChild" presStyleCnt="0"/>
      <dgm:spPr/>
    </dgm:pt>
    <dgm:pt modelId="{50668DE7-9948-4DB8-9F78-572BDEC7EF8C}" type="pres">
      <dgm:prSet presAssocID="{E36AC6A7-F9AA-4682-830A-080644BC3105}" presName="conn2-1" presStyleLbl="parChTrans1D2" presStyleIdx="1" presStyleCnt="2"/>
      <dgm:spPr/>
      <dgm:t>
        <a:bodyPr/>
        <a:lstStyle/>
        <a:p>
          <a:endParaRPr lang="zh-CN" altLang="en-US"/>
        </a:p>
      </dgm:t>
    </dgm:pt>
    <dgm:pt modelId="{0870E7DA-0FA1-4F1E-9BBD-921D95DAED35}" type="pres">
      <dgm:prSet presAssocID="{E36AC6A7-F9AA-4682-830A-080644BC3105}" presName="connTx" presStyleLbl="parChTrans1D2" presStyleIdx="1" presStyleCnt="2"/>
      <dgm:spPr/>
      <dgm:t>
        <a:bodyPr/>
        <a:lstStyle/>
        <a:p>
          <a:endParaRPr lang="zh-CN" altLang="en-US"/>
        </a:p>
      </dgm:t>
    </dgm:pt>
    <dgm:pt modelId="{15F5D5BE-5E29-46E2-ADA2-1E6ADB794C85}" type="pres">
      <dgm:prSet presAssocID="{73E4ABDF-EBF9-4306-AA16-19E4978642E8}" presName="root2" presStyleCnt="0"/>
      <dgm:spPr/>
    </dgm:pt>
    <dgm:pt modelId="{C0BB8BF2-CCBE-47B5-9A30-ACD9461A6D2E}" type="pres">
      <dgm:prSet presAssocID="{73E4ABDF-EBF9-4306-AA16-19E4978642E8}" presName="LevelTwoTextNode" presStyleLbl="node2" presStyleIdx="1" presStyleCnt="2" custScaleX="10070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71509ED-96E8-4CCE-8762-9FD14F86513C}" type="pres">
      <dgm:prSet presAssocID="{73E4ABDF-EBF9-4306-AA16-19E4978642E8}" presName="level3hierChild" presStyleCnt="0"/>
      <dgm:spPr/>
    </dgm:pt>
  </dgm:ptLst>
  <dgm:cxnLst>
    <dgm:cxn modelId="{E29E31EE-D444-4383-A635-8424645690BF}" srcId="{7922CA45-45F3-4A46-9285-48C6AB472A84}" destId="{4B803C29-6CBF-4003-BBEC-232FC9826177}" srcOrd="0" destOrd="0" parTransId="{B86153EF-9F39-4FD2-85EB-656A2EC91177}" sibTransId="{02C5BFC0-0A23-4075-AC90-AC198D009D1B}"/>
    <dgm:cxn modelId="{1505B25E-3DFD-B84D-8DC8-E1A4937C549C}" type="presOf" srcId="{02A3D07A-7326-4510-AF8D-1B186248573D}" destId="{37C9E173-1101-4256-93B8-7BA9BD6C0CBD}" srcOrd="0" destOrd="0" presId="urn:microsoft.com/office/officeart/2008/layout/HorizontalMultiLevelHierarchy#1"/>
    <dgm:cxn modelId="{4BB33D92-585E-FD41-83E7-C432B38062D5}" type="presOf" srcId="{73E4ABDF-EBF9-4306-AA16-19E4978642E8}" destId="{C0BB8BF2-CCBE-47B5-9A30-ACD9461A6D2E}" srcOrd="0" destOrd="0" presId="urn:microsoft.com/office/officeart/2008/layout/HorizontalMultiLevelHierarchy#1"/>
    <dgm:cxn modelId="{87809EEE-6F49-4735-8241-8BE9088D1F16}" srcId="{4B803C29-6CBF-4003-BBEC-232FC9826177}" destId="{73E4ABDF-EBF9-4306-AA16-19E4978642E8}" srcOrd="1" destOrd="0" parTransId="{E36AC6A7-F9AA-4682-830A-080644BC3105}" sibTransId="{E3128B50-090B-40E0-8757-420CA68E6201}"/>
    <dgm:cxn modelId="{B622E06B-E973-7F45-B571-33F98E11EC6D}" type="presOf" srcId="{E36AC6A7-F9AA-4682-830A-080644BC3105}" destId="{50668DE7-9948-4DB8-9F78-572BDEC7EF8C}" srcOrd="0" destOrd="0" presId="urn:microsoft.com/office/officeart/2008/layout/HorizontalMultiLevelHierarchy#1"/>
    <dgm:cxn modelId="{363FE533-BC6A-234E-BAD4-AF3F2D5DF3EB}" type="presOf" srcId="{7922CA45-45F3-4A46-9285-48C6AB472A84}" destId="{5BA662CB-8C2E-47B8-9F1B-FEF9798A0549}" srcOrd="0" destOrd="0" presId="urn:microsoft.com/office/officeart/2008/layout/HorizontalMultiLevelHierarchy#1"/>
    <dgm:cxn modelId="{71912E73-1FE7-9943-82F9-5CE2696D59A2}" type="presOf" srcId="{E36AC6A7-F9AA-4682-830A-080644BC3105}" destId="{0870E7DA-0FA1-4F1E-9BBD-921D95DAED35}" srcOrd="1" destOrd="0" presId="urn:microsoft.com/office/officeart/2008/layout/HorizontalMultiLevelHierarchy#1"/>
    <dgm:cxn modelId="{7B5AF139-D498-49E2-AACD-3446FED0AEF2}" srcId="{4B803C29-6CBF-4003-BBEC-232FC9826177}" destId="{E844C7F5-A1C9-4467-9179-4E263BB9B55E}" srcOrd="0" destOrd="0" parTransId="{02A3D07A-7326-4510-AF8D-1B186248573D}" sibTransId="{232A594E-DD47-4530-8229-8BA8D3595D82}"/>
    <dgm:cxn modelId="{48847296-9ED9-554F-AA09-D1A1387940B6}" type="presOf" srcId="{02A3D07A-7326-4510-AF8D-1B186248573D}" destId="{CEA1FC64-8A99-4DB2-B6DD-A462808804E9}" srcOrd="1" destOrd="0" presId="urn:microsoft.com/office/officeart/2008/layout/HorizontalMultiLevelHierarchy#1"/>
    <dgm:cxn modelId="{9C9E7CAC-AFE6-F049-8A6C-7493C74025E4}" type="presOf" srcId="{E844C7F5-A1C9-4467-9179-4E263BB9B55E}" destId="{DD936C5A-C466-434C-A910-EB5435AD2F3E}" srcOrd="0" destOrd="0" presId="urn:microsoft.com/office/officeart/2008/layout/HorizontalMultiLevelHierarchy#1"/>
    <dgm:cxn modelId="{E702D549-BB0B-DD4E-8035-84C8EA67CE76}" type="presOf" srcId="{4B803C29-6CBF-4003-BBEC-232FC9826177}" destId="{12FC50FE-73DA-44F5-BD72-A99896E335C0}" srcOrd="0" destOrd="0" presId="urn:microsoft.com/office/officeart/2008/layout/HorizontalMultiLevelHierarchy#1"/>
    <dgm:cxn modelId="{030C1246-3072-294A-AB1E-99CDAA571672}" type="presParOf" srcId="{5BA662CB-8C2E-47B8-9F1B-FEF9798A0549}" destId="{7799F25F-C635-431E-8595-5FDDDAEB75C2}" srcOrd="0" destOrd="0" presId="urn:microsoft.com/office/officeart/2008/layout/HorizontalMultiLevelHierarchy#1"/>
    <dgm:cxn modelId="{4CCE3115-87EF-4443-ABE5-2F6369850F20}" type="presParOf" srcId="{7799F25F-C635-431E-8595-5FDDDAEB75C2}" destId="{12FC50FE-73DA-44F5-BD72-A99896E335C0}" srcOrd="0" destOrd="0" presId="urn:microsoft.com/office/officeart/2008/layout/HorizontalMultiLevelHierarchy#1"/>
    <dgm:cxn modelId="{71CEDF81-306A-F14E-92AF-4D98EAFAA349}" type="presParOf" srcId="{7799F25F-C635-431E-8595-5FDDDAEB75C2}" destId="{CD009FA0-54DB-47F5-AEE7-9EBF66FA8FBB}" srcOrd="1" destOrd="0" presId="urn:microsoft.com/office/officeart/2008/layout/HorizontalMultiLevelHierarchy#1"/>
    <dgm:cxn modelId="{CCCB9C44-40F2-4742-97C7-C1C0E7BC64CC}" type="presParOf" srcId="{CD009FA0-54DB-47F5-AEE7-9EBF66FA8FBB}" destId="{37C9E173-1101-4256-93B8-7BA9BD6C0CBD}" srcOrd="0" destOrd="0" presId="urn:microsoft.com/office/officeart/2008/layout/HorizontalMultiLevelHierarchy#1"/>
    <dgm:cxn modelId="{D2D917AD-691F-0348-A526-921181D3D695}" type="presParOf" srcId="{37C9E173-1101-4256-93B8-7BA9BD6C0CBD}" destId="{CEA1FC64-8A99-4DB2-B6DD-A462808804E9}" srcOrd="0" destOrd="0" presId="urn:microsoft.com/office/officeart/2008/layout/HorizontalMultiLevelHierarchy#1"/>
    <dgm:cxn modelId="{0E23F7D1-4904-9B49-9622-7BA4F9C4A724}" type="presParOf" srcId="{CD009FA0-54DB-47F5-AEE7-9EBF66FA8FBB}" destId="{D66BF2FF-E059-4CB7-80C5-083E420CF25B}" srcOrd="1" destOrd="0" presId="urn:microsoft.com/office/officeart/2008/layout/HorizontalMultiLevelHierarchy#1"/>
    <dgm:cxn modelId="{8CB02660-1FDF-304C-818A-813C223DC973}" type="presParOf" srcId="{D66BF2FF-E059-4CB7-80C5-083E420CF25B}" destId="{DD936C5A-C466-434C-A910-EB5435AD2F3E}" srcOrd="0" destOrd="0" presId="urn:microsoft.com/office/officeart/2008/layout/HorizontalMultiLevelHierarchy#1"/>
    <dgm:cxn modelId="{D6F63246-B3C0-F643-AFB1-BBC47BC2CA25}" type="presParOf" srcId="{D66BF2FF-E059-4CB7-80C5-083E420CF25B}" destId="{528B1DB2-89EE-4A10-83BE-3A8D4C663032}" srcOrd="1" destOrd="0" presId="urn:microsoft.com/office/officeart/2008/layout/HorizontalMultiLevelHierarchy#1"/>
    <dgm:cxn modelId="{FA8D7D65-5E70-6048-B3BC-FCABA168467A}" type="presParOf" srcId="{CD009FA0-54DB-47F5-AEE7-9EBF66FA8FBB}" destId="{50668DE7-9948-4DB8-9F78-572BDEC7EF8C}" srcOrd="2" destOrd="0" presId="urn:microsoft.com/office/officeart/2008/layout/HorizontalMultiLevelHierarchy#1"/>
    <dgm:cxn modelId="{6F32FCA6-106B-194F-82F1-E35CE5F6BFC0}" type="presParOf" srcId="{50668DE7-9948-4DB8-9F78-572BDEC7EF8C}" destId="{0870E7DA-0FA1-4F1E-9BBD-921D95DAED35}" srcOrd="0" destOrd="0" presId="urn:microsoft.com/office/officeart/2008/layout/HorizontalMultiLevelHierarchy#1"/>
    <dgm:cxn modelId="{DCDAE402-FE53-F84D-9998-358CDA5ACECD}" type="presParOf" srcId="{CD009FA0-54DB-47F5-AEE7-9EBF66FA8FBB}" destId="{15F5D5BE-5E29-46E2-ADA2-1E6ADB794C85}" srcOrd="3" destOrd="0" presId="urn:microsoft.com/office/officeart/2008/layout/HorizontalMultiLevelHierarchy#1"/>
    <dgm:cxn modelId="{1D49F0C4-9666-5545-B2A2-DC4649FA9970}" type="presParOf" srcId="{15F5D5BE-5E29-46E2-ADA2-1E6ADB794C85}" destId="{C0BB8BF2-CCBE-47B5-9A30-ACD9461A6D2E}" srcOrd="0" destOrd="0" presId="urn:microsoft.com/office/officeart/2008/layout/HorizontalMultiLevelHierarchy#1"/>
    <dgm:cxn modelId="{DFFFC6BC-0FA2-944D-93BB-2B6C925CA7B9}" type="presParOf" srcId="{15F5D5BE-5E29-46E2-ADA2-1E6ADB794C85}" destId="{071509ED-96E8-4CCE-8762-9FD14F86513C}" srcOrd="1" destOrd="0" presId="urn:microsoft.com/office/officeart/2008/layout/HorizontalMultiLevelHierarchy#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3.xml><?xml version="1.0" encoding="utf-8"?>
<dgm:dataModel xmlns:dgm="http://schemas.openxmlformats.org/drawingml/2006/diagram" xmlns:a="http://schemas.openxmlformats.org/drawingml/2006/main">
  <dgm:ptLst>
    <dgm:pt modelId="{7922CA45-45F3-4A46-9285-48C6AB472A84}" type="doc">
      <dgm:prSet loTypeId="urn:microsoft.com/office/officeart/2008/layout/HorizontalMultiLevelHierarchy#1" loCatId="hierarchy" qsTypeId="urn:microsoft.com/office/officeart/2005/8/quickstyle/simple1#1" qsCatId="simple" csTypeId="urn:microsoft.com/office/officeart/2005/8/colors/accent2_1#1" csCatId="accent2" phldr="1"/>
      <dgm:spPr/>
      <dgm:t>
        <a:bodyPr/>
        <a:lstStyle/>
        <a:p>
          <a:endParaRPr lang="zh-CN" altLang="en-US"/>
        </a:p>
      </dgm:t>
    </dgm:pt>
    <dgm:pt modelId="{73E4ABDF-EBF9-4306-AA16-19E4978642E8}">
      <dgm:prSet phldrT="[文本]" custT="1"/>
      <dgm:spPr>
        <a:solidFill>
          <a:schemeClr val="bg1"/>
        </a:solidFill>
        <a:ln>
          <a:solidFill>
            <a:srgbClr val="C00000"/>
          </a:solidFill>
        </a:ln>
      </dgm:spPr>
      <dgm:t>
        <a:bodyPr/>
        <a:lstStyle/>
        <a:p>
          <a:r>
            <a:rPr lang="zh-CN" altLang="en-US" sz="14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南宋其他散文</a:t>
          </a:r>
          <a:endParaRPr lang="zh-CN" altLang="en-US" sz="1400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36AC6A7-F9AA-4682-830A-080644BC3105}" type="parTrans" cxnId="{87809EEE-6F49-4735-8241-8BE9088D1F16}">
      <dgm:prSet custT="1"/>
      <dgm:spPr>
        <a:ln>
          <a:solidFill>
            <a:srgbClr val="C00000"/>
          </a:solidFill>
        </a:ln>
      </dgm:spPr>
      <dgm:t>
        <a:bodyPr/>
        <a:lstStyle/>
        <a:p>
          <a:endParaRPr lang="zh-CN" altLang="en-US" sz="1400"/>
        </a:p>
      </dgm:t>
    </dgm:pt>
    <dgm:pt modelId="{E3128B50-090B-40E0-8757-420CA68E6201}" type="sibTrans" cxnId="{87809EEE-6F49-4735-8241-8BE9088D1F16}">
      <dgm:prSet/>
      <dgm:spPr/>
      <dgm:t>
        <a:bodyPr/>
        <a:lstStyle/>
        <a:p>
          <a:endParaRPr lang="zh-CN" altLang="en-US" sz="1400"/>
        </a:p>
      </dgm:t>
    </dgm:pt>
    <dgm:pt modelId="{4B803C29-6CBF-4003-BBEC-232FC9826177}">
      <dgm:prSet phldrT="[文本]" custT="1"/>
      <dgm:spPr>
        <a:solidFill>
          <a:srgbClr val="C00000"/>
        </a:solidFill>
        <a:ln>
          <a:solidFill>
            <a:srgbClr val="C00000"/>
          </a:solidFill>
        </a:ln>
      </dgm:spPr>
      <dgm:t>
        <a:bodyPr vert="vert"/>
        <a:lstStyle/>
        <a:p>
          <a:r>
            <a:rPr lang="zh-CN" altLang="en-US" sz="1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朱熹与南宋散文</a:t>
          </a:r>
          <a:endParaRPr lang="en-US" altLang="zh-CN" sz="1400" dirty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B86153EF-9F39-4FD2-85EB-656A2EC91177}" type="parTrans" cxnId="{E29E31EE-D444-4383-A635-8424645690BF}">
      <dgm:prSet/>
      <dgm:spPr/>
      <dgm:t>
        <a:bodyPr/>
        <a:lstStyle/>
        <a:p>
          <a:endParaRPr lang="zh-CN" altLang="en-US"/>
        </a:p>
      </dgm:t>
    </dgm:pt>
    <dgm:pt modelId="{02C5BFC0-0A23-4075-AC90-AC198D009D1B}" type="sibTrans" cxnId="{E29E31EE-D444-4383-A635-8424645690BF}">
      <dgm:prSet/>
      <dgm:spPr/>
      <dgm:t>
        <a:bodyPr/>
        <a:lstStyle/>
        <a:p>
          <a:endParaRPr lang="zh-CN" altLang="en-US"/>
        </a:p>
      </dgm:t>
    </dgm:pt>
    <dgm:pt modelId="{E844C7F5-A1C9-4467-9179-4E263BB9B55E}">
      <dgm:prSet phldrT="[文本]" custT="1"/>
      <dgm:spPr>
        <a:solidFill>
          <a:schemeClr val="bg1"/>
        </a:solidFill>
        <a:ln>
          <a:solidFill>
            <a:srgbClr val="C00000"/>
          </a:solidFill>
        </a:ln>
      </dgm:spPr>
      <dgm:t>
        <a:bodyPr/>
        <a:lstStyle/>
        <a:p>
          <a:r>
            <a:rPr lang="zh-CN" altLang="en-US" sz="14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朱熹的诗文</a:t>
          </a:r>
          <a:endParaRPr lang="zh-CN" altLang="en-US" sz="1400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2A3D07A-7326-4510-AF8D-1B186248573D}" type="parTrans" cxnId="{7B5AF139-D498-49E2-AACD-3446FED0AEF2}">
      <dgm:prSet/>
      <dgm:spPr/>
      <dgm:t>
        <a:bodyPr/>
        <a:lstStyle/>
        <a:p>
          <a:endParaRPr lang="zh-CN" altLang="en-US"/>
        </a:p>
      </dgm:t>
    </dgm:pt>
    <dgm:pt modelId="{232A594E-DD47-4530-8229-8BA8D3595D82}" type="sibTrans" cxnId="{7B5AF139-D498-49E2-AACD-3446FED0AEF2}">
      <dgm:prSet/>
      <dgm:spPr/>
      <dgm:t>
        <a:bodyPr/>
        <a:lstStyle/>
        <a:p>
          <a:endParaRPr lang="zh-CN" altLang="en-US"/>
        </a:p>
      </dgm:t>
    </dgm:pt>
    <dgm:pt modelId="{5BA662CB-8C2E-47B8-9F1B-FEF9798A0549}" type="pres">
      <dgm:prSet presAssocID="{7922CA45-45F3-4A46-9285-48C6AB472A84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7799F25F-C635-431E-8595-5FDDDAEB75C2}" type="pres">
      <dgm:prSet presAssocID="{4B803C29-6CBF-4003-BBEC-232FC9826177}" presName="root1" presStyleCnt="0"/>
      <dgm:spPr/>
    </dgm:pt>
    <dgm:pt modelId="{12FC50FE-73DA-44F5-BD72-A99896E335C0}" type="pres">
      <dgm:prSet presAssocID="{4B803C29-6CBF-4003-BBEC-232FC9826177}" presName="LevelOneTextNode" presStyleLbl="node0" presStyleIdx="0" presStyleCnt="1" custScaleX="319394" custScaleY="2400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D009FA0-54DB-47F5-AEE7-9EBF66FA8FBB}" type="pres">
      <dgm:prSet presAssocID="{4B803C29-6CBF-4003-BBEC-232FC9826177}" presName="level2hierChild" presStyleCnt="0"/>
      <dgm:spPr/>
    </dgm:pt>
    <dgm:pt modelId="{37C9E173-1101-4256-93B8-7BA9BD6C0CBD}" type="pres">
      <dgm:prSet presAssocID="{02A3D07A-7326-4510-AF8D-1B186248573D}" presName="conn2-1" presStyleLbl="parChTrans1D2" presStyleIdx="0" presStyleCnt="2"/>
      <dgm:spPr/>
      <dgm:t>
        <a:bodyPr/>
        <a:lstStyle/>
        <a:p>
          <a:endParaRPr lang="zh-CN" altLang="en-US"/>
        </a:p>
      </dgm:t>
    </dgm:pt>
    <dgm:pt modelId="{CEA1FC64-8A99-4DB2-B6DD-A462808804E9}" type="pres">
      <dgm:prSet presAssocID="{02A3D07A-7326-4510-AF8D-1B186248573D}" presName="connTx" presStyleLbl="parChTrans1D2" presStyleIdx="0" presStyleCnt="2"/>
      <dgm:spPr/>
      <dgm:t>
        <a:bodyPr/>
        <a:lstStyle/>
        <a:p>
          <a:endParaRPr lang="zh-CN" altLang="en-US"/>
        </a:p>
      </dgm:t>
    </dgm:pt>
    <dgm:pt modelId="{D66BF2FF-E059-4CB7-80C5-083E420CF25B}" type="pres">
      <dgm:prSet presAssocID="{E844C7F5-A1C9-4467-9179-4E263BB9B55E}" presName="root2" presStyleCnt="0"/>
      <dgm:spPr/>
    </dgm:pt>
    <dgm:pt modelId="{DD936C5A-C466-434C-A910-EB5435AD2F3E}" type="pres">
      <dgm:prSet presAssocID="{E844C7F5-A1C9-4467-9179-4E263BB9B55E}" presName="LevelTwoTextNode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28B1DB2-89EE-4A10-83BE-3A8D4C663032}" type="pres">
      <dgm:prSet presAssocID="{E844C7F5-A1C9-4467-9179-4E263BB9B55E}" presName="level3hierChild" presStyleCnt="0"/>
      <dgm:spPr/>
    </dgm:pt>
    <dgm:pt modelId="{50668DE7-9948-4DB8-9F78-572BDEC7EF8C}" type="pres">
      <dgm:prSet presAssocID="{E36AC6A7-F9AA-4682-830A-080644BC3105}" presName="conn2-1" presStyleLbl="parChTrans1D2" presStyleIdx="1" presStyleCnt="2"/>
      <dgm:spPr/>
      <dgm:t>
        <a:bodyPr/>
        <a:lstStyle/>
        <a:p>
          <a:endParaRPr lang="zh-CN" altLang="en-US"/>
        </a:p>
      </dgm:t>
    </dgm:pt>
    <dgm:pt modelId="{0870E7DA-0FA1-4F1E-9BBD-921D95DAED35}" type="pres">
      <dgm:prSet presAssocID="{E36AC6A7-F9AA-4682-830A-080644BC3105}" presName="connTx" presStyleLbl="parChTrans1D2" presStyleIdx="1" presStyleCnt="2"/>
      <dgm:spPr/>
      <dgm:t>
        <a:bodyPr/>
        <a:lstStyle/>
        <a:p>
          <a:endParaRPr lang="zh-CN" altLang="en-US"/>
        </a:p>
      </dgm:t>
    </dgm:pt>
    <dgm:pt modelId="{15F5D5BE-5E29-46E2-ADA2-1E6ADB794C85}" type="pres">
      <dgm:prSet presAssocID="{73E4ABDF-EBF9-4306-AA16-19E4978642E8}" presName="root2" presStyleCnt="0"/>
      <dgm:spPr/>
    </dgm:pt>
    <dgm:pt modelId="{C0BB8BF2-CCBE-47B5-9A30-ACD9461A6D2E}" type="pres">
      <dgm:prSet presAssocID="{73E4ABDF-EBF9-4306-AA16-19E4978642E8}" presName="LevelTwoTextNode" presStyleLbl="node2" presStyleIdx="1" presStyleCnt="2" custScaleX="10070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71509ED-96E8-4CCE-8762-9FD14F86513C}" type="pres">
      <dgm:prSet presAssocID="{73E4ABDF-EBF9-4306-AA16-19E4978642E8}" presName="level3hierChild" presStyleCnt="0"/>
      <dgm:spPr/>
    </dgm:pt>
  </dgm:ptLst>
  <dgm:cxnLst>
    <dgm:cxn modelId="{2489E9B4-0DA5-A44F-9239-01F923ED4AD6}" type="presOf" srcId="{4B803C29-6CBF-4003-BBEC-232FC9826177}" destId="{12FC50FE-73DA-44F5-BD72-A99896E335C0}" srcOrd="0" destOrd="0" presId="urn:microsoft.com/office/officeart/2008/layout/HorizontalMultiLevelHierarchy#1"/>
    <dgm:cxn modelId="{78EFC2B0-61B1-804E-B7EF-90485D4CEFE7}" type="presOf" srcId="{02A3D07A-7326-4510-AF8D-1B186248573D}" destId="{37C9E173-1101-4256-93B8-7BA9BD6C0CBD}" srcOrd="0" destOrd="0" presId="urn:microsoft.com/office/officeart/2008/layout/HorizontalMultiLevelHierarchy#1"/>
    <dgm:cxn modelId="{E29E31EE-D444-4383-A635-8424645690BF}" srcId="{7922CA45-45F3-4A46-9285-48C6AB472A84}" destId="{4B803C29-6CBF-4003-BBEC-232FC9826177}" srcOrd="0" destOrd="0" parTransId="{B86153EF-9F39-4FD2-85EB-656A2EC91177}" sibTransId="{02C5BFC0-0A23-4075-AC90-AC198D009D1B}"/>
    <dgm:cxn modelId="{2DDB0CB4-1C19-BB4E-8308-8C75FA8FB11A}" type="presOf" srcId="{E844C7F5-A1C9-4467-9179-4E263BB9B55E}" destId="{DD936C5A-C466-434C-A910-EB5435AD2F3E}" srcOrd="0" destOrd="0" presId="urn:microsoft.com/office/officeart/2008/layout/HorizontalMultiLevelHierarchy#1"/>
    <dgm:cxn modelId="{093F2A93-298E-DB42-9FC1-E08189C69328}" type="presOf" srcId="{73E4ABDF-EBF9-4306-AA16-19E4978642E8}" destId="{C0BB8BF2-CCBE-47B5-9A30-ACD9461A6D2E}" srcOrd="0" destOrd="0" presId="urn:microsoft.com/office/officeart/2008/layout/HorizontalMultiLevelHierarchy#1"/>
    <dgm:cxn modelId="{87809EEE-6F49-4735-8241-8BE9088D1F16}" srcId="{4B803C29-6CBF-4003-BBEC-232FC9826177}" destId="{73E4ABDF-EBF9-4306-AA16-19E4978642E8}" srcOrd="1" destOrd="0" parTransId="{E36AC6A7-F9AA-4682-830A-080644BC3105}" sibTransId="{E3128B50-090B-40E0-8757-420CA68E6201}"/>
    <dgm:cxn modelId="{E8B25EBB-A9E2-F740-83A4-B79EF06AB494}" type="presOf" srcId="{7922CA45-45F3-4A46-9285-48C6AB472A84}" destId="{5BA662CB-8C2E-47B8-9F1B-FEF9798A0549}" srcOrd="0" destOrd="0" presId="urn:microsoft.com/office/officeart/2008/layout/HorizontalMultiLevelHierarchy#1"/>
    <dgm:cxn modelId="{1AFABF89-77C8-2A48-BDE0-ADBB32566251}" type="presOf" srcId="{02A3D07A-7326-4510-AF8D-1B186248573D}" destId="{CEA1FC64-8A99-4DB2-B6DD-A462808804E9}" srcOrd="1" destOrd="0" presId="urn:microsoft.com/office/officeart/2008/layout/HorizontalMultiLevelHierarchy#1"/>
    <dgm:cxn modelId="{01564C99-2BB7-1647-AB2E-176BBB36350F}" type="presOf" srcId="{E36AC6A7-F9AA-4682-830A-080644BC3105}" destId="{50668DE7-9948-4DB8-9F78-572BDEC7EF8C}" srcOrd="0" destOrd="0" presId="urn:microsoft.com/office/officeart/2008/layout/HorizontalMultiLevelHierarchy#1"/>
    <dgm:cxn modelId="{5B3EEEA9-2199-8A4D-B177-F0EE3D9C48D1}" type="presOf" srcId="{E36AC6A7-F9AA-4682-830A-080644BC3105}" destId="{0870E7DA-0FA1-4F1E-9BBD-921D95DAED35}" srcOrd="1" destOrd="0" presId="urn:microsoft.com/office/officeart/2008/layout/HorizontalMultiLevelHierarchy#1"/>
    <dgm:cxn modelId="{7B5AF139-D498-49E2-AACD-3446FED0AEF2}" srcId="{4B803C29-6CBF-4003-BBEC-232FC9826177}" destId="{E844C7F5-A1C9-4467-9179-4E263BB9B55E}" srcOrd="0" destOrd="0" parTransId="{02A3D07A-7326-4510-AF8D-1B186248573D}" sibTransId="{232A594E-DD47-4530-8229-8BA8D3595D82}"/>
    <dgm:cxn modelId="{479EBA8B-CDDA-8442-A500-23B3FEA1A37C}" type="presParOf" srcId="{5BA662CB-8C2E-47B8-9F1B-FEF9798A0549}" destId="{7799F25F-C635-431E-8595-5FDDDAEB75C2}" srcOrd="0" destOrd="0" presId="urn:microsoft.com/office/officeart/2008/layout/HorizontalMultiLevelHierarchy#1"/>
    <dgm:cxn modelId="{808605B3-3A57-1644-B9A1-DF4A73692EBF}" type="presParOf" srcId="{7799F25F-C635-431E-8595-5FDDDAEB75C2}" destId="{12FC50FE-73DA-44F5-BD72-A99896E335C0}" srcOrd="0" destOrd="0" presId="urn:microsoft.com/office/officeart/2008/layout/HorizontalMultiLevelHierarchy#1"/>
    <dgm:cxn modelId="{E618B3C8-7247-3348-98BB-D27C67D22DF6}" type="presParOf" srcId="{7799F25F-C635-431E-8595-5FDDDAEB75C2}" destId="{CD009FA0-54DB-47F5-AEE7-9EBF66FA8FBB}" srcOrd="1" destOrd="0" presId="urn:microsoft.com/office/officeart/2008/layout/HorizontalMultiLevelHierarchy#1"/>
    <dgm:cxn modelId="{29322503-AF9D-BD47-AF16-7C7DF9FA4122}" type="presParOf" srcId="{CD009FA0-54DB-47F5-AEE7-9EBF66FA8FBB}" destId="{37C9E173-1101-4256-93B8-7BA9BD6C0CBD}" srcOrd="0" destOrd="0" presId="urn:microsoft.com/office/officeart/2008/layout/HorizontalMultiLevelHierarchy#1"/>
    <dgm:cxn modelId="{7691DB7F-26BB-A84D-9117-F8111ED87800}" type="presParOf" srcId="{37C9E173-1101-4256-93B8-7BA9BD6C0CBD}" destId="{CEA1FC64-8A99-4DB2-B6DD-A462808804E9}" srcOrd="0" destOrd="0" presId="urn:microsoft.com/office/officeart/2008/layout/HorizontalMultiLevelHierarchy#1"/>
    <dgm:cxn modelId="{35BD4632-9294-7E43-A5D6-F7B61F6B59F8}" type="presParOf" srcId="{CD009FA0-54DB-47F5-AEE7-9EBF66FA8FBB}" destId="{D66BF2FF-E059-4CB7-80C5-083E420CF25B}" srcOrd="1" destOrd="0" presId="urn:microsoft.com/office/officeart/2008/layout/HorizontalMultiLevelHierarchy#1"/>
    <dgm:cxn modelId="{7836F2BD-66DD-F748-99E4-63ECABC294FF}" type="presParOf" srcId="{D66BF2FF-E059-4CB7-80C5-083E420CF25B}" destId="{DD936C5A-C466-434C-A910-EB5435AD2F3E}" srcOrd="0" destOrd="0" presId="urn:microsoft.com/office/officeart/2008/layout/HorizontalMultiLevelHierarchy#1"/>
    <dgm:cxn modelId="{10F9A752-FCA9-354F-8657-40B8F9FC516E}" type="presParOf" srcId="{D66BF2FF-E059-4CB7-80C5-083E420CF25B}" destId="{528B1DB2-89EE-4A10-83BE-3A8D4C663032}" srcOrd="1" destOrd="0" presId="urn:microsoft.com/office/officeart/2008/layout/HorizontalMultiLevelHierarchy#1"/>
    <dgm:cxn modelId="{7FDB92B6-826A-DD46-91E2-FBB4B2101EE8}" type="presParOf" srcId="{CD009FA0-54DB-47F5-AEE7-9EBF66FA8FBB}" destId="{50668DE7-9948-4DB8-9F78-572BDEC7EF8C}" srcOrd="2" destOrd="0" presId="urn:microsoft.com/office/officeart/2008/layout/HorizontalMultiLevelHierarchy#1"/>
    <dgm:cxn modelId="{14043F4E-D056-2246-BF5E-4A2714D565AE}" type="presParOf" srcId="{50668DE7-9948-4DB8-9F78-572BDEC7EF8C}" destId="{0870E7DA-0FA1-4F1E-9BBD-921D95DAED35}" srcOrd="0" destOrd="0" presId="urn:microsoft.com/office/officeart/2008/layout/HorizontalMultiLevelHierarchy#1"/>
    <dgm:cxn modelId="{47D3C1B2-6690-C744-A37B-2C2924B8C8CE}" type="presParOf" srcId="{CD009FA0-54DB-47F5-AEE7-9EBF66FA8FBB}" destId="{15F5D5BE-5E29-46E2-ADA2-1E6ADB794C85}" srcOrd="3" destOrd="0" presId="urn:microsoft.com/office/officeart/2008/layout/HorizontalMultiLevelHierarchy#1"/>
    <dgm:cxn modelId="{9D9552E0-6D1E-164A-B699-47BF03274AC7}" type="presParOf" srcId="{15F5D5BE-5E29-46E2-ADA2-1E6ADB794C85}" destId="{C0BB8BF2-CCBE-47B5-9A30-ACD9461A6D2E}" srcOrd="0" destOrd="0" presId="urn:microsoft.com/office/officeart/2008/layout/HorizontalMultiLevelHierarchy#1"/>
    <dgm:cxn modelId="{DE626306-C0A4-5045-88A2-DA957A99A59A}" type="presParOf" srcId="{15F5D5BE-5E29-46E2-ADA2-1E6ADB794C85}" destId="{071509ED-96E8-4CCE-8762-9FD14F86513C}" srcOrd="1" destOrd="0" presId="urn:microsoft.com/office/officeart/2008/layout/HorizontalMultiLevelHierarchy#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4.xml><?xml version="1.0" encoding="utf-8"?>
<dgm:dataModel xmlns:dgm="http://schemas.openxmlformats.org/drawingml/2006/diagram" xmlns:a="http://schemas.openxmlformats.org/drawingml/2006/main">
  <dgm:ptLst>
    <dgm:pt modelId="{7922CA45-45F3-4A46-9285-48C6AB472A84}" type="doc">
      <dgm:prSet loTypeId="urn:microsoft.com/office/officeart/2008/layout/HorizontalMultiLevelHierarchy#1" loCatId="hierarchy" qsTypeId="urn:microsoft.com/office/officeart/2005/8/quickstyle/simple1#1" qsCatId="simple" csTypeId="urn:microsoft.com/office/officeart/2005/8/colors/accent2_1#1" csCatId="accent2" phldr="1"/>
      <dgm:spPr/>
      <dgm:t>
        <a:bodyPr/>
        <a:lstStyle/>
        <a:p>
          <a:endParaRPr lang="zh-CN" altLang="en-US"/>
        </a:p>
      </dgm:t>
    </dgm:pt>
    <dgm:pt modelId="{73E4ABDF-EBF9-4306-AA16-19E4978642E8}">
      <dgm:prSet phldrT="[文本]" custT="1"/>
      <dgm:spPr>
        <a:solidFill>
          <a:schemeClr val="bg1"/>
        </a:solidFill>
        <a:ln>
          <a:solidFill>
            <a:srgbClr val="C00000"/>
          </a:solidFill>
        </a:ln>
      </dgm:spPr>
      <dgm:t>
        <a:bodyPr/>
        <a:lstStyle/>
        <a:p>
          <a:r>
            <a:rPr lang="zh-CN" altLang="en-US" sz="14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南宋其他散文</a:t>
          </a:r>
          <a:endParaRPr lang="zh-CN" altLang="en-US" sz="1400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36AC6A7-F9AA-4682-830A-080644BC3105}" type="parTrans" cxnId="{87809EEE-6F49-4735-8241-8BE9088D1F16}">
      <dgm:prSet custT="1"/>
      <dgm:spPr>
        <a:ln>
          <a:solidFill>
            <a:srgbClr val="C00000"/>
          </a:solidFill>
        </a:ln>
      </dgm:spPr>
      <dgm:t>
        <a:bodyPr/>
        <a:lstStyle/>
        <a:p>
          <a:endParaRPr lang="zh-CN" altLang="en-US" sz="1400"/>
        </a:p>
      </dgm:t>
    </dgm:pt>
    <dgm:pt modelId="{E3128B50-090B-40E0-8757-420CA68E6201}" type="sibTrans" cxnId="{87809EEE-6F49-4735-8241-8BE9088D1F16}">
      <dgm:prSet/>
      <dgm:spPr/>
      <dgm:t>
        <a:bodyPr/>
        <a:lstStyle/>
        <a:p>
          <a:endParaRPr lang="zh-CN" altLang="en-US" sz="1400"/>
        </a:p>
      </dgm:t>
    </dgm:pt>
    <dgm:pt modelId="{4B803C29-6CBF-4003-BBEC-232FC9826177}">
      <dgm:prSet phldrT="[文本]" custT="1"/>
      <dgm:spPr>
        <a:solidFill>
          <a:srgbClr val="C00000"/>
        </a:solidFill>
        <a:ln>
          <a:solidFill>
            <a:srgbClr val="C00000"/>
          </a:solidFill>
        </a:ln>
      </dgm:spPr>
      <dgm:t>
        <a:bodyPr vert="vert"/>
        <a:lstStyle/>
        <a:p>
          <a:r>
            <a:rPr lang="zh-CN" altLang="en-US" sz="1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朱熹与南宋散文</a:t>
          </a:r>
          <a:endParaRPr lang="en-US" altLang="zh-CN" sz="1400" dirty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B86153EF-9F39-4FD2-85EB-656A2EC91177}" type="parTrans" cxnId="{E29E31EE-D444-4383-A635-8424645690BF}">
      <dgm:prSet/>
      <dgm:spPr/>
      <dgm:t>
        <a:bodyPr/>
        <a:lstStyle/>
        <a:p>
          <a:endParaRPr lang="zh-CN" altLang="en-US"/>
        </a:p>
      </dgm:t>
    </dgm:pt>
    <dgm:pt modelId="{02C5BFC0-0A23-4075-AC90-AC198D009D1B}" type="sibTrans" cxnId="{E29E31EE-D444-4383-A635-8424645690BF}">
      <dgm:prSet/>
      <dgm:spPr/>
      <dgm:t>
        <a:bodyPr/>
        <a:lstStyle/>
        <a:p>
          <a:endParaRPr lang="zh-CN" altLang="en-US"/>
        </a:p>
      </dgm:t>
    </dgm:pt>
    <dgm:pt modelId="{E844C7F5-A1C9-4467-9179-4E263BB9B55E}">
      <dgm:prSet phldrT="[文本]" custT="1"/>
      <dgm:spPr>
        <a:solidFill>
          <a:schemeClr val="bg1"/>
        </a:solidFill>
        <a:ln>
          <a:solidFill>
            <a:srgbClr val="C00000"/>
          </a:solidFill>
        </a:ln>
      </dgm:spPr>
      <dgm:t>
        <a:bodyPr/>
        <a:lstStyle/>
        <a:p>
          <a:r>
            <a:rPr lang="zh-CN" altLang="en-US" sz="14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朱熹的诗文</a:t>
          </a:r>
          <a:endParaRPr lang="zh-CN" altLang="en-US" sz="1400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2A3D07A-7326-4510-AF8D-1B186248573D}" type="parTrans" cxnId="{7B5AF139-D498-49E2-AACD-3446FED0AEF2}">
      <dgm:prSet/>
      <dgm:spPr/>
      <dgm:t>
        <a:bodyPr/>
        <a:lstStyle/>
        <a:p>
          <a:endParaRPr lang="zh-CN" altLang="en-US"/>
        </a:p>
      </dgm:t>
    </dgm:pt>
    <dgm:pt modelId="{232A594E-DD47-4530-8229-8BA8D3595D82}" type="sibTrans" cxnId="{7B5AF139-D498-49E2-AACD-3446FED0AEF2}">
      <dgm:prSet/>
      <dgm:spPr/>
      <dgm:t>
        <a:bodyPr/>
        <a:lstStyle/>
        <a:p>
          <a:endParaRPr lang="zh-CN" altLang="en-US"/>
        </a:p>
      </dgm:t>
    </dgm:pt>
    <dgm:pt modelId="{5BA662CB-8C2E-47B8-9F1B-FEF9798A0549}" type="pres">
      <dgm:prSet presAssocID="{7922CA45-45F3-4A46-9285-48C6AB472A84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7799F25F-C635-431E-8595-5FDDDAEB75C2}" type="pres">
      <dgm:prSet presAssocID="{4B803C29-6CBF-4003-BBEC-232FC9826177}" presName="root1" presStyleCnt="0"/>
      <dgm:spPr/>
    </dgm:pt>
    <dgm:pt modelId="{12FC50FE-73DA-44F5-BD72-A99896E335C0}" type="pres">
      <dgm:prSet presAssocID="{4B803C29-6CBF-4003-BBEC-232FC9826177}" presName="LevelOneTextNode" presStyleLbl="node0" presStyleIdx="0" presStyleCnt="1" custScaleX="319394" custScaleY="2400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D009FA0-54DB-47F5-AEE7-9EBF66FA8FBB}" type="pres">
      <dgm:prSet presAssocID="{4B803C29-6CBF-4003-BBEC-232FC9826177}" presName="level2hierChild" presStyleCnt="0"/>
      <dgm:spPr/>
    </dgm:pt>
    <dgm:pt modelId="{37C9E173-1101-4256-93B8-7BA9BD6C0CBD}" type="pres">
      <dgm:prSet presAssocID="{02A3D07A-7326-4510-AF8D-1B186248573D}" presName="conn2-1" presStyleLbl="parChTrans1D2" presStyleIdx="0" presStyleCnt="2"/>
      <dgm:spPr/>
      <dgm:t>
        <a:bodyPr/>
        <a:lstStyle/>
        <a:p>
          <a:endParaRPr lang="zh-CN" altLang="en-US"/>
        </a:p>
      </dgm:t>
    </dgm:pt>
    <dgm:pt modelId="{CEA1FC64-8A99-4DB2-B6DD-A462808804E9}" type="pres">
      <dgm:prSet presAssocID="{02A3D07A-7326-4510-AF8D-1B186248573D}" presName="connTx" presStyleLbl="parChTrans1D2" presStyleIdx="0" presStyleCnt="2"/>
      <dgm:spPr/>
      <dgm:t>
        <a:bodyPr/>
        <a:lstStyle/>
        <a:p>
          <a:endParaRPr lang="zh-CN" altLang="en-US"/>
        </a:p>
      </dgm:t>
    </dgm:pt>
    <dgm:pt modelId="{D66BF2FF-E059-4CB7-80C5-083E420CF25B}" type="pres">
      <dgm:prSet presAssocID="{E844C7F5-A1C9-4467-9179-4E263BB9B55E}" presName="root2" presStyleCnt="0"/>
      <dgm:spPr/>
    </dgm:pt>
    <dgm:pt modelId="{DD936C5A-C466-434C-A910-EB5435AD2F3E}" type="pres">
      <dgm:prSet presAssocID="{E844C7F5-A1C9-4467-9179-4E263BB9B55E}" presName="LevelTwoTextNode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28B1DB2-89EE-4A10-83BE-3A8D4C663032}" type="pres">
      <dgm:prSet presAssocID="{E844C7F5-A1C9-4467-9179-4E263BB9B55E}" presName="level3hierChild" presStyleCnt="0"/>
      <dgm:spPr/>
    </dgm:pt>
    <dgm:pt modelId="{50668DE7-9948-4DB8-9F78-572BDEC7EF8C}" type="pres">
      <dgm:prSet presAssocID="{E36AC6A7-F9AA-4682-830A-080644BC3105}" presName="conn2-1" presStyleLbl="parChTrans1D2" presStyleIdx="1" presStyleCnt="2"/>
      <dgm:spPr/>
      <dgm:t>
        <a:bodyPr/>
        <a:lstStyle/>
        <a:p>
          <a:endParaRPr lang="zh-CN" altLang="en-US"/>
        </a:p>
      </dgm:t>
    </dgm:pt>
    <dgm:pt modelId="{0870E7DA-0FA1-4F1E-9BBD-921D95DAED35}" type="pres">
      <dgm:prSet presAssocID="{E36AC6A7-F9AA-4682-830A-080644BC3105}" presName="connTx" presStyleLbl="parChTrans1D2" presStyleIdx="1" presStyleCnt="2"/>
      <dgm:spPr/>
      <dgm:t>
        <a:bodyPr/>
        <a:lstStyle/>
        <a:p>
          <a:endParaRPr lang="zh-CN" altLang="en-US"/>
        </a:p>
      </dgm:t>
    </dgm:pt>
    <dgm:pt modelId="{15F5D5BE-5E29-46E2-ADA2-1E6ADB794C85}" type="pres">
      <dgm:prSet presAssocID="{73E4ABDF-EBF9-4306-AA16-19E4978642E8}" presName="root2" presStyleCnt="0"/>
      <dgm:spPr/>
    </dgm:pt>
    <dgm:pt modelId="{C0BB8BF2-CCBE-47B5-9A30-ACD9461A6D2E}" type="pres">
      <dgm:prSet presAssocID="{73E4ABDF-EBF9-4306-AA16-19E4978642E8}" presName="LevelTwoTextNode" presStyleLbl="node2" presStyleIdx="1" presStyleCnt="2" custScaleX="10070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71509ED-96E8-4CCE-8762-9FD14F86513C}" type="pres">
      <dgm:prSet presAssocID="{73E4ABDF-EBF9-4306-AA16-19E4978642E8}" presName="level3hierChild" presStyleCnt="0"/>
      <dgm:spPr/>
    </dgm:pt>
  </dgm:ptLst>
  <dgm:cxnLst>
    <dgm:cxn modelId="{4D640C74-9535-3349-9B6C-445EEF662CEC}" type="presOf" srcId="{73E4ABDF-EBF9-4306-AA16-19E4978642E8}" destId="{C0BB8BF2-CCBE-47B5-9A30-ACD9461A6D2E}" srcOrd="0" destOrd="0" presId="urn:microsoft.com/office/officeart/2008/layout/HorizontalMultiLevelHierarchy#1"/>
    <dgm:cxn modelId="{8999CFE2-B30A-DD46-A6AF-3D9EA953A8BE}" type="presOf" srcId="{E844C7F5-A1C9-4467-9179-4E263BB9B55E}" destId="{DD936C5A-C466-434C-A910-EB5435AD2F3E}" srcOrd="0" destOrd="0" presId="urn:microsoft.com/office/officeart/2008/layout/HorizontalMultiLevelHierarchy#1"/>
    <dgm:cxn modelId="{4A1B2511-43C5-224A-9978-BDBB237E56F2}" type="presOf" srcId="{02A3D07A-7326-4510-AF8D-1B186248573D}" destId="{37C9E173-1101-4256-93B8-7BA9BD6C0CBD}" srcOrd="0" destOrd="0" presId="urn:microsoft.com/office/officeart/2008/layout/HorizontalMultiLevelHierarchy#1"/>
    <dgm:cxn modelId="{5931A535-C50A-954D-BCE6-CEFB6D4CD610}" type="presOf" srcId="{02A3D07A-7326-4510-AF8D-1B186248573D}" destId="{CEA1FC64-8A99-4DB2-B6DD-A462808804E9}" srcOrd="1" destOrd="0" presId="urn:microsoft.com/office/officeart/2008/layout/HorizontalMultiLevelHierarchy#1"/>
    <dgm:cxn modelId="{72D6CAB8-8192-E64D-A936-82F3D2DD8864}" type="presOf" srcId="{4B803C29-6CBF-4003-BBEC-232FC9826177}" destId="{12FC50FE-73DA-44F5-BD72-A99896E335C0}" srcOrd="0" destOrd="0" presId="urn:microsoft.com/office/officeart/2008/layout/HorizontalMultiLevelHierarchy#1"/>
    <dgm:cxn modelId="{7B5AF139-D498-49E2-AACD-3446FED0AEF2}" srcId="{4B803C29-6CBF-4003-BBEC-232FC9826177}" destId="{E844C7F5-A1C9-4467-9179-4E263BB9B55E}" srcOrd="0" destOrd="0" parTransId="{02A3D07A-7326-4510-AF8D-1B186248573D}" sibTransId="{232A594E-DD47-4530-8229-8BA8D3595D82}"/>
    <dgm:cxn modelId="{48E133EE-284B-0B4B-B71A-42DC0C22473E}" type="presOf" srcId="{E36AC6A7-F9AA-4682-830A-080644BC3105}" destId="{50668DE7-9948-4DB8-9F78-572BDEC7EF8C}" srcOrd="0" destOrd="0" presId="urn:microsoft.com/office/officeart/2008/layout/HorizontalMultiLevelHierarchy#1"/>
    <dgm:cxn modelId="{0C592CCC-780F-E848-AA04-FCDCBD08BE0F}" type="presOf" srcId="{7922CA45-45F3-4A46-9285-48C6AB472A84}" destId="{5BA662CB-8C2E-47B8-9F1B-FEF9798A0549}" srcOrd="0" destOrd="0" presId="urn:microsoft.com/office/officeart/2008/layout/HorizontalMultiLevelHierarchy#1"/>
    <dgm:cxn modelId="{E29E31EE-D444-4383-A635-8424645690BF}" srcId="{7922CA45-45F3-4A46-9285-48C6AB472A84}" destId="{4B803C29-6CBF-4003-BBEC-232FC9826177}" srcOrd="0" destOrd="0" parTransId="{B86153EF-9F39-4FD2-85EB-656A2EC91177}" sibTransId="{02C5BFC0-0A23-4075-AC90-AC198D009D1B}"/>
    <dgm:cxn modelId="{4BB9DBFE-0390-F548-8094-AD1A9C95D3BB}" type="presOf" srcId="{E36AC6A7-F9AA-4682-830A-080644BC3105}" destId="{0870E7DA-0FA1-4F1E-9BBD-921D95DAED35}" srcOrd="1" destOrd="0" presId="urn:microsoft.com/office/officeart/2008/layout/HorizontalMultiLevelHierarchy#1"/>
    <dgm:cxn modelId="{87809EEE-6F49-4735-8241-8BE9088D1F16}" srcId="{4B803C29-6CBF-4003-BBEC-232FC9826177}" destId="{73E4ABDF-EBF9-4306-AA16-19E4978642E8}" srcOrd="1" destOrd="0" parTransId="{E36AC6A7-F9AA-4682-830A-080644BC3105}" sibTransId="{E3128B50-090B-40E0-8757-420CA68E6201}"/>
    <dgm:cxn modelId="{5C79BC47-E72D-DB4C-AD0A-8367BB3E0640}" type="presParOf" srcId="{5BA662CB-8C2E-47B8-9F1B-FEF9798A0549}" destId="{7799F25F-C635-431E-8595-5FDDDAEB75C2}" srcOrd="0" destOrd="0" presId="urn:microsoft.com/office/officeart/2008/layout/HorizontalMultiLevelHierarchy#1"/>
    <dgm:cxn modelId="{08DF0CE7-3A05-564A-865B-A0FD137A5041}" type="presParOf" srcId="{7799F25F-C635-431E-8595-5FDDDAEB75C2}" destId="{12FC50FE-73DA-44F5-BD72-A99896E335C0}" srcOrd="0" destOrd="0" presId="urn:microsoft.com/office/officeart/2008/layout/HorizontalMultiLevelHierarchy#1"/>
    <dgm:cxn modelId="{931B6B0B-C390-C944-9DE2-B5E71EAE255B}" type="presParOf" srcId="{7799F25F-C635-431E-8595-5FDDDAEB75C2}" destId="{CD009FA0-54DB-47F5-AEE7-9EBF66FA8FBB}" srcOrd="1" destOrd="0" presId="urn:microsoft.com/office/officeart/2008/layout/HorizontalMultiLevelHierarchy#1"/>
    <dgm:cxn modelId="{2F87BA85-5337-224D-A643-4AE38384E655}" type="presParOf" srcId="{CD009FA0-54DB-47F5-AEE7-9EBF66FA8FBB}" destId="{37C9E173-1101-4256-93B8-7BA9BD6C0CBD}" srcOrd="0" destOrd="0" presId="urn:microsoft.com/office/officeart/2008/layout/HorizontalMultiLevelHierarchy#1"/>
    <dgm:cxn modelId="{22D97CEF-9F46-9742-A045-BA5698CB84B3}" type="presParOf" srcId="{37C9E173-1101-4256-93B8-7BA9BD6C0CBD}" destId="{CEA1FC64-8A99-4DB2-B6DD-A462808804E9}" srcOrd="0" destOrd="0" presId="urn:microsoft.com/office/officeart/2008/layout/HorizontalMultiLevelHierarchy#1"/>
    <dgm:cxn modelId="{FFD8E9BE-EC4C-8045-AD45-E0560FA18755}" type="presParOf" srcId="{CD009FA0-54DB-47F5-AEE7-9EBF66FA8FBB}" destId="{D66BF2FF-E059-4CB7-80C5-083E420CF25B}" srcOrd="1" destOrd="0" presId="urn:microsoft.com/office/officeart/2008/layout/HorizontalMultiLevelHierarchy#1"/>
    <dgm:cxn modelId="{7AF9B017-C2FC-904A-AF9A-43C25C6B0C0D}" type="presParOf" srcId="{D66BF2FF-E059-4CB7-80C5-083E420CF25B}" destId="{DD936C5A-C466-434C-A910-EB5435AD2F3E}" srcOrd="0" destOrd="0" presId="urn:microsoft.com/office/officeart/2008/layout/HorizontalMultiLevelHierarchy#1"/>
    <dgm:cxn modelId="{550C7FB8-4708-1E40-8426-39727D45F17F}" type="presParOf" srcId="{D66BF2FF-E059-4CB7-80C5-083E420CF25B}" destId="{528B1DB2-89EE-4A10-83BE-3A8D4C663032}" srcOrd="1" destOrd="0" presId="urn:microsoft.com/office/officeart/2008/layout/HorizontalMultiLevelHierarchy#1"/>
    <dgm:cxn modelId="{76D6D64D-4753-C04E-91B1-2CB4AD486BD1}" type="presParOf" srcId="{CD009FA0-54DB-47F5-AEE7-9EBF66FA8FBB}" destId="{50668DE7-9948-4DB8-9F78-572BDEC7EF8C}" srcOrd="2" destOrd="0" presId="urn:microsoft.com/office/officeart/2008/layout/HorizontalMultiLevelHierarchy#1"/>
    <dgm:cxn modelId="{5317F562-4FE6-8343-B5CB-913A974CB574}" type="presParOf" srcId="{50668DE7-9948-4DB8-9F78-572BDEC7EF8C}" destId="{0870E7DA-0FA1-4F1E-9BBD-921D95DAED35}" srcOrd="0" destOrd="0" presId="urn:microsoft.com/office/officeart/2008/layout/HorizontalMultiLevelHierarchy#1"/>
    <dgm:cxn modelId="{42EB8568-F2AC-0F4E-B277-5DD4C99F4C81}" type="presParOf" srcId="{CD009FA0-54DB-47F5-AEE7-9EBF66FA8FBB}" destId="{15F5D5BE-5E29-46E2-ADA2-1E6ADB794C85}" srcOrd="3" destOrd="0" presId="urn:microsoft.com/office/officeart/2008/layout/HorizontalMultiLevelHierarchy#1"/>
    <dgm:cxn modelId="{27CF491C-3B71-A143-B6D8-7FE80DA535A4}" type="presParOf" srcId="{15F5D5BE-5E29-46E2-ADA2-1E6ADB794C85}" destId="{C0BB8BF2-CCBE-47B5-9A30-ACD9461A6D2E}" srcOrd="0" destOrd="0" presId="urn:microsoft.com/office/officeart/2008/layout/HorizontalMultiLevelHierarchy#1"/>
    <dgm:cxn modelId="{94B15D6D-F113-2445-9FDD-980F00B05E7D}" type="presParOf" srcId="{15F5D5BE-5E29-46E2-ADA2-1E6ADB794C85}" destId="{071509ED-96E8-4CCE-8762-9FD14F86513C}" srcOrd="1" destOrd="0" presId="urn:microsoft.com/office/officeart/2008/layout/HorizontalMultiLevelHierarchy#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5.xml><?xml version="1.0" encoding="utf-8"?>
<dgm:dataModel xmlns:dgm="http://schemas.openxmlformats.org/drawingml/2006/diagram" xmlns:a="http://schemas.openxmlformats.org/drawingml/2006/main">
  <dgm:ptLst>
    <dgm:pt modelId="{7922CA45-45F3-4A46-9285-48C6AB472A84}" type="doc">
      <dgm:prSet loTypeId="urn:microsoft.com/office/officeart/2008/layout/HorizontalMultiLevelHierarchy#1" loCatId="hierarchy" qsTypeId="urn:microsoft.com/office/officeart/2005/8/quickstyle/simple1#1" qsCatId="simple" csTypeId="urn:microsoft.com/office/officeart/2005/8/colors/accent2_1#1" csCatId="accent2" phldr="1"/>
      <dgm:spPr/>
      <dgm:t>
        <a:bodyPr/>
        <a:lstStyle/>
        <a:p>
          <a:endParaRPr lang="zh-CN" altLang="en-US"/>
        </a:p>
      </dgm:t>
    </dgm:pt>
    <dgm:pt modelId="{73E4ABDF-EBF9-4306-AA16-19E4978642E8}">
      <dgm:prSet phldrT="[文本]" custT="1"/>
      <dgm:spPr>
        <a:noFill/>
        <a:ln>
          <a:solidFill>
            <a:srgbClr val="C00000"/>
          </a:solidFill>
        </a:ln>
      </dgm:spPr>
      <dgm:t>
        <a:bodyPr/>
        <a:lstStyle/>
        <a:p>
          <a:r>
            <a:rPr lang="zh-CN" altLang="en-US" sz="14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白石词的艺术成就</a:t>
          </a:r>
        </a:p>
      </dgm:t>
    </dgm:pt>
    <dgm:pt modelId="{E36AC6A7-F9AA-4682-830A-080644BC3105}" type="parTrans" cxnId="{87809EEE-6F49-4735-8241-8BE9088D1F16}">
      <dgm:prSet custT="1"/>
      <dgm:spPr>
        <a:ln>
          <a:solidFill>
            <a:srgbClr val="C00000"/>
          </a:solidFill>
        </a:ln>
      </dgm:spPr>
      <dgm:t>
        <a:bodyPr/>
        <a:lstStyle/>
        <a:p>
          <a:endParaRPr lang="zh-CN" altLang="en-US" sz="1400"/>
        </a:p>
      </dgm:t>
    </dgm:pt>
    <dgm:pt modelId="{E3128B50-090B-40E0-8757-420CA68E6201}" type="sibTrans" cxnId="{87809EEE-6F49-4735-8241-8BE9088D1F16}">
      <dgm:prSet/>
      <dgm:spPr/>
      <dgm:t>
        <a:bodyPr/>
        <a:lstStyle/>
        <a:p>
          <a:endParaRPr lang="zh-CN" altLang="en-US" sz="1400"/>
        </a:p>
      </dgm:t>
    </dgm:pt>
    <dgm:pt modelId="{4B803C29-6CBF-4003-BBEC-232FC9826177}">
      <dgm:prSet phldrT="[文本]" custT="1"/>
      <dgm:spPr>
        <a:ln>
          <a:solidFill>
            <a:srgbClr val="C00000"/>
          </a:solidFill>
        </a:ln>
      </dgm:spPr>
      <dgm:t>
        <a:bodyPr vert="vert"/>
        <a:lstStyle/>
        <a:p>
          <a:r>
            <a:rPr lang="zh-CN" altLang="en-US" sz="14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白石词</a:t>
          </a:r>
          <a:endParaRPr lang="en-US" altLang="zh-CN" sz="14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B86153EF-9F39-4FD2-85EB-656A2EC91177}" type="parTrans" cxnId="{E29E31EE-D444-4383-A635-8424645690BF}">
      <dgm:prSet/>
      <dgm:spPr/>
      <dgm:t>
        <a:bodyPr/>
        <a:lstStyle/>
        <a:p>
          <a:endParaRPr lang="zh-CN" altLang="en-US"/>
        </a:p>
      </dgm:t>
    </dgm:pt>
    <dgm:pt modelId="{02C5BFC0-0A23-4075-AC90-AC198D009D1B}" type="sibTrans" cxnId="{E29E31EE-D444-4383-A635-8424645690BF}">
      <dgm:prSet/>
      <dgm:spPr/>
      <dgm:t>
        <a:bodyPr/>
        <a:lstStyle/>
        <a:p>
          <a:endParaRPr lang="zh-CN" altLang="en-US"/>
        </a:p>
      </dgm:t>
    </dgm:pt>
    <dgm:pt modelId="{E844C7F5-A1C9-4467-9179-4E263BB9B55E}">
      <dgm:prSet phldrT="[文本]" custT="1"/>
      <dgm:spPr>
        <a:solidFill>
          <a:srgbClr val="C00000"/>
        </a:solidFill>
        <a:ln>
          <a:solidFill>
            <a:srgbClr val="C00000"/>
          </a:solidFill>
        </a:ln>
      </dgm:spPr>
      <dgm:t>
        <a:bodyPr/>
        <a:lstStyle/>
        <a:p>
          <a:r>
            <a:rPr lang="zh-CN" altLang="en-US" sz="1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白石词的情思内涵</a:t>
          </a:r>
          <a:endParaRPr lang="zh-CN" altLang="en-US" sz="1400" dirty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2A3D07A-7326-4510-AF8D-1B186248573D}" type="parTrans" cxnId="{7B5AF139-D498-49E2-AACD-3446FED0AEF2}">
      <dgm:prSet/>
      <dgm:spPr/>
      <dgm:t>
        <a:bodyPr/>
        <a:lstStyle/>
        <a:p>
          <a:endParaRPr lang="zh-CN" altLang="en-US"/>
        </a:p>
      </dgm:t>
    </dgm:pt>
    <dgm:pt modelId="{232A594E-DD47-4530-8229-8BA8D3595D82}" type="sibTrans" cxnId="{7B5AF139-D498-49E2-AACD-3446FED0AEF2}">
      <dgm:prSet/>
      <dgm:spPr/>
      <dgm:t>
        <a:bodyPr/>
        <a:lstStyle/>
        <a:p>
          <a:endParaRPr lang="zh-CN" altLang="en-US"/>
        </a:p>
      </dgm:t>
    </dgm:pt>
    <dgm:pt modelId="{5BA662CB-8C2E-47B8-9F1B-FEF9798A0549}" type="pres">
      <dgm:prSet presAssocID="{7922CA45-45F3-4A46-9285-48C6AB472A84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7799F25F-C635-431E-8595-5FDDDAEB75C2}" type="pres">
      <dgm:prSet presAssocID="{4B803C29-6CBF-4003-BBEC-232FC9826177}" presName="root1" presStyleCnt="0"/>
      <dgm:spPr/>
    </dgm:pt>
    <dgm:pt modelId="{12FC50FE-73DA-44F5-BD72-A99896E335C0}" type="pres">
      <dgm:prSet presAssocID="{4B803C29-6CBF-4003-BBEC-232FC9826177}" presName="LevelOneTextNode" presStyleLbl="node0" presStyleIdx="0" presStyleCnt="1" custScaleX="319394" custScaleY="2400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D009FA0-54DB-47F5-AEE7-9EBF66FA8FBB}" type="pres">
      <dgm:prSet presAssocID="{4B803C29-6CBF-4003-BBEC-232FC9826177}" presName="level2hierChild" presStyleCnt="0"/>
      <dgm:spPr/>
    </dgm:pt>
    <dgm:pt modelId="{37C9E173-1101-4256-93B8-7BA9BD6C0CBD}" type="pres">
      <dgm:prSet presAssocID="{02A3D07A-7326-4510-AF8D-1B186248573D}" presName="conn2-1" presStyleLbl="parChTrans1D2" presStyleIdx="0" presStyleCnt="2"/>
      <dgm:spPr/>
      <dgm:t>
        <a:bodyPr/>
        <a:lstStyle/>
        <a:p>
          <a:endParaRPr lang="zh-CN" altLang="en-US"/>
        </a:p>
      </dgm:t>
    </dgm:pt>
    <dgm:pt modelId="{CEA1FC64-8A99-4DB2-B6DD-A462808804E9}" type="pres">
      <dgm:prSet presAssocID="{02A3D07A-7326-4510-AF8D-1B186248573D}" presName="connTx" presStyleLbl="parChTrans1D2" presStyleIdx="0" presStyleCnt="2"/>
      <dgm:spPr/>
      <dgm:t>
        <a:bodyPr/>
        <a:lstStyle/>
        <a:p>
          <a:endParaRPr lang="zh-CN" altLang="en-US"/>
        </a:p>
      </dgm:t>
    </dgm:pt>
    <dgm:pt modelId="{D66BF2FF-E059-4CB7-80C5-083E420CF25B}" type="pres">
      <dgm:prSet presAssocID="{E844C7F5-A1C9-4467-9179-4E263BB9B55E}" presName="root2" presStyleCnt="0"/>
      <dgm:spPr/>
    </dgm:pt>
    <dgm:pt modelId="{DD936C5A-C466-434C-A910-EB5435AD2F3E}" type="pres">
      <dgm:prSet presAssocID="{E844C7F5-A1C9-4467-9179-4E263BB9B55E}" presName="LevelTwoTextNode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28B1DB2-89EE-4A10-83BE-3A8D4C663032}" type="pres">
      <dgm:prSet presAssocID="{E844C7F5-A1C9-4467-9179-4E263BB9B55E}" presName="level3hierChild" presStyleCnt="0"/>
      <dgm:spPr/>
    </dgm:pt>
    <dgm:pt modelId="{50668DE7-9948-4DB8-9F78-572BDEC7EF8C}" type="pres">
      <dgm:prSet presAssocID="{E36AC6A7-F9AA-4682-830A-080644BC3105}" presName="conn2-1" presStyleLbl="parChTrans1D2" presStyleIdx="1" presStyleCnt="2"/>
      <dgm:spPr/>
      <dgm:t>
        <a:bodyPr/>
        <a:lstStyle/>
        <a:p>
          <a:endParaRPr lang="zh-CN" altLang="en-US"/>
        </a:p>
      </dgm:t>
    </dgm:pt>
    <dgm:pt modelId="{0870E7DA-0FA1-4F1E-9BBD-921D95DAED35}" type="pres">
      <dgm:prSet presAssocID="{E36AC6A7-F9AA-4682-830A-080644BC3105}" presName="connTx" presStyleLbl="parChTrans1D2" presStyleIdx="1" presStyleCnt="2"/>
      <dgm:spPr/>
      <dgm:t>
        <a:bodyPr/>
        <a:lstStyle/>
        <a:p>
          <a:endParaRPr lang="zh-CN" altLang="en-US"/>
        </a:p>
      </dgm:t>
    </dgm:pt>
    <dgm:pt modelId="{15F5D5BE-5E29-46E2-ADA2-1E6ADB794C85}" type="pres">
      <dgm:prSet presAssocID="{73E4ABDF-EBF9-4306-AA16-19E4978642E8}" presName="root2" presStyleCnt="0"/>
      <dgm:spPr/>
    </dgm:pt>
    <dgm:pt modelId="{C0BB8BF2-CCBE-47B5-9A30-ACD9461A6D2E}" type="pres">
      <dgm:prSet presAssocID="{73E4ABDF-EBF9-4306-AA16-19E4978642E8}" presName="LevelTwoTextNode" presStyleLbl="node2" presStyleIdx="1" presStyleCnt="2" custScaleX="10070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71509ED-96E8-4CCE-8762-9FD14F86513C}" type="pres">
      <dgm:prSet presAssocID="{73E4ABDF-EBF9-4306-AA16-19E4978642E8}" presName="level3hierChild" presStyleCnt="0"/>
      <dgm:spPr/>
    </dgm:pt>
  </dgm:ptLst>
  <dgm:cxnLst>
    <dgm:cxn modelId="{357495AC-7C3A-FC4A-B3F9-F29FB48A2E0E}" type="presOf" srcId="{7922CA45-45F3-4A46-9285-48C6AB472A84}" destId="{5BA662CB-8C2E-47B8-9F1B-FEF9798A0549}" srcOrd="0" destOrd="0" presId="urn:microsoft.com/office/officeart/2008/layout/HorizontalMultiLevelHierarchy#1"/>
    <dgm:cxn modelId="{EC25EEC9-FF9F-2446-BEDF-BAE7EDED3D69}" type="presOf" srcId="{E36AC6A7-F9AA-4682-830A-080644BC3105}" destId="{0870E7DA-0FA1-4F1E-9BBD-921D95DAED35}" srcOrd="1" destOrd="0" presId="urn:microsoft.com/office/officeart/2008/layout/HorizontalMultiLevelHierarchy#1"/>
    <dgm:cxn modelId="{364C50A5-7D68-934C-A64A-9B398755DB9C}" type="presOf" srcId="{02A3D07A-7326-4510-AF8D-1B186248573D}" destId="{37C9E173-1101-4256-93B8-7BA9BD6C0CBD}" srcOrd="0" destOrd="0" presId="urn:microsoft.com/office/officeart/2008/layout/HorizontalMultiLevelHierarchy#1"/>
    <dgm:cxn modelId="{7B11C677-0469-0F44-9C31-B80B0544A0C9}" type="presOf" srcId="{02A3D07A-7326-4510-AF8D-1B186248573D}" destId="{CEA1FC64-8A99-4DB2-B6DD-A462808804E9}" srcOrd="1" destOrd="0" presId="urn:microsoft.com/office/officeart/2008/layout/HorizontalMultiLevelHierarchy#1"/>
    <dgm:cxn modelId="{F802F7CE-C610-F240-8FB7-B5B178AE2240}" type="presOf" srcId="{4B803C29-6CBF-4003-BBEC-232FC9826177}" destId="{12FC50FE-73DA-44F5-BD72-A99896E335C0}" srcOrd="0" destOrd="0" presId="urn:microsoft.com/office/officeart/2008/layout/HorizontalMultiLevelHierarchy#1"/>
    <dgm:cxn modelId="{048A3E07-5C31-6641-B880-EA8496E1B765}" type="presOf" srcId="{73E4ABDF-EBF9-4306-AA16-19E4978642E8}" destId="{C0BB8BF2-CCBE-47B5-9A30-ACD9461A6D2E}" srcOrd="0" destOrd="0" presId="urn:microsoft.com/office/officeart/2008/layout/HorizontalMultiLevelHierarchy#1"/>
    <dgm:cxn modelId="{A905A7DD-CCE0-1344-B8AD-7F28DB506280}" type="presOf" srcId="{E844C7F5-A1C9-4467-9179-4E263BB9B55E}" destId="{DD936C5A-C466-434C-A910-EB5435AD2F3E}" srcOrd="0" destOrd="0" presId="urn:microsoft.com/office/officeart/2008/layout/HorizontalMultiLevelHierarchy#1"/>
    <dgm:cxn modelId="{AEC8828A-A309-7948-A324-E7EFBE7462FA}" type="presOf" srcId="{E36AC6A7-F9AA-4682-830A-080644BC3105}" destId="{50668DE7-9948-4DB8-9F78-572BDEC7EF8C}" srcOrd="0" destOrd="0" presId="urn:microsoft.com/office/officeart/2008/layout/HorizontalMultiLevelHierarchy#1"/>
    <dgm:cxn modelId="{7B5AF139-D498-49E2-AACD-3446FED0AEF2}" srcId="{4B803C29-6CBF-4003-BBEC-232FC9826177}" destId="{E844C7F5-A1C9-4467-9179-4E263BB9B55E}" srcOrd="0" destOrd="0" parTransId="{02A3D07A-7326-4510-AF8D-1B186248573D}" sibTransId="{232A594E-DD47-4530-8229-8BA8D3595D82}"/>
    <dgm:cxn modelId="{E29E31EE-D444-4383-A635-8424645690BF}" srcId="{7922CA45-45F3-4A46-9285-48C6AB472A84}" destId="{4B803C29-6CBF-4003-BBEC-232FC9826177}" srcOrd="0" destOrd="0" parTransId="{B86153EF-9F39-4FD2-85EB-656A2EC91177}" sibTransId="{02C5BFC0-0A23-4075-AC90-AC198D009D1B}"/>
    <dgm:cxn modelId="{87809EEE-6F49-4735-8241-8BE9088D1F16}" srcId="{4B803C29-6CBF-4003-BBEC-232FC9826177}" destId="{73E4ABDF-EBF9-4306-AA16-19E4978642E8}" srcOrd="1" destOrd="0" parTransId="{E36AC6A7-F9AA-4682-830A-080644BC3105}" sibTransId="{E3128B50-090B-40E0-8757-420CA68E6201}"/>
    <dgm:cxn modelId="{23FE685E-D1A2-4443-AC92-4F2D41577DCC}" type="presParOf" srcId="{5BA662CB-8C2E-47B8-9F1B-FEF9798A0549}" destId="{7799F25F-C635-431E-8595-5FDDDAEB75C2}" srcOrd="0" destOrd="0" presId="urn:microsoft.com/office/officeart/2008/layout/HorizontalMultiLevelHierarchy#1"/>
    <dgm:cxn modelId="{2A7024CD-D6F5-3A40-86E3-CE104F6F04B9}" type="presParOf" srcId="{7799F25F-C635-431E-8595-5FDDDAEB75C2}" destId="{12FC50FE-73DA-44F5-BD72-A99896E335C0}" srcOrd="0" destOrd="0" presId="urn:microsoft.com/office/officeart/2008/layout/HorizontalMultiLevelHierarchy#1"/>
    <dgm:cxn modelId="{39D65DCD-BECC-FE4E-BE15-A005B4302EC4}" type="presParOf" srcId="{7799F25F-C635-431E-8595-5FDDDAEB75C2}" destId="{CD009FA0-54DB-47F5-AEE7-9EBF66FA8FBB}" srcOrd="1" destOrd="0" presId="urn:microsoft.com/office/officeart/2008/layout/HorizontalMultiLevelHierarchy#1"/>
    <dgm:cxn modelId="{2E7A7133-02AA-034D-8590-45716490055E}" type="presParOf" srcId="{CD009FA0-54DB-47F5-AEE7-9EBF66FA8FBB}" destId="{37C9E173-1101-4256-93B8-7BA9BD6C0CBD}" srcOrd="0" destOrd="0" presId="urn:microsoft.com/office/officeart/2008/layout/HorizontalMultiLevelHierarchy#1"/>
    <dgm:cxn modelId="{713A902D-874F-D146-A9AF-82C08D494EE8}" type="presParOf" srcId="{37C9E173-1101-4256-93B8-7BA9BD6C0CBD}" destId="{CEA1FC64-8A99-4DB2-B6DD-A462808804E9}" srcOrd="0" destOrd="0" presId="urn:microsoft.com/office/officeart/2008/layout/HorizontalMultiLevelHierarchy#1"/>
    <dgm:cxn modelId="{027667E9-C13A-DF42-B38A-C0B40731EFE0}" type="presParOf" srcId="{CD009FA0-54DB-47F5-AEE7-9EBF66FA8FBB}" destId="{D66BF2FF-E059-4CB7-80C5-083E420CF25B}" srcOrd="1" destOrd="0" presId="urn:microsoft.com/office/officeart/2008/layout/HorizontalMultiLevelHierarchy#1"/>
    <dgm:cxn modelId="{1E35D791-972A-AB4D-B3CB-65C5F561E595}" type="presParOf" srcId="{D66BF2FF-E059-4CB7-80C5-083E420CF25B}" destId="{DD936C5A-C466-434C-A910-EB5435AD2F3E}" srcOrd="0" destOrd="0" presId="urn:microsoft.com/office/officeart/2008/layout/HorizontalMultiLevelHierarchy#1"/>
    <dgm:cxn modelId="{64600C93-4E16-7D4D-A7B4-AC63E16891D8}" type="presParOf" srcId="{D66BF2FF-E059-4CB7-80C5-083E420CF25B}" destId="{528B1DB2-89EE-4A10-83BE-3A8D4C663032}" srcOrd="1" destOrd="0" presId="urn:microsoft.com/office/officeart/2008/layout/HorizontalMultiLevelHierarchy#1"/>
    <dgm:cxn modelId="{00E7BA87-83AC-5749-B00F-A890A26E228A}" type="presParOf" srcId="{CD009FA0-54DB-47F5-AEE7-9EBF66FA8FBB}" destId="{50668DE7-9948-4DB8-9F78-572BDEC7EF8C}" srcOrd="2" destOrd="0" presId="urn:microsoft.com/office/officeart/2008/layout/HorizontalMultiLevelHierarchy#1"/>
    <dgm:cxn modelId="{A4D81DCA-AF0A-714A-9887-DC0AD327A1FB}" type="presParOf" srcId="{50668DE7-9948-4DB8-9F78-572BDEC7EF8C}" destId="{0870E7DA-0FA1-4F1E-9BBD-921D95DAED35}" srcOrd="0" destOrd="0" presId="urn:microsoft.com/office/officeart/2008/layout/HorizontalMultiLevelHierarchy#1"/>
    <dgm:cxn modelId="{BB3D7F3E-2F81-4F41-BE3B-753F71C0924F}" type="presParOf" srcId="{CD009FA0-54DB-47F5-AEE7-9EBF66FA8FBB}" destId="{15F5D5BE-5E29-46E2-ADA2-1E6ADB794C85}" srcOrd="3" destOrd="0" presId="urn:microsoft.com/office/officeart/2008/layout/HorizontalMultiLevelHierarchy#1"/>
    <dgm:cxn modelId="{BE6BBC59-CBB6-F349-A0D3-0DB2548A54E6}" type="presParOf" srcId="{15F5D5BE-5E29-46E2-ADA2-1E6ADB794C85}" destId="{C0BB8BF2-CCBE-47B5-9A30-ACD9461A6D2E}" srcOrd="0" destOrd="0" presId="urn:microsoft.com/office/officeart/2008/layout/HorizontalMultiLevelHierarchy#1"/>
    <dgm:cxn modelId="{D4DE221D-C530-734C-9FE2-1D1AD667D4D1}" type="presParOf" srcId="{15F5D5BE-5E29-46E2-ADA2-1E6ADB794C85}" destId="{071509ED-96E8-4CCE-8762-9FD14F86513C}" srcOrd="1" destOrd="0" presId="urn:microsoft.com/office/officeart/2008/layout/HorizontalMultiLevelHierarchy#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6.xml><?xml version="1.0" encoding="utf-8"?>
<dgm:dataModel xmlns:dgm="http://schemas.openxmlformats.org/drawingml/2006/diagram" xmlns:a="http://schemas.openxmlformats.org/drawingml/2006/main">
  <dgm:ptLst>
    <dgm:pt modelId="{7922CA45-45F3-4A46-9285-48C6AB472A84}" type="doc">
      <dgm:prSet loTypeId="urn:microsoft.com/office/officeart/2008/layout/HorizontalMultiLevelHierarchy#1" loCatId="hierarchy" qsTypeId="urn:microsoft.com/office/officeart/2005/8/quickstyle/simple1#1" qsCatId="simple" csTypeId="urn:microsoft.com/office/officeart/2005/8/colors/accent2_1#1" csCatId="accent2" phldr="1"/>
      <dgm:spPr/>
      <dgm:t>
        <a:bodyPr/>
        <a:lstStyle/>
        <a:p>
          <a:endParaRPr lang="zh-CN" altLang="en-US"/>
        </a:p>
      </dgm:t>
    </dgm:pt>
    <dgm:pt modelId="{73E4ABDF-EBF9-4306-AA16-19E4978642E8}">
      <dgm:prSet phldrT="[文本]" custT="1"/>
      <dgm:spPr>
        <a:noFill/>
        <a:ln>
          <a:solidFill>
            <a:srgbClr val="C00000"/>
          </a:solidFill>
        </a:ln>
      </dgm:spPr>
      <dgm:t>
        <a:bodyPr/>
        <a:lstStyle/>
        <a:p>
          <a:r>
            <a:rPr lang="zh-CN" altLang="en-US" sz="14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白石词的艺术成就</a:t>
          </a:r>
        </a:p>
      </dgm:t>
    </dgm:pt>
    <dgm:pt modelId="{E36AC6A7-F9AA-4682-830A-080644BC3105}" type="parTrans" cxnId="{87809EEE-6F49-4735-8241-8BE9088D1F16}">
      <dgm:prSet custT="1"/>
      <dgm:spPr>
        <a:ln>
          <a:solidFill>
            <a:srgbClr val="C00000"/>
          </a:solidFill>
        </a:ln>
      </dgm:spPr>
      <dgm:t>
        <a:bodyPr/>
        <a:lstStyle/>
        <a:p>
          <a:endParaRPr lang="zh-CN" altLang="en-US" sz="1400"/>
        </a:p>
      </dgm:t>
    </dgm:pt>
    <dgm:pt modelId="{E3128B50-090B-40E0-8757-420CA68E6201}" type="sibTrans" cxnId="{87809EEE-6F49-4735-8241-8BE9088D1F16}">
      <dgm:prSet/>
      <dgm:spPr/>
      <dgm:t>
        <a:bodyPr/>
        <a:lstStyle/>
        <a:p>
          <a:endParaRPr lang="zh-CN" altLang="en-US" sz="1400"/>
        </a:p>
      </dgm:t>
    </dgm:pt>
    <dgm:pt modelId="{4B803C29-6CBF-4003-BBEC-232FC9826177}">
      <dgm:prSet phldrT="[文本]" custT="1"/>
      <dgm:spPr>
        <a:ln>
          <a:solidFill>
            <a:srgbClr val="C00000"/>
          </a:solidFill>
        </a:ln>
      </dgm:spPr>
      <dgm:t>
        <a:bodyPr vert="vert"/>
        <a:lstStyle/>
        <a:p>
          <a:r>
            <a:rPr lang="zh-CN" altLang="en-US" sz="14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白石词</a:t>
          </a:r>
          <a:endParaRPr lang="en-US" altLang="zh-CN" sz="14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B86153EF-9F39-4FD2-85EB-656A2EC91177}" type="parTrans" cxnId="{E29E31EE-D444-4383-A635-8424645690BF}">
      <dgm:prSet/>
      <dgm:spPr/>
      <dgm:t>
        <a:bodyPr/>
        <a:lstStyle/>
        <a:p>
          <a:endParaRPr lang="zh-CN" altLang="en-US"/>
        </a:p>
      </dgm:t>
    </dgm:pt>
    <dgm:pt modelId="{02C5BFC0-0A23-4075-AC90-AC198D009D1B}" type="sibTrans" cxnId="{E29E31EE-D444-4383-A635-8424645690BF}">
      <dgm:prSet/>
      <dgm:spPr/>
      <dgm:t>
        <a:bodyPr/>
        <a:lstStyle/>
        <a:p>
          <a:endParaRPr lang="zh-CN" altLang="en-US"/>
        </a:p>
      </dgm:t>
    </dgm:pt>
    <dgm:pt modelId="{E844C7F5-A1C9-4467-9179-4E263BB9B55E}">
      <dgm:prSet phldrT="[文本]" custT="1"/>
      <dgm:spPr>
        <a:solidFill>
          <a:srgbClr val="C00000"/>
        </a:solidFill>
        <a:ln>
          <a:solidFill>
            <a:srgbClr val="C00000"/>
          </a:solidFill>
        </a:ln>
      </dgm:spPr>
      <dgm:t>
        <a:bodyPr/>
        <a:lstStyle/>
        <a:p>
          <a:r>
            <a:rPr lang="zh-CN" altLang="en-US" sz="1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白石词的情思内涵</a:t>
          </a:r>
          <a:endParaRPr lang="zh-CN" altLang="en-US" sz="1400" dirty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2A3D07A-7326-4510-AF8D-1B186248573D}" type="parTrans" cxnId="{7B5AF139-D498-49E2-AACD-3446FED0AEF2}">
      <dgm:prSet/>
      <dgm:spPr/>
      <dgm:t>
        <a:bodyPr/>
        <a:lstStyle/>
        <a:p>
          <a:endParaRPr lang="zh-CN" altLang="en-US"/>
        </a:p>
      </dgm:t>
    </dgm:pt>
    <dgm:pt modelId="{232A594E-DD47-4530-8229-8BA8D3595D82}" type="sibTrans" cxnId="{7B5AF139-D498-49E2-AACD-3446FED0AEF2}">
      <dgm:prSet/>
      <dgm:spPr/>
      <dgm:t>
        <a:bodyPr/>
        <a:lstStyle/>
        <a:p>
          <a:endParaRPr lang="zh-CN" altLang="en-US"/>
        </a:p>
      </dgm:t>
    </dgm:pt>
    <dgm:pt modelId="{5BA662CB-8C2E-47B8-9F1B-FEF9798A0549}" type="pres">
      <dgm:prSet presAssocID="{7922CA45-45F3-4A46-9285-48C6AB472A84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7799F25F-C635-431E-8595-5FDDDAEB75C2}" type="pres">
      <dgm:prSet presAssocID="{4B803C29-6CBF-4003-BBEC-232FC9826177}" presName="root1" presStyleCnt="0"/>
      <dgm:spPr/>
    </dgm:pt>
    <dgm:pt modelId="{12FC50FE-73DA-44F5-BD72-A99896E335C0}" type="pres">
      <dgm:prSet presAssocID="{4B803C29-6CBF-4003-BBEC-232FC9826177}" presName="LevelOneTextNode" presStyleLbl="node0" presStyleIdx="0" presStyleCnt="1" custScaleX="319394" custScaleY="2400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D009FA0-54DB-47F5-AEE7-9EBF66FA8FBB}" type="pres">
      <dgm:prSet presAssocID="{4B803C29-6CBF-4003-BBEC-232FC9826177}" presName="level2hierChild" presStyleCnt="0"/>
      <dgm:spPr/>
    </dgm:pt>
    <dgm:pt modelId="{37C9E173-1101-4256-93B8-7BA9BD6C0CBD}" type="pres">
      <dgm:prSet presAssocID="{02A3D07A-7326-4510-AF8D-1B186248573D}" presName="conn2-1" presStyleLbl="parChTrans1D2" presStyleIdx="0" presStyleCnt="2"/>
      <dgm:spPr/>
      <dgm:t>
        <a:bodyPr/>
        <a:lstStyle/>
        <a:p>
          <a:endParaRPr lang="zh-CN" altLang="en-US"/>
        </a:p>
      </dgm:t>
    </dgm:pt>
    <dgm:pt modelId="{CEA1FC64-8A99-4DB2-B6DD-A462808804E9}" type="pres">
      <dgm:prSet presAssocID="{02A3D07A-7326-4510-AF8D-1B186248573D}" presName="connTx" presStyleLbl="parChTrans1D2" presStyleIdx="0" presStyleCnt="2"/>
      <dgm:spPr/>
      <dgm:t>
        <a:bodyPr/>
        <a:lstStyle/>
        <a:p>
          <a:endParaRPr lang="zh-CN" altLang="en-US"/>
        </a:p>
      </dgm:t>
    </dgm:pt>
    <dgm:pt modelId="{D66BF2FF-E059-4CB7-80C5-083E420CF25B}" type="pres">
      <dgm:prSet presAssocID="{E844C7F5-A1C9-4467-9179-4E263BB9B55E}" presName="root2" presStyleCnt="0"/>
      <dgm:spPr/>
    </dgm:pt>
    <dgm:pt modelId="{DD936C5A-C466-434C-A910-EB5435AD2F3E}" type="pres">
      <dgm:prSet presAssocID="{E844C7F5-A1C9-4467-9179-4E263BB9B55E}" presName="LevelTwoTextNode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28B1DB2-89EE-4A10-83BE-3A8D4C663032}" type="pres">
      <dgm:prSet presAssocID="{E844C7F5-A1C9-4467-9179-4E263BB9B55E}" presName="level3hierChild" presStyleCnt="0"/>
      <dgm:spPr/>
    </dgm:pt>
    <dgm:pt modelId="{50668DE7-9948-4DB8-9F78-572BDEC7EF8C}" type="pres">
      <dgm:prSet presAssocID="{E36AC6A7-F9AA-4682-830A-080644BC3105}" presName="conn2-1" presStyleLbl="parChTrans1D2" presStyleIdx="1" presStyleCnt="2"/>
      <dgm:spPr/>
      <dgm:t>
        <a:bodyPr/>
        <a:lstStyle/>
        <a:p>
          <a:endParaRPr lang="zh-CN" altLang="en-US"/>
        </a:p>
      </dgm:t>
    </dgm:pt>
    <dgm:pt modelId="{0870E7DA-0FA1-4F1E-9BBD-921D95DAED35}" type="pres">
      <dgm:prSet presAssocID="{E36AC6A7-F9AA-4682-830A-080644BC3105}" presName="connTx" presStyleLbl="parChTrans1D2" presStyleIdx="1" presStyleCnt="2"/>
      <dgm:spPr/>
      <dgm:t>
        <a:bodyPr/>
        <a:lstStyle/>
        <a:p>
          <a:endParaRPr lang="zh-CN" altLang="en-US"/>
        </a:p>
      </dgm:t>
    </dgm:pt>
    <dgm:pt modelId="{15F5D5BE-5E29-46E2-ADA2-1E6ADB794C85}" type="pres">
      <dgm:prSet presAssocID="{73E4ABDF-EBF9-4306-AA16-19E4978642E8}" presName="root2" presStyleCnt="0"/>
      <dgm:spPr/>
    </dgm:pt>
    <dgm:pt modelId="{C0BB8BF2-CCBE-47B5-9A30-ACD9461A6D2E}" type="pres">
      <dgm:prSet presAssocID="{73E4ABDF-EBF9-4306-AA16-19E4978642E8}" presName="LevelTwoTextNode" presStyleLbl="node2" presStyleIdx="1" presStyleCnt="2" custScaleX="10070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71509ED-96E8-4CCE-8762-9FD14F86513C}" type="pres">
      <dgm:prSet presAssocID="{73E4ABDF-EBF9-4306-AA16-19E4978642E8}" presName="level3hierChild" presStyleCnt="0"/>
      <dgm:spPr/>
    </dgm:pt>
  </dgm:ptLst>
  <dgm:cxnLst>
    <dgm:cxn modelId="{4EE537A5-911C-BA46-8D8B-DC454408682D}" type="presOf" srcId="{E36AC6A7-F9AA-4682-830A-080644BC3105}" destId="{0870E7DA-0FA1-4F1E-9BBD-921D95DAED35}" srcOrd="1" destOrd="0" presId="urn:microsoft.com/office/officeart/2008/layout/HorizontalMultiLevelHierarchy#1"/>
    <dgm:cxn modelId="{5A6FA100-F8DC-F542-95DE-9BCB359C4205}" type="presOf" srcId="{4B803C29-6CBF-4003-BBEC-232FC9826177}" destId="{12FC50FE-73DA-44F5-BD72-A99896E335C0}" srcOrd="0" destOrd="0" presId="urn:microsoft.com/office/officeart/2008/layout/HorizontalMultiLevelHierarchy#1"/>
    <dgm:cxn modelId="{33E8850E-9F3C-A84F-8D02-CCB0ADF0B916}" type="presOf" srcId="{73E4ABDF-EBF9-4306-AA16-19E4978642E8}" destId="{C0BB8BF2-CCBE-47B5-9A30-ACD9461A6D2E}" srcOrd="0" destOrd="0" presId="urn:microsoft.com/office/officeart/2008/layout/HorizontalMultiLevelHierarchy#1"/>
    <dgm:cxn modelId="{7B5AF139-D498-49E2-AACD-3446FED0AEF2}" srcId="{4B803C29-6CBF-4003-BBEC-232FC9826177}" destId="{E844C7F5-A1C9-4467-9179-4E263BB9B55E}" srcOrd="0" destOrd="0" parTransId="{02A3D07A-7326-4510-AF8D-1B186248573D}" sibTransId="{232A594E-DD47-4530-8229-8BA8D3595D82}"/>
    <dgm:cxn modelId="{5DF98EE7-75CD-A541-B270-C358F153392B}" type="presOf" srcId="{02A3D07A-7326-4510-AF8D-1B186248573D}" destId="{37C9E173-1101-4256-93B8-7BA9BD6C0CBD}" srcOrd="0" destOrd="0" presId="urn:microsoft.com/office/officeart/2008/layout/HorizontalMultiLevelHierarchy#1"/>
    <dgm:cxn modelId="{3454569B-3137-6743-B9EA-5CE2E377078A}" type="presOf" srcId="{E36AC6A7-F9AA-4682-830A-080644BC3105}" destId="{50668DE7-9948-4DB8-9F78-572BDEC7EF8C}" srcOrd="0" destOrd="0" presId="urn:microsoft.com/office/officeart/2008/layout/HorizontalMultiLevelHierarchy#1"/>
    <dgm:cxn modelId="{5F3B0D74-6929-C244-B7AF-5380A4A1516E}" type="presOf" srcId="{E844C7F5-A1C9-4467-9179-4E263BB9B55E}" destId="{DD936C5A-C466-434C-A910-EB5435AD2F3E}" srcOrd="0" destOrd="0" presId="urn:microsoft.com/office/officeart/2008/layout/HorizontalMultiLevelHierarchy#1"/>
    <dgm:cxn modelId="{E29E31EE-D444-4383-A635-8424645690BF}" srcId="{7922CA45-45F3-4A46-9285-48C6AB472A84}" destId="{4B803C29-6CBF-4003-BBEC-232FC9826177}" srcOrd="0" destOrd="0" parTransId="{B86153EF-9F39-4FD2-85EB-656A2EC91177}" sibTransId="{02C5BFC0-0A23-4075-AC90-AC198D009D1B}"/>
    <dgm:cxn modelId="{B62463AE-A40B-D446-9CFE-18076C9E63CC}" type="presOf" srcId="{02A3D07A-7326-4510-AF8D-1B186248573D}" destId="{CEA1FC64-8A99-4DB2-B6DD-A462808804E9}" srcOrd="1" destOrd="0" presId="urn:microsoft.com/office/officeart/2008/layout/HorizontalMultiLevelHierarchy#1"/>
    <dgm:cxn modelId="{87809EEE-6F49-4735-8241-8BE9088D1F16}" srcId="{4B803C29-6CBF-4003-BBEC-232FC9826177}" destId="{73E4ABDF-EBF9-4306-AA16-19E4978642E8}" srcOrd="1" destOrd="0" parTransId="{E36AC6A7-F9AA-4682-830A-080644BC3105}" sibTransId="{E3128B50-090B-40E0-8757-420CA68E6201}"/>
    <dgm:cxn modelId="{B71F450F-B32F-FD47-AC51-C6D1D057BD3C}" type="presOf" srcId="{7922CA45-45F3-4A46-9285-48C6AB472A84}" destId="{5BA662CB-8C2E-47B8-9F1B-FEF9798A0549}" srcOrd="0" destOrd="0" presId="urn:microsoft.com/office/officeart/2008/layout/HorizontalMultiLevelHierarchy#1"/>
    <dgm:cxn modelId="{9E404D14-3C5F-0749-B95C-0380200EE910}" type="presParOf" srcId="{5BA662CB-8C2E-47B8-9F1B-FEF9798A0549}" destId="{7799F25F-C635-431E-8595-5FDDDAEB75C2}" srcOrd="0" destOrd="0" presId="urn:microsoft.com/office/officeart/2008/layout/HorizontalMultiLevelHierarchy#1"/>
    <dgm:cxn modelId="{81C617D0-0C5E-3A42-9C94-2FCF46E8D0B5}" type="presParOf" srcId="{7799F25F-C635-431E-8595-5FDDDAEB75C2}" destId="{12FC50FE-73DA-44F5-BD72-A99896E335C0}" srcOrd="0" destOrd="0" presId="urn:microsoft.com/office/officeart/2008/layout/HorizontalMultiLevelHierarchy#1"/>
    <dgm:cxn modelId="{F0DA2FDB-F45E-EA48-A3F5-2EB46BBFB710}" type="presParOf" srcId="{7799F25F-C635-431E-8595-5FDDDAEB75C2}" destId="{CD009FA0-54DB-47F5-AEE7-9EBF66FA8FBB}" srcOrd="1" destOrd="0" presId="urn:microsoft.com/office/officeart/2008/layout/HorizontalMultiLevelHierarchy#1"/>
    <dgm:cxn modelId="{434C6837-38E9-BA42-AEF1-16C922E3B713}" type="presParOf" srcId="{CD009FA0-54DB-47F5-AEE7-9EBF66FA8FBB}" destId="{37C9E173-1101-4256-93B8-7BA9BD6C0CBD}" srcOrd="0" destOrd="0" presId="urn:microsoft.com/office/officeart/2008/layout/HorizontalMultiLevelHierarchy#1"/>
    <dgm:cxn modelId="{E7712D1D-572B-4440-9CEF-F06FB72F6C67}" type="presParOf" srcId="{37C9E173-1101-4256-93B8-7BA9BD6C0CBD}" destId="{CEA1FC64-8A99-4DB2-B6DD-A462808804E9}" srcOrd="0" destOrd="0" presId="urn:microsoft.com/office/officeart/2008/layout/HorizontalMultiLevelHierarchy#1"/>
    <dgm:cxn modelId="{3CA0697E-08E8-1E42-B86B-9336664F787A}" type="presParOf" srcId="{CD009FA0-54DB-47F5-AEE7-9EBF66FA8FBB}" destId="{D66BF2FF-E059-4CB7-80C5-083E420CF25B}" srcOrd="1" destOrd="0" presId="urn:microsoft.com/office/officeart/2008/layout/HorizontalMultiLevelHierarchy#1"/>
    <dgm:cxn modelId="{B4582D13-BC1B-7C46-8850-087AA15F129F}" type="presParOf" srcId="{D66BF2FF-E059-4CB7-80C5-083E420CF25B}" destId="{DD936C5A-C466-434C-A910-EB5435AD2F3E}" srcOrd="0" destOrd="0" presId="urn:microsoft.com/office/officeart/2008/layout/HorizontalMultiLevelHierarchy#1"/>
    <dgm:cxn modelId="{304C57AC-00F0-BA4E-AB64-B9EEB3FE80E0}" type="presParOf" srcId="{D66BF2FF-E059-4CB7-80C5-083E420CF25B}" destId="{528B1DB2-89EE-4A10-83BE-3A8D4C663032}" srcOrd="1" destOrd="0" presId="urn:microsoft.com/office/officeart/2008/layout/HorizontalMultiLevelHierarchy#1"/>
    <dgm:cxn modelId="{1C85DCA6-63B9-3E4A-B32E-804974124AC1}" type="presParOf" srcId="{CD009FA0-54DB-47F5-AEE7-9EBF66FA8FBB}" destId="{50668DE7-9948-4DB8-9F78-572BDEC7EF8C}" srcOrd="2" destOrd="0" presId="urn:microsoft.com/office/officeart/2008/layout/HorizontalMultiLevelHierarchy#1"/>
    <dgm:cxn modelId="{018CD538-C66F-DE44-8017-D933A26174C5}" type="presParOf" srcId="{50668DE7-9948-4DB8-9F78-572BDEC7EF8C}" destId="{0870E7DA-0FA1-4F1E-9BBD-921D95DAED35}" srcOrd="0" destOrd="0" presId="urn:microsoft.com/office/officeart/2008/layout/HorizontalMultiLevelHierarchy#1"/>
    <dgm:cxn modelId="{285515AE-D1EB-744E-9FFD-83ED4D6EAB96}" type="presParOf" srcId="{CD009FA0-54DB-47F5-AEE7-9EBF66FA8FBB}" destId="{15F5D5BE-5E29-46E2-ADA2-1E6ADB794C85}" srcOrd="3" destOrd="0" presId="urn:microsoft.com/office/officeart/2008/layout/HorizontalMultiLevelHierarchy#1"/>
    <dgm:cxn modelId="{00B7E015-3B7E-B640-8B40-74D22733C380}" type="presParOf" srcId="{15F5D5BE-5E29-46E2-ADA2-1E6ADB794C85}" destId="{C0BB8BF2-CCBE-47B5-9A30-ACD9461A6D2E}" srcOrd="0" destOrd="0" presId="urn:microsoft.com/office/officeart/2008/layout/HorizontalMultiLevelHierarchy#1"/>
    <dgm:cxn modelId="{FE5D4D37-C2F3-D64D-A529-0A406B0C164C}" type="presParOf" srcId="{15F5D5BE-5E29-46E2-ADA2-1E6ADB794C85}" destId="{071509ED-96E8-4CCE-8762-9FD14F86513C}" srcOrd="1" destOrd="0" presId="urn:microsoft.com/office/officeart/2008/layout/HorizontalMultiLevelHierarchy#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7.xml><?xml version="1.0" encoding="utf-8"?>
<dgm:dataModel xmlns:dgm="http://schemas.openxmlformats.org/drawingml/2006/diagram" xmlns:a="http://schemas.openxmlformats.org/drawingml/2006/main">
  <dgm:ptLst>
    <dgm:pt modelId="{7922CA45-45F3-4A46-9285-48C6AB472A84}" type="doc">
      <dgm:prSet loTypeId="urn:microsoft.com/office/officeart/2008/layout/HorizontalMultiLevelHierarchy#1" loCatId="hierarchy" qsTypeId="urn:microsoft.com/office/officeart/2005/8/quickstyle/simple1#1" qsCatId="simple" csTypeId="urn:microsoft.com/office/officeart/2005/8/colors/accent2_1#1" csCatId="accent2" phldr="1"/>
      <dgm:spPr/>
      <dgm:t>
        <a:bodyPr/>
        <a:lstStyle/>
        <a:p>
          <a:endParaRPr lang="zh-CN" altLang="en-US"/>
        </a:p>
      </dgm:t>
    </dgm:pt>
    <dgm:pt modelId="{73E4ABDF-EBF9-4306-AA16-19E4978642E8}">
      <dgm:prSet phldrT="[文本]" custT="1"/>
      <dgm:spPr>
        <a:solidFill>
          <a:srgbClr val="C00000"/>
        </a:solidFill>
        <a:ln>
          <a:solidFill>
            <a:srgbClr val="C00000"/>
          </a:solidFill>
        </a:ln>
      </dgm:spPr>
      <dgm:t>
        <a:bodyPr/>
        <a:lstStyle/>
        <a:p>
          <a:r>
            <a:rPr lang="zh-CN" altLang="en-US" sz="1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白石词的艺术成就</a:t>
          </a:r>
        </a:p>
      </dgm:t>
    </dgm:pt>
    <dgm:pt modelId="{E36AC6A7-F9AA-4682-830A-080644BC3105}" type="parTrans" cxnId="{87809EEE-6F49-4735-8241-8BE9088D1F16}">
      <dgm:prSet custT="1"/>
      <dgm:spPr>
        <a:ln>
          <a:solidFill>
            <a:srgbClr val="C00000"/>
          </a:solidFill>
        </a:ln>
      </dgm:spPr>
      <dgm:t>
        <a:bodyPr/>
        <a:lstStyle/>
        <a:p>
          <a:endParaRPr lang="zh-CN" altLang="en-US" sz="1400"/>
        </a:p>
      </dgm:t>
    </dgm:pt>
    <dgm:pt modelId="{E3128B50-090B-40E0-8757-420CA68E6201}" type="sibTrans" cxnId="{87809EEE-6F49-4735-8241-8BE9088D1F16}">
      <dgm:prSet/>
      <dgm:spPr/>
      <dgm:t>
        <a:bodyPr/>
        <a:lstStyle/>
        <a:p>
          <a:endParaRPr lang="zh-CN" altLang="en-US" sz="1400"/>
        </a:p>
      </dgm:t>
    </dgm:pt>
    <dgm:pt modelId="{4B803C29-6CBF-4003-BBEC-232FC9826177}">
      <dgm:prSet phldrT="[文本]" custT="1"/>
      <dgm:spPr>
        <a:ln>
          <a:solidFill>
            <a:srgbClr val="C00000"/>
          </a:solidFill>
        </a:ln>
      </dgm:spPr>
      <dgm:t>
        <a:bodyPr vert="vert"/>
        <a:lstStyle/>
        <a:p>
          <a:r>
            <a:rPr lang="zh-CN" altLang="en-US" sz="14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白石词</a:t>
          </a:r>
          <a:endParaRPr lang="en-US" altLang="zh-CN" sz="14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B86153EF-9F39-4FD2-85EB-656A2EC91177}" type="parTrans" cxnId="{E29E31EE-D444-4383-A635-8424645690BF}">
      <dgm:prSet/>
      <dgm:spPr/>
      <dgm:t>
        <a:bodyPr/>
        <a:lstStyle/>
        <a:p>
          <a:endParaRPr lang="zh-CN" altLang="en-US"/>
        </a:p>
      </dgm:t>
    </dgm:pt>
    <dgm:pt modelId="{02C5BFC0-0A23-4075-AC90-AC198D009D1B}" type="sibTrans" cxnId="{E29E31EE-D444-4383-A635-8424645690BF}">
      <dgm:prSet/>
      <dgm:spPr/>
      <dgm:t>
        <a:bodyPr/>
        <a:lstStyle/>
        <a:p>
          <a:endParaRPr lang="zh-CN" altLang="en-US"/>
        </a:p>
      </dgm:t>
    </dgm:pt>
    <dgm:pt modelId="{E844C7F5-A1C9-4467-9179-4E263BB9B55E}">
      <dgm:prSet phldrT="[文本]" custT="1"/>
      <dgm:spPr>
        <a:solidFill>
          <a:schemeClr val="bg1"/>
        </a:solidFill>
        <a:ln>
          <a:solidFill>
            <a:srgbClr val="C00000"/>
          </a:solidFill>
        </a:ln>
      </dgm:spPr>
      <dgm:t>
        <a:bodyPr/>
        <a:lstStyle/>
        <a:p>
          <a:r>
            <a:rPr lang="zh-CN" altLang="en-US" sz="14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白石词的情思内涵</a:t>
          </a:r>
          <a:endParaRPr lang="zh-CN" altLang="en-US" sz="1400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2A3D07A-7326-4510-AF8D-1B186248573D}" type="parTrans" cxnId="{7B5AF139-D498-49E2-AACD-3446FED0AEF2}">
      <dgm:prSet/>
      <dgm:spPr/>
      <dgm:t>
        <a:bodyPr/>
        <a:lstStyle/>
        <a:p>
          <a:endParaRPr lang="zh-CN" altLang="en-US"/>
        </a:p>
      </dgm:t>
    </dgm:pt>
    <dgm:pt modelId="{232A594E-DD47-4530-8229-8BA8D3595D82}" type="sibTrans" cxnId="{7B5AF139-D498-49E2-AACD-3446FED0AEF2}">
      <dgm:prSet/>
      <dgm:spPr/>
      <dgm:t>
        <a:bodyPr/>
        <a:lstStyle/>
        <a:p>
          <a:endParaRPr lang="zh-CN" altLang="en-US"/>
        </a:p>
      </dgm:t>
    </dgm:pt>
    <dgm:pt modelId="{5BA662CB-8C2E-47B8-9F1B-FEF9798A0549}" type="pres">
      <dgm:prSet presAssocID="{7922CA45-45F3-4A46-9285-48C6AB472A84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7799F25F-C635-431E-8595-5FDDDAEB75C2}" type="pres">
      <dgm:prSet presAssocID="{4B803C29-6CBF-4003-BBEC-232FC9826177}" presName="root1" presStyleCnt="0"/>
      <dgm:spPr/>
    </dgm:pt>
    <dgm:pt modelId="{12FC50FE-73DA-44F5-BD72-A99896E335C0}" type="pres">
      <dgm:prSet presAssocID="{4B803C29-6CBF-4003-BBEC-232FC9826177}" presName="LevelOneTextNode" presStyleLbl="node0" presStyleIdx="0" presStyleCnt="1" custScaleX="319394" custScaleY="2400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D009FA0-54DB-47F5-AEE7-9EBF66FA8FBB}" type="pres">
      <dgm:prSet presAssocID="{4B803C29-6CBF-4003-BBEC-232FC9826177}" presName="level2hierChild" presStyleCnt="0"/>
      <dgm:spPr/>
    </dgm:pt>
    <dgm:pt modelId="{37C9E173-1101-4256-93B8-7BA9BD6C0CBD}" type="pres">
      <dgm:prSet presAssocID="{02A3D07A-7326-4510-AF8D-1B186248573D}" presName="conn2-1" presStyleLbl="parChTrans1D2" presStyleIdx="0" presStyleCnt="2"/>
      <dgm:spPr/>
      <dgm:t>
        <a:bodyPr/>
        <a:lstStyle/>
        <a:p>
          <a:endParaRPr lang="zh-CN" altLang="en-US"/>
        </a:p>
      </dgm:t>
    </dgm:pt>
    <dgm:pt modelId="{CEA1FC64-8A99-4DB2-B6DD-A462808804E9}" type="pres">
      <dgm:prSet presAssocID="{02A3D07A-7326-4510-AF8D-1B186248573D}" presName="connTx" presStyleLbl="parChTrans1D2" presStyleIdx="0" presStyleCnt="2"/>
      <dgm:spPr/>
      <dgm:t>
        <a:bodyPr/>
        <a:lstStyle/>
        <a:p>
          <a:endParaRPr lang="zh-CN" altLang="en-US"/>
        </a:p>
      </dgm:t>
    </dgm:pt>
    <dgm:pt modelId="{D66BF2FF-E059-4CB7-80C5-083E420CF25B}" type="pres">
      <dgm:prSet presAssocID="{E844C7F5-A1C9-4467-9179-4E263BB9B55E}" presName="root2" presStyleCnt="0"/>
      <dgm:spPr/>
    </dgm:pt>
    <dgm:pt modelId="{DD936C5A-C466-434C-A910-EB5435AD2F3E}" type="pres">
      <dgm:prSet presAssocID="{E844C7F5-A1C9-4467-9179-4E263BB9B55E}" presName="LevelTwoTextNode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28B1DB2-89EE-4A10-83BE-3A8D4C663032}" type="pres">
      <dgm:prSet presAssocID="{E844C7F5-A1C9-4467-9179-4E263BB9B55E}" presName="level3hierChild" presStyleCnt="0"/>
      <dgm:spPr/>
    </dgm:pt>
    <dgm:pt modelId="{50668DE7-9948-4DB8-9F78-572BDEC7EF8C}" type="pres">
      <dgm:prSet presAssocID="{E36AC6A7-F9AA-4682-830A-080644BC3105}" presName="conn2-1" presStyleLbl="parChTrans1D2" presStyleIdx="1" presStyleCnt="2"/>
      <dgm:spPr/>
      <dgm:t>
        <a:bodyPr/>
        <a:lstStyle/>
        <a:p>
          <a:endParaRPr lang="zh-CN" altLang="en-US"/>
        </a:p>
      </dgm:t>
    </dgm:pt>
    <dgm:pt modelId="{0870E7DA-0FA1-4F1E-9BBD-921D95DAED35}" type="pres">
      <dgm:prSet presAssocID="{E36AC6A7-F9AA-4682-830A-080644BC3105}" presName="connTx" presStyleLbl="parChTrans1D2" presStyleIdx="1" presStyleCnt="2"/>
      <dgm:spPr/>
      <dgm:t>
        <a:bodyPr/>
        <a:lstStyle/>
        <a:p>
          <a:endParaRPr lang="zh-CN" altLang="en-US"/>
        </a:p>
      </dgm:t>
    </dgm:pt>
    <dgm:pt modelId="{15F5D5BE-5E29-46E2-ADA2-1E6ADB794C85}" type="pres">
      <dgm:prSet presAssocID="{73E4ABDF-EBF9-4306-AA16-19E4978642E8}" presName="root2" presStyleCnt="0"/>
      <dgm:spPr/>
    </dgm:pt>
    <dgm:pt modelId="{C0BB8BF2-CCBE-47B5-9A30-ACD9461A6D2E}" type="pres">
      <dgm:prSet presAssocID="{73E4ABDF-EBF9-4306-AA16-19E4978642E8}" presName="LevelTwoTextNode" presStyleLbl="node2" presStyleIdx="1" presStyleCnt="2" custScaleX="10070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71509ED-96E8-4CCE-8762-9FD14F86513C}" type="pres">
      <dgm:prSet presAssocID="{73E4ABDF-EBF9-4306-AA16-19E4978642E8}" presName="level3hierChild" presStyleCnt="0"/>
      <dgm:spPr/>
    </dgm:pt>
  </dgm:ptLst>
  <dgm:cxnLst>
    <dgm:cxn modelId="{5FB0E207-E7A6-8A42-93D2-01F3C9D6D429}" type="presOf" srcId="{02A3D07A-7326-4510-AF8D-1B186248573D}" destId="{37C9E173-1101-4256-93B8-7BA9BD6C0CBD}" srcOrd="0" destOrd="0" presId="urn:microsoft.com/office/officeart/2008/layout/HorizontalMultiLevelHierarchy#1"/>
    <dgm:cxn modelId="{E29E31EE-D444-4383-A635-8424645690BF}" srcId="{7922CA45-45F3-4A46-9285-48C6AB472A84}" destId="{4B803C29-6CBF-4003-BBEC-232FC9826177}" srcOrd="0" destOrd="0" parTransId="{B86153EF-9F39-4FD2-85EB-656A2EC91177}" sibTransId="{02C5BFC0-0A23-4075-AC90-AC198D009D1B}"/>
    <dgm:cxn modelId="{F53A2272-FCF6-B943-9B8B-BF0837DDD188}" type="presOf" srcId="{E844C7F5-A1C9-4467-9179-4E263BB9B55E}" destId="{DD936C5A-C466-434C-A910-EB5435AD2F3E}" srcOrd="0" destOrd="0" presId="urn:microsoft.com/office/officeart/2008/layout/HorizontalMultiLevelHierarchy#1"/>
    <dgm:cxn modelId="{5605DA82-D6BB-DB4F-8EC8-4434A3DD7280}" type="presOf" srcId="{73E4ABDF-EBF9-4306-AA16-19E4978642E8}" destId="{C0BB8BF2-CCBE-47B5-9A30-ACD9461A6D2E}" srcOrd="0" destOrd="0" presId="urn:microsoft.com/office/officeart/2008/layout/HorizontalMultiLevelHierarchy#1"/>
    <dgm:cxn modelId="{06E149B1-55B3-C447-AAF5-7AFC16BF41BE}" type="presOf" srcId="{E36AC6A7-F9AA-4682-830A-080644BC3105}" destId="{0870E7DA-0FA1-4F1E-9BBD-921D95DAED35}" srcOrd="1" destOrd="0" presId="urn:microsoft.com/office/officeart/2008/layout/HorizontalMultiLevelHierarchy#1"/>
    <dgm:cxn modelId="{87809EEE-6F49-4735-8241-8BE9088D1F16}" srcId="{4B803C29-6CBF-4003-BBEC-232FC9826177}" destId="{73E4ABDF-EBF9-4306-AA16-19E4978642E8}" srcOrd="1" destOrd="0" parTransId="{E36AC6A7-F9AA-4682-830A-080644BC3105}" sibTransId="{E3128B50-090B-40E0-8757-420CA68E6201}"/>
    <dgm:cxn modelId="{D00613ED-FA85-1548-A512-AEFB3829EF0D}" type="presOf" srcId="{02A3D07A-7326-4510-AF8D-1B186248573D}" destId="{CEA1FC64-8A99-4DB2-B6DD-A462808804E9}" srcOrd="1" destOrd="0" presId="urn:microsoft.com/office/officeart/2008/layout/HorizontalMultiLevelHierarchy#1"/>
    <dgm:cxn modelId="{8294255A-91D8-7041-9274-57DC51D286C1}" type="presOf" srcId="{7922CA45-45F3-4A46-9285-48C6AB472A84}" destId="{5BA662CB-8C2E-47B8-9F1B-FEF9798A0549}" srcOrd="0" destOrd="0" presId="urn:microsoft.com/office/officeart/2008/layout/HorizontalMultiLevelHierarchy#1"/>
    <dgm:cxn modelId="{DE16D209-E11B-1B4C-8EC3-B6AFC67833F1}" type="presOf" srcId="{E36AC6A7-F9AA-4682-830A-080644BC3105}" destId="{50668DE7-9948-4DB8-9F78-572BDEC7EF8C}" srcOrd="0" destOrd="0" presId="urn:microsoft.com/office/officeart/2008/layout/HorizontalMultiLevelHierarchy#1"/>
    <dgm:cxn modelId="{7B5AF139-D498-49E2-AACD-3446FED0AEF2}" srcId="{4B803C29-6CBF-4003-BBEC-232FC9826177}" destId="{E844C7F5-A1C9-4467-9179-4E263BB9B55E}" srcOrd="0" destOrd="0" parTransId="{02A3D07A-7326-4510-AF8D-1B186248573D}" sibTransId="{232A594E-DD47-4530-8229-8BA8D3595D82}"/>
    <dgm:cxn modelId="{725507E4-0766-B141-B56F-9ADF7C3712B4}" type="presOf" srcId="{4B803C29-6CBF-4003-BBEC-232FC9826177}" destId="{12FC50FE-73DA-44F5-BD72-A99896E335C0}" srcOrd="0" destOrd="0" presId="urn:microsoft.com/office/officeart/2008/layout/HorizontalMultiLevelHierarchy#1"/>
    <dgm:cxn modelId="{D1A748FE-5331-2E46-AC5A-2B192EC1D1D8}" type="presParOf" srcId="{5BA662CB-8C2E-47B8-9F1B-FEF9798A0549}" destId="{7799F25F-C635-431E-8595-5FDDDAEB75C2}" srcOrd="0" destOrd="0" presId="urn:microsoft.com/office/officeart/2008/layout/HorizontalMultiLevelHierarchy#1"/>
    <dgm:cxn modelId="{CED281AB-8540-A342-B5CA-3D7E96E3A193}" type="presParOf" srcId="{7799F25F-C635-431E-8595-5FDDDAEB75C2}" destId="{12FC50FE-73DA-44F5-BD72-A99896E335C0}" srcOrd="0" destOrd="0" presId="urn:microsoft.com/office/officeart/2008/layout/HorizontalMultiLevelHierarchy#1"/>
    <dgm:cxn modelId="{3C39E1DF-641D-D64E-A43C-C070643663A8}" type="presParOf" srcId="{7799F25F-C635-431E-8595-5FDDDAEB75C2}" destId="{CD009FA0-54DB-47F5-AEE7-9EBF66FA8FBB}" srcOrd="1" destOrd="0" presId="urn:microsoft.com/office/officeart/2008/layout/HorizontalMultiLevelHierarchy#1"/>
    <dgm:cxn modelId="{011C97B7-A89F-F644-9174-D85D6D3409D4}" type="presParOf" srcId="{CD009FA0-54DB-47F5-AEE7-9EBF66FA8FBB}" destId="{37C9E173-1101-4256-93B8-7BA9BD6C0CBD}" srcOrd="0" destOrd="0" presId="urn:microsoft.com/office/officeart/2008/layout/HorizontalMultiLevelHierarchy#1"/>
    <dgm:cxn modelId="{D05975BB-C092-0A4A-82A3-DECFD7ADDAA8}" type="presParOf" srcId="{37C9E173-1101-4256-93B8-7BA9BD6C0CBD}" destId="{CEA1FC64-8A99-4DB2-B6DD-A462808804E9}" srcOrd="0" destOrd="0" presId="urn:microsoft.com/office/officeart/2008/layout/HorizontalMultiLevelHierarchy#1"/>
    <dgm:cxn modelId="{8211DB23-B7E7-8C44-9006-BE07D907C203}" type="presParOf" srcId="{CD009FA0-54DB-47F5-AEE7-9EBF66FA8FBB}" destId="{D66BF2FF-E059-4CB7-80C5-083E420CF25B}" srcOrd="1" destOrd="0" presId="urn:microsoft.com/office/officeart/2008/layout/HorizontalMultiLevelHierarchy#1"/>
    <dgm:cxn modelId="{5C03C531-6493-3341-B6B5-19DBA8BACA7E}" type="presParOf" srcId="{D66BF2FF-E059-4CB7-80C5-083E420CF25B}" destId="{DD936C5A-C466-434C-A910-EB5435AD2F3E}" srcOrd="0" destOrd="0" presId="urn:microsoft.com/office/officeart/2008/layout/HorizontalMultiLevelHierarchy#1"/>
    <dgm:cxn modelId="{231B78C4-4153-CE4D-A0A8-80212BF85F00}" type="presParOf" srcId="{D66BF2FF-E059-4CB7-80C5-083E420CF25B}" destId="{528B1DB2-89EE-4A10-83BE-3A8D4C663032}" srcOrd="1" destOrd="0" presId="urn:microsoft.com/office/officeart/2008/layout/HorizontalMultiLevelHierarchy#1"/>
    <dgm:cxn modelId="{3B2A60D7-323C-5D45-A9B6-1193E732C9FE}" type="presParOf" srcId="{CD009FA0-54DB-47F5-AEE7-9EBF66FA8FBB}" destId="{50668DE7-9948-4DB8-9F78-572BDEC7EF8C}" srcOrd="2" destOrd="0" presId="urn:microsoft.com/office/officeart/2008/layout/HorizontalMultiLevelHierarchy#1"/>
    <dgm:cxn modelId="{79EFD807-76D2-C648-9219-A1D074DBF08C}" type="presParOf" srcId="{50668DE7-9948-4DB8-9F78-572BDEC7EF8C}" destId="{0870E7DA-0FA1-4F1E-9BBD-921D95DAED35}" srcOrd="0" destOrd="0" presId="urn:microsoft.com/office/officeart/2008/layout/HorizontalMultiLevelHierarchy#1"/>
    <dgm:cxn modelId="{D158A911-80D9-194A-A74B-76D6A17F4C8F}" type="presParOf" srcId="{CD009FA0-54DB-47F5-AEE7-9EBF66FA8FBB}" destId="{15F5D5BE-5E29-46E2-ADA2-1E6ADB794C85}" srcOrd="3" destOrd="0" presId="urn:microsoft.com/office/officeart/2008/layout/HorizontalMultiLevelHierarchy#1"/>
    <dgm:cxn modelId="{4D2AA83A-E79A-E04F-B683-784B93B748C0}" type="presParOf" srcId="{15F5D5BE-5E29-46E2-ADA2-1E6ADB794C85}" destId="{C0BB8BF2-CCBE-47B5-9A30-ACD9461A6D2E}" srcOrd="0" destOrd="0" presId="urn:microsoft.com/office/officeart/2008/layout/HorizontalMultiLevelHierarchy#1"/>
    <dgm:cxn modelId="{496B3496-D333-784C-803B-40EB97D7E25D}" type="presParOf" srcId="{15F5D5BE-5E29-46E2-ADA2-1E6ADB794C85}" destId="{071509ED-96E8-4CCE-8762-9FD14F86513C}" srcOrd="1" destOrd="0" presId="urn:microsoft.com/office/officeart/2008/layout/HorizontalMultiLevelHierarchy#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8.xml><?xml version="1.0" encoding="utf-8"?>
<dgm:dataModel xmlns:dgm="http://schemas.openxmlformats.org/drawingml/2006/diagram" xmlns:a="http://schemas.openxmlformats.org/drawingml/2006/main">
  <dgm:ptLst>
    <dgm:pt modelId="{7922CA45-45F3-4A46-9285-48C6AB472A84}" type="doc">
      <dgm:prSet loTypeId="urn:microsoft.com/office/officeart/2008/layout/HorizontalMultiLevelHierarchy#1" loCatId="hierarchy" qsTypeId="urn:microsoft.com/office/officeart/2005/8/quickstyle/simple1#1" qsCatId="simple" csTypeId="urn:microsoft.com/office/officeart/2005/8/colors/accent2_1#1" csCatId="accent2" phldr="1"/>
      <dgm:spPr/>
      <dgm:t>
        <a:bodyPr/>
        <a:lstStyle/>
        <a:p>
          <a:endParaRPr lang="zh-CN" altLang="en-US"/>
        </a:p>
      </dgm:t>
    </dgm:pt>
    <dgm:pt modelId="{73E4ABDF-EBF9-4306-AA16-19E4978642E8}">
      <dgm:prSet phldrT="[文本]" custT="1"/>
      <dgm:spPr>
        <a:solidFill>
          <a:srgbClr val="C00000"/>
        </a:solidFill>
        <a:ln>
          <a:solidFill>
            <a:srgbClr val="C00000"/>
          </a:solidFill>
        </a:ln>
      </dgm:spPr>
      <dgm:t>
        <a:bodyPr/>
        <a:lstStyle/>
        <a:p>
          <a:r>
            <a:rPr lang="zh-CN" altLang="en-US" sz="1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白石词的艺术成就</a:t>
          </a:r>
        </a:p>
      </dgm:t>
    </dgm:pt>
    <dgm:pt modelId="{E36AC6A7-F9AA-4682-830A-080644BC3105}" type="parTrans" cxnId="{87809EEE-6F49-4735-8241-8BE9088D1F16}">
      <dgm:prSet custT="1"/>
      <dgm:spPr>
        <a:ln>
          <a:solidFill>
            <a:srgbClr val="C00000"/>
          </a:solidFill>
        </a:ln>
      </dgm:spPr>
      <dgm:t>
        <a:bodyPr/>
        <a:lstStyle/>
        <a:p>
          <a:endParaRPr lang="zh-CN" altLang="en-US" sz="1400"/>
        </a:p>
      </dgm:t>
    </dgm:pt>
    <dgm:pt modelId="{E3128B50-090B-40E0-8757-420CA68E6201}" type="sibTrans" cxnId="{87809EEE-6F49-4735-8241-8BE9088D1F16}">
      <dgm:prSet/>
      <dgm:spPr/>
      <dgm:t>
        <a:bodyPr/>
        <a:lstStyle/>
        <a:p>
          <a:endParaRPr lang="zh-CN" altLang="en-US" sz="1400"/>
        </a:p>
      </dgm:t>
    </dgm:pt>
    <dgm:pt modelId="{4B803C29-6CBF-4003-BBEC-232FC9826177}">
      <dgm:prSet phldrT="[文本]" custT="1"/>
      <dgm:spPr>
        <a:ln>
          <a:solidFill>
            <a:srgbClr val="C00000"/>
          </a:solidFill>
        </a:ln>
      </dgm:spPr>
      <dgm:t>
        <a:bodyPr vert="vert"/>
        <a:lstStyle/>
        <a:p>
          <a:r>
            <a:rPr lang="zh-CN" altLang="en-US" sz="14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白石词</a:t>
          </a:r>
          <a:endParaRPr lang="en-US" altLang="zh-CN" sz="14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B86153EF-9F39-4FD2-85EB-656A2EC91177}" type="parTrans" cxnId="{E29E31EE-D444-4383-A635-8424645690BF}">
      <dgm:prSet/>
      <dgm:spPr/>
      <dgm:t>
        <a:bodyPr/>
        <a:lstStyle/>
        <a:p>
          <a:endParaRPr lang="zh-CN" altLang="en-US"/>
        </a:p>
      </dgm:t>
    </dgm:pt>
    <dgm:pt modelId="{02C5BFC0-0A23-4075-AC90-AC198D009D1B}" type="sibTrans" cxnId="{E29E31EE-D444-4383-A635-8424645690BF}">
      <dgm:prSet/>
      <dgm:spPr/>
      <dgm:t>
        <a:bodyPr/>
        <a:lstStyle/>
        <a:p>
          <a:endParaRPr lang="zh-CN" altLang="en-US"/>
        </a:p>
      </dgm:t>
    </dgm:pt>
    <dgm:pt modelId="{E844C7F5-A1C9-4467-9179-4E263BB9B55E}">
      <dgm:prSet phldrT="[文本]" custT="1"/>
      <dgm:spPr>
        <a:solidFill>
          <a:schemeClr val="bg1"/>
        </a:solidFill>
        <a:ln>
          <a:solidFill>
            <a:srgbClr val="C00000"/>
          </a:solidFill>
        </a:ln>
      </dgm:spPr>
      <dgm:t>
        <a:bodyPr/>
        <a:lstStyle/>
        <a:p>
          <a:r>
            <a:rPr lang="zh-CN" altLang="en-US" sz="14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白石词的情思内涵</a:t>
          </a:r>
          <a:endParaRPr lang="zh-CN" altLang="en-US" sz="1400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2A3D07A-7326-4510-AF8D-1B186248573D}" type="parTrans" cxnId="{7B5AF139-D498-49E2-AACD-3446FED0AEF2}">
      <dgm:prSet/>
      <dgm:spPr/>
      <dgm:t>
        <a:bodyPr/>
        <a:lstStyle/>
        <a:p>
          <a:endParaRPr lang="zh-CN" altLang="en-US"/>
        </a:p>
      </dgm:t>
    </dgm:pt>
    <dgm:pt modelId="{232A594E-DD47-4530-8229-8BA8D3595D82}" type="sibTrans" cxnId="{7B5AF139-D498-49E2-AACD-3446FED0AEF2}">
      <dgm:prSet/>
      <dgm:spPr/>
      <dgm:t>
        <a:bodyPr/>
        <a:lstStyle/>
        <a:p>
          <a:endParaRPr lang="zh-CN" altLang="en-US"/>
        </a:p>
      </dgm:t>
    </dgm:pt>
    <dgm:pt modelId="{5BA662CB-8C2E-47B8-9F1B-FEF9798A0549}" type="pres">
      <dgm:prSet presAssocID="{7922CA45-45F3-4A46-9285-48C6AB472A84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7799F25F-C635-431E-8595-5FDDDAEB75C2}" type="pres">
      <dgm:prSet presAssocID="{4B803C29-6CBF-4003-BBEC-232FC9826177}" presName="root1" presStyleCnt="0"/>
      <dgm:spPr/>
    </dgm:pt>
    <dgm:pt modelId="{12FC50FE-73DA-44F5-BD72-A99896E335C0}" type="pres">
      <dgm:prSet presAssocID="{4B803C29-6CBF-4003-BBEC-232FC9826177}" presName="LevelOneTextNode" presStyleLbl="node0" presStyleIdx="0" presStyleCnt="1" custScaleX="319394" custScaleY="2400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D009FA0-54DB-47F5-AEE7-9EBF66FA8FBB}" type="pres">
      <dgm:prSet presAssocID="{4B803C29-6CBF-4003-BBEC-232FC9826177}" presName="level2hierChild" presStyleCnt="0"/>
      <dgm:spPr/>
    </dgm:pt>
    <dgm:pt modelId="{37C9E173-1101-4256-93B8-7BA9BD6C0CBD}" type="pres">
      <dgm:prSet presAssocID="{02A3D07A-7326-4510-AF8D-1B186248573D}" presName="conn2-1" presStyleLbl="parChTrans1D2" presStyleIdx="0" presStyleCnt="2"/>
      <dgm:spPr/>
      <dgm:t>
        <a:bodyPr/>
        <a:lstStyle/>
        <a:p>
          <a:endParaRPr lang="zh-CN" altLang="en-US"/>
        </a:p>
      </dgm:t>
    </dgm:pt>
    <dgm:pt modelId="{CEA1FC64-8A99-4DB2-B6DD-A462808804E9}" type="pres">
      <dgm:prSet presAssocID="{02A3D07A-7326-4510-AF8D-1B186248573D}" presName="connTx" presStyleLbl="parChTrans1D2" presStyleIdx="0" presStyleCnt="2"/>
      <dgm:spPr/>
      <dgm:t>
        <a:bodyPr/>
        <a:lstStyle/>
        <a:p>
          <a:endParaRPr lang="zh-CN" altLang="en-US"/>
        </a:p>
      </dgm:t>
    </dgm:pt>
    <dgm:pt modelId="{D66BF2FF-E059-4CB7-80C5-083E420CF25B}" type="pres">
      <dgm:prSet presAssocID="{E844C7F5-A1C9-4467-9179-4E263BB9B55E}" presName="root2" presStyleCnt="0"/>
      <dgm:spPr/>
    </dgm:pt>
    <dgm:pt modelId="{DD936C5A-C466-434C-A910-EB5435AD2F3E}" type="pres">
      <dgm:prSet presAssocID="{E844C7F5-A1C9-4467-9179-4E263BB9B55E}" presName="LevelTwoTextNode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28B1DB2-89EE-4A10-83BE-3A8D4C663032}" type="pres">
      <dgm:prSet presAssocID="{E844C7F5-A1C9-4467-9179-4E263BB9B55E}" presName="level3hierChild" presStyleCnt="0"/>
      <dgm:spPr/>
    </dgm:pt>
    <dgm:pt modelId="{50668DE7-9948-4DB8-9F78-572BDEC7EF8C}" type="pres">
      <dgm:prSet presAssocID="{E36AC6A7-F9AA-4682-830A-080644BC3105}" presName="conn2-1" presStyleLbl="parChTrans1D2" presStyleIdx="1" presStyleCnt="2"/>
      <dgm:spPr/>
      <dgm:t>
        <a:bodyPr/>
        <a:lstStyle/>
        <a:p>
          <a:endParaRPr lang="zh-CN" altLang="en-US"/>
        </a:p>
      </dgm:t>
    </dgm:pt>
    <dgm:pt modelId="{0870E7DA-0FA1-4F1E-9BBD-921D95DAED35}" type="pres">
      <dgm:prSet presAssocID="{E36AC6A7-F9AA-4682-830A-080644BC3105}" presName="connTx" presStyleLbl="parChTrans1D2" presStyleIdx="1" presStyleCnt="2"/>
      <dgm:spPr/>
      <dgm:t>
        <a:bodyPr/>
        <a:lstStyle/>
        <a:p>
          <a:endParaRPr lang="zh-CN" altLang="en-US"/>
        </a:p>
      </dgm:t>
    </dgm:pt>
    <dgm:pt modelId="{15F5D5BE-5E29-46E2-ADA2-1E6ADB794C85}" type="pres">
      <dgm:prSet presAssocID="{73E4ABDF-EBF9-4306-AA16-19E4978642E8}" presName="root2" presStyleCnt="0"/>
      <dgm:spPr/>
    </dgm:pt>
    <dgm:pt modelId="{C0BB8BF2-CCBE-47B5-9A30-ACD9461A6D2E}" type="pres">
      <dgm:prSet presAssocID="{73E4ABDF-EBF9-4306-AA16-19E4978642E8}" presName="LevelTwoTextNode" presStyleLbl="node2" presStyleIdx="1" presStyleCnt="2" custScaleX="10070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71509ED-96E8-4CCE-8762-9FD14F86513C}" type="pres">
      <dgm:prSet presAssocID="{73E4ABDF-EBF9-4306-AA16-19E4978642E8}" presName="level3hierChild" presStyleCnt="0"/>
      <dgm:spPr/>
    </dgm:pt>
  </dgm:ptLst>
  <dgm:cxnLst>
    <dgm:cxn modelId="{9D42B924-C3BA-854E-8C0B-CDFE09DA24D5}" type="presOf" srcId="{7922CA45-45F3-4A46-9285-48C6AB472A84}" destId="{5BA662CB-8C2E-47B8-9F1B-FEF9798A0549}" srcOrd="0" destOrd="0" presId="urn:microsoft.com/office/officeart/2008/layout/HorizontalMultiLevelHierarchy#1"/>
    <dgm:cxn modelId="{F40C3937-D49C-5646-A356-C35532E0550D}" type="presOf" srcId="{4B803C29-6CBF-4003-BBEC-232FC9826177}" destId="{12FC50FE-73DA-44F5-BD72-A99896E335C0}" srcOrd="0" destOrd="0" presId="urn:microsoft.com/office/officeart/2008/layout/HorizontalMultiLevelHierarchy#1"/>
    <dgm:cxn modelId="{74D5896C-10B1-864F-A818-E3EBE850EE89}" type="presOf" srcId="{73E4ABDF-EBF9-4306-AA16-19E4978642E8}" destId="{C0BB8BF2-CCBE-47B5-9A30-ACD9461A6D2E}" srcOrd="0" destOrd="0" presId="urn:microsoft.com/office/officeart/2008/layout/HorizontalMultiLevelHierarchy#1"/>
    <dgm:cxn modelId="{F3FA4067-A250-1749-9DF5-8EC51214B394}" type="presOf" srcId="{E36AC6A7-F9AA-4682-830A-080644BC3105}" destId="{50668DE7-9948-4DB8-9F78-572BDEC7EF8C}" srcOrd="0" destOrd="0" presId="urn:microsoft.com/office/officeart/2008/layout/HorizontalMultiLevelHierarchy#1"/>
    <dgm:cxn modelId="{C9342579-D2E2-4D4F-9513-3C9DB5E5E92B}" type="presOf" srcId="{E36AC6A7-F9AA-4682-830A-080644BC3105}" destId="{0870E7DA-0FA1-4F1E-9BBD-921D95DAED35}" srcOrd="1" destOrd="0" presId="urn:microsoft.com/office/officeart/2008/layout/HorizontalMultiLevelHierarchy#1"/>
    <dgm:cxn modelId="{7B5AF139-D498-49E2-AACD-3446FED0AEF2}" srcId="{4B803C29-6CBF-4003-BBEC-232FC9826177}" destId="{E844C7F5-A1C9-4467-9179-4E263BB9B55E}" srcOrd="0" destOrd="0" parTransId="{02A3D07A-7326-4510-AF8D-1B186248573D}" sibTransId="{232A594E-DD47-4530-8229-8BA8D3595D82}"/>
    <dgm:cxn modelId="{CF1B037C-FC80-A746-9D22-D9D040CDEDA5}" type="presOf" srcId="{E844C7F5-A1C9-4467-9179-4E263BB9B55E}" destId="{DD936C5A-C466-434C-A910-EB5435AD2F3E}" srcOrd="0" destOrd="0" presId="urn:microsoft.com/office/officeart/2008/layout/HorizontalMultiLevelHierarchy#1"/>
    <dgm:cxn modelId="{3880593E-195B-184E-B059-C764D4BDDFCC}" type="presOf" srcId="{02A3D07A-7326-4510-AF8D-1B186248573D}" destId="{37C9E173-1101-4256-93B8-7BA9BD6C0CBD}" srcOrd="0" destOrd="0" presId="urn:microsoft.com/office/officeart/2008/layout/HorizontalMultiLevelHierarchy#1"/>
    <dgm:cxn modelId="{E29E31EE-D444-4383-A635-8424645690BF}" srcId="{7922CA45-45F3-4A46-9285-48C6AB472A84}" destId="{4B803C29-6CBF-4003-BBEC-232FC9826177}" srcOrd="0" destOrd="0" parTransId="{B86153EF-9F39-4FD2-85EB-656A2EC91177}" sibTransId="{02C5BFC0-0A23-4075-AC90-AC198D009D1B}"/>
    <dgm:cxn modelId="{188BB4FD-A644-094D-95A2-108819DDA0AC}" type="presOf" srcId="{02A3D07A-7326-4510-AF8D-1B186248573D}" destId="{CEA1FC64-8A99-4DB2-B6DD-A462808804E9}" srcOrd="1" destOrd="0" presId="urn:microsoft.com/office/officeart/2008/layout/HorizontalMultiLevelHierarchy#1"/>
    <dgm:cxn modelId="{87809EEE-6F49-4735-8241-8BE9088D1F16}" srcId="{4B803C29-6CBF-4003-BBEC-232FC9826177}" destId="{73E4ABDF-EBF9-4306-AA16-19E4978642E8}" srcOrd="1" destOrd="0" parTransId="{E36AC6A7-F9AA-4682-830A-080644BC3105}" sibTransId="{E3128B50-090B-40E0-8757-420CA68E6201}"/>
    <dgm:cxn modelId="{5D0622AA-7830-8241-8772-C06067FE096A}" type="presParOf" srcId="{5BA662CB-8C2E-47B8-9F1B-FEF9798A0549}" destId="{7799F25F-C635-431E-8595-5FDDDAEB75C2}" srcOrd="0" destOrd="0" presId="urn:microsoft.com/office/officeart/2008/layout/HorizontalMultiLevelHierarchy#1"/>
    <dgm:cxn modelId="{D5CC4762-A334-EC4C-B736-EFD88F40C28B}" type="presParOf" srcId="{7799F25F-C635-431E-8595-5FDDDAEB75C2}" destId="{12FC50FE-73DA-44F5-BD72-A99896E335C0}" srcOrd="0" destOrd="0" presId="urn:microsoft.com/office/officeart/2008/layout/HorizontalMultiLevelHierarchy#1"/>
    <dgm:cxn modelId="{8EFA0BEE-EF2B-B042-ADFE-03A1FA1BBD2C}" type="presParOf" srcId="{7799F25F-C635-431E-8595-5FDDDAEB75C2}" destId="{CD009FA0-54DB-47F5-AEE7-9EBF66FA8FBB}" srcOrd="1" destOrd="0" presId="urn:microsoft.com/office/officeart/2008/layout/HorizontalMultiLevelHierarchy#1"/>
    <dgm:cxn modelId="{D827202B-10AD-3147-B28C-FB87E672E60F}" type="presParOf" srcId="{CD009FA0-54DB-47F5-AEE7-9EBF66FA8FBB}" destId="{37C9E173-1101-4256-93B8-7BA9BD6C0CBD}" srcOrd="0" destOrd="0" presId="urn:microsoft.com/office/officeart/2008/layout/HorizontalMultiLevelHierarchy#1"/>
    <dgm:cxn modelId="{8190AAFC-807A-6B48-A8DE-02677A55AB21}" type="presParOf" srcId="{37C9E173-1101-4256-93B8-7BA9BD6C0CBD}" destId="{CEA1FC64-8A99-4DB2-B6DD-A462808804E9}" srcOrd="0" destOrd="0" presId="urn:microsoft.com/office/officeart/2008/layout/HorizontalMultiLevelHierarchy#1"/>
    <dgm:cxn modelId="{64386365-6C7F-0C42-BC80-95F5A3DE90C6}" type="presParOf" srcId="{CD009FA0-54DB-47F5-AEE7-9EBF66FA8FBB}" destId="{D66BF2FF-E059-4CB7-80C5-083E420CF25B}" srcOrd="1" destOrd="0" presId="urn:microsoft.com/office/officeart/2008/layout/HorizontalMultiLevelHierarchy#1"/>
    <dgm:cxn modelId="{92C975A5-7E28-2B4F-847A-4E79695381FE}" type="presParOf" srcId="{D66BF2FF-E059-4CB7-80C5-083E420CF25B}" destId="{DD936C5A-C466-434C-A910-EB5435AD2F3E}" srcOrd="0" destOrd="0" presId="urn:microsoft.com/office/officeart/2008/layout/HorizontalMultiLevelHierarchy#1"/>
    <dgm:cxn modelId="{5F7D347A-B069-F346-BB4A-8D032EB1D330}" type="presParOf" srcId="{D66BF2FF-E059-4CB7-80C5-083E420CF25B}" destId="{528B1DB2-89EE-4A10-83BE-3A8D4C663032}" srcOrd="1" destOrd="0" presId="urn:microsoft.com/office/officeart/2008/layout/HorizontalMultiLevelHierarchy#1"/>
    <dgm:cxn modelId="{050D582F-8B29-C442-ACAE-8A269436FF89}" type="presParOf" srcId="{CD009FA0-54DB-47F5-AEE7-9EBF66FA8FBB}" destId="{50668DE7-9948-4DB8-9F78-572BDEC7EF8C}" srcOrd="2" destOrd="0" presId="urn:microsoft.com/office/officeart/2008/layout/HorizontalMultiLevelHierarchy#1"/>
    <dgm:cxn modelId="{E19F139B-AD15-5342-9A1A-A0ECAD1038D2}" type="presParOf" srcId="{50668DE7-9948-4DB8-9F78-572BDEC7EF8C}" destId="{0870E7DA-0FA1-4F1E-9BBD-921D95DAED35}" srcOrd="0" destOrd="0" presId="urn:microsoft.com/office/officeart/2008/layout/HorizontalMultiLevelHierarchy#1"/>
    <dgm:cxn modelId="{D24623C5-420E-A645-8376-B46D40C122D6}" type="presParOf" srcId="{CD009FA0-54DB-47F5-AEE7-9EBF66FA8FBB}" destId="{15F5D5BE-5E29-46E2-ADA2-1E6ADB794C85}" srcOrd="3" destOrd="0" presId="urn:microsoft.com/office/officeart/2008/layout/HorizontalMultiLevelHierarchy#1"/>
    <dgm:cxn modelId="{7920ABC2-61D2-A748-B0DD-DA831E6A0333}" type="presParOf" srcId="{15F5D5BE-5E29-46E2-ADA2-1E6ADB794C85}" destId="{C0BB8BF2-CCBE-47B5-9A30-ACD9461A6D2E}" srcOrd="0" destOrd="0" presId="urn:microsoft.com/office/officeart/2008/layout/HorizontalMultiLevelHierarchy#1"/>
    <dgm:cxn modelId="{FB3EE6D3-DFB9-124D-ADD6-A55D953628FD}" type="presParOf" srcId="{15F5D5BE-5E29-46E2-ADA2-1E6ADB794C85}" destId="{071509ED-96E8-4CCE-8762-9FD14F86513C}" srcOrd="1" destOrd="0" presId="urn:microsoft.com/office/officeart/2008/layout/HorizontalMultiLevelHierarchy#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9.xml><?xml version="1.0" encoding="utf-8"?>
<dgm:dataModel xmlns:dgm="http://schemas.openxmlformats.org/drawingml/2006/diagram" xmlns:a="http://schemas.openxmlformats.org/drawingml/2006/main">
  <dgm:ptLst>
    <dgm:pt modelId="{7922CA45-45F3-4A46-9285-48C6AB472A84}" type="doc">
      <dgm:prSet loTypeId="urn:microsoft.com/office/officeart/2008/layout/HorizontalMultiLevelHierarchy#1" loCatId="hierarchy" qsTypeId="urn:microsoft.com/office/officeart/2005/8/quickstyle/simple1#1" qsCatId="simple" csTypeId="urn:microsoft.com/office/officeart/2005/8/colors/accent2_1#1" csCatId="accent2" phldr="1"/>
      <dgm:spPr/>
      <dgm:t>
        <a:bodyPr/>
        <a:lstStyle/>
        <a:p>
          <a:endParaRPr lang="zh-CN" altLang="en-US"/>
        </a:p>
      </dgm:t>
    </dgm:pt>
    <dgm:pt modelId="{73E4ABDF-EBF9-4306-AA16-19E4978642E8}">
      <dgm:prSet phldrT="[文本]" custT="1"/>
      <dgm:spPr>
        <a:solidFill>
          <a:srgbClr val="C00000"/>
        </a:solidFill>
        <a:ln>
          <a:solidFill>
            <a:srgbClr val="C00000"/>
          </a:solidFill>
        </a:ln>
      </dgm:spPr>
      <dgm:t>
        <a:bodyPr/>
        <a:lstStyle/>
        <a:p>
          <a:r>
            <a:rPr lang="zh-CN" altLang="en-US" sz="1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白石词的艺术成就</a:t>
          </a:r>
        </a:p>
      </dgm:t>
    </dgm:pt>
    <dgm:pt modelId="{E36AC6A7-F9AA-4682-830A-080644BC3105}" type="parTrans" cxnId="{87809EEE-6F49-4735-8241-8BE9088D1F16}">
      <dgm:prSet custT="1"/>
      <dgm:spPr>
        <a:ln>
          <a:solidFill>
            <a:srgbClr val="C00000"/>
          </a:solidFill>
        </a:ln>
      </dgm:spPr>
      <dgm:t>
        <a:bodyPr/>
        <a:lstStyle/>
        <a:p>
          <a:endParaRPr lang="zh-CN" altLang="en-US" sz="1400"/>
        </a:p>
      </dgm:t>
    </dgm:pt>
    <dgm:pt modelId="{E3128B50-090B-40E0-8757-420CA68E6201}" type="sibTrans" cxnId="{87809EEE-6F49-4735-8241-8BE9088D1F16}">
      <dgm:prSet/>
      <dgm:spPr/>
      <dgm:t>
        <a:bodyPr/>
        <a:lstStyle/>
        <a:p>
          <a:endParaRPr lang="zh-CN" altLang="en-US" sz="1400"/>
        </a:p>
      </dgm:t>
    </dgm:pt>
    <dgm:pt modelId="{4B803C29-6CBF-4003-BBEC-232FC9826177}">
      <dgm:prSet phldrT="[文本]" custT="1"/>
      <dgm:spPr>
        <a:ln>
          <a:solidFill>
            <a:srgbClr val="C00000"/>
          </a:solidFill>
        </a:ln>
      </dgm:spPr>
      <dgm:t>
        <a:bodyPr vert="vert"/>
        <a:lstStyle/>
        <a:p>
          <a:r>
            <a:rPr lang="zh-CN" altLang="en-US" sz="14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白石词</a:t>
          </a:r>
          <a:endParaRPr lang="en-US" altLang="zh-CN" sz="14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B86153EF-9F39-4FD2-85EB-656A2EC91177}" type="parTrans" cxnId="{E29E31EE-D444-4383-A635-8424645690BF}">
      <dgm:prSet/>
      <dgm:spPr/>
      <dgm:t>
        <a:bodyPr/>
        <a:lstStyle/>
        <a:p>
          <a:endParaRPr lang="zh-CN" altLang="en-US"/>
        </a:p>
      </dgm:t>
    </dgm:pt>
    <dgm:pt modelId="{02C5BFC0-0A23-4075-AC90-AC198D009D1B}" type="sibTrans" cxnId="{E29E31EE-D444-4383-A635-8424645690BF}">
      <dgm:prSet/>
      <dgm:spPr/>
      <dgm:t>
        <a:bodyPr/>
        <a:lstStyle/>
        <a:p>
          <a:endParaRPr lang="zh-CN" altLang="en-US"/>
        </a:p>
      </dgm:t>
    </dgm:pt>
    <dgm:pt modelId="{E844C7F5-A1C9-4467-9179-4E263BB9B55E}">
      <dgm:prSet phldrT="[文本]" custT="1"/>
      <dgm:spPr>
        <a:solidFill>
          <a:schemeClr val="bg1"/>
        </a:solidFill>
        <a:ln>
          <a:solidFill>
            <a:srgbClr val="C00000"/>
          </a:solidFill>
        </a:ln>
      </dgm:spPr>
      <dgm:t>
        <a:bodyPr/>
        <a:lstStyle/>
        <a:p>
          <a:r>
            <a:rPr lang="zh-CN" altLang="en-US" sz="14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白石词的情思内涵</a:t>
          </a:r>
          <a:endParaRPr lang="zh-CN" altLang="en-US" sz="1400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2A3D07A-7326-4510-AF8D-1B186248573D}" type="parTrans" cxnId="{7B5AF139-D498-49E2-AACD-3446FED0AEF2}">
      <dgm:prSet/>
      <dgm:spPr/>
      <dgm:t>
        <a:bodyPr/>
        <a:lstStyle/>
        <a:p>
          <a:endParaRPr lang="zh-CN" altLang="en-US"/>
        </a:p>
      </dgm:t>
    </dgm:pt>
    <dgm:pt modelId="{232A594E-DD47-4530-8229-8BA8D3595D82}" type="sibTrans" cxnId="{7B5AF139-D498-49E2-AACD-3446FED0AEF2}">
      <dgm:prSet/>
      <dgm:spPr/>
      <dgm:t>
        <a:bodyPr/>
        <a:lstStyle/>
        <a:p>
          <a:endParaRPr lang="zh-CN" altLang="en-US"/>
        </a:p>
      </dgm:t>
    </dgm:pt>
    <dgm:pt modelId="{5BA662CB-8C2E-47B8-9F1B-FEF9798A0549}" type="pres">
      <dgm:prSet presAssocID="{7922CA45-45F3-4A46-9285-48C6AB472A84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7799F25F-C635-431E-8595-5FDDDAEB75C2}" type="pres">
      <dgm:prSet presAssocID="{4B803C29-6CBF-4003-BBEC-232FC9826177}" presName="root1" presStyleCnt="0"/>
      <dgm:spPr/>
    </dgm:pt>
    <dgm:pt modelId="{12FC50FE-73DA-44F5-BD72-A99896E335C0}" type="pres">
      <dgm:prSet presAssocID="{4B803C29-6CBF-4003-BBEC-232FC9826177}" presName="LevelOneTextNode" presStyleLbl="node0" presStyleIdx="0" presStyleCnt="1" custScaleX="319394" custScaleY="2400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D009FA0-54DB-47F5-AEE7-9EBF66FA8FBB}" type="pres">
      <dgm:prSet presAssocID="{4B803C29-6CBF-4003-BBEC-232FC9826177}" presName="level2hierChild" presStyleCnt="0"/>
      <dgm:spPr/>
    </dgm:pt>
    <dgm:pt modelId="{37C9E173-1101-4256-93B8-7BA9BD6C0CBD}" type="pres">
      <dgm:prSet presAssocID="{02A3D07A-7326-4510-AF8D-1B186248573D}" presName="conn2-1" presStyleLbl="parChTrans1D2" presStyleIdx="0" presStyleCnt="2"/>
      <dgm:spPr/>
      <dgm:t>
        <a:bodyPr/>
        <a:lstStyle/>
        <a:p>
          <a:endParaRPr lang="zh-CN" altLang="en-US"/>
        </a:p>
      </dgm:t>
    </dgm:pt>
    <dgm:pt modelId="{CEA1FC64-8A99-4DB2-B6DD-A462808804E9}" type="pres">
      <dgm:prSet presAssocID="{02A3D07A-7326-4510-AF8D-1B186248573D}" presName="connTx" presStyleLbl="parChTrans1D2" presStyleIdx="0" presStyleCnt="2"/>
      <dgm:spPr/>
      <dgm:t>
        <a:bodyPr/>
        <a:lstStyle/>
        <a:p>
          <a:endParaRPr lang="zh-CN" altLang="en-US"/>
        </a:p>
      </dgm:t>
    </dgm:pt>
    <dgm:pt modelId="{D66BF2FF-E059-4CB7-80C5-083E420CF25B}" type="pres">
      <dgm:prSet presAssocID="{E844C7F5-A1C9-4467-9179-4E263BB9B55E}" presName="root2" presStyleCnt="0"/>
      <dgm:spPr/>
    </dgm:pt>
    <dgm:pt modelId="{DD936C5A-C466-434C-A910-EB5435AD2F3E}" type="pres">
      <dgm:prSet presAssocID="{E844C7F5-A1C9-4467-9179-4E263BB9B55E}" presName="LevelTwoTextNode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28B1DB2-89EE-4A10-83BE-3A8D4C663032}" type="pres">
      <dgm:prSet presAssocID="{E844C7F5-A1C9-4467-9179-4E263BB9B55E}" presName="level3hierChild" presStyleCnt="0"/>
      <dgm:spPr/>
    </dgm:pt>
    <dgm:pt modelId="{50668DE7-9948-4DB8-9F78-572BDEC7EF8C}" type="pres">
      <dgm:prSet presAssocID="{E36AC6A7-F9AA-4682-830A-080644BC3105}" presName="conn2-1" presStyleLbl="parChTrans1D2" presStyleIdx="1" presStyleCnt="2"/>
      <dgm:spPr/>
      <dgm:t>
        <a:bodyPr/>
        <a:lstStyle/>
        <a:p>
          <a:endParaRPr lang="zh-CN" altLang="en-US"/>
        </a:p>
      </dgm:t>
    </dgm:pt>
    <dgm:pt modelId="{0870E7DA-0FA1-4F1E-9BBD-921D95DAED35}" type="pres">
      <dgm:prSet presAssocID="{E36AC6A7-F9AA-4682-830A-080644BC3105}" presName="connTx" presStyleLbl="parChTrans1D2" presStyleIdx="1" presStyleCnt="2"/>
      <dgm:spPr/>
      <dgm:t>
        <a:bodyPr/>
        <a:lstStyle/>
        <a:p>
          <a:endParaRPr lang="zh-CN" altLang="en-US"/>
        </a:p>
      </dgm:t>
    </dgm:pt>
    <dgm:pt modelId="{15F5D5BE-5E29-46E2-ADA2-1E6ADB794C85}" type="pres">
      <dgm:prSet presAssocID="{73E4ABDF-EBF9-4306-AA16-19E4978642E8}" presName="root2" presStyleCnt="0"/>
      <dgm:spPr/>
    </dgm:pt>
    <dgm:pt modelId="{C0BB8BF2-CCBE-47B5-9A30-ACD9461A6D2E}" type="pres">
      <dgm:prSet presAssocID="{73E4ABDF-EBF9-4306-AA16-19E4978642E8}" presName="LevelTwoTextNode" presStyleLbl="node2" presStyleIdx="1" presStyleCnt="2" custScaleX="10070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71509ED-96E8-4CCE-8762-9FD14F86513C}" type="pres">
      <dgm:prSet presAssocID="{73E4ABDF-EBF9-4306-AA16-19E4978642E8}" presName="level3hierChild" presStyleCnt="0"/>
      <dgm:spPr/>
    </dgm:pt>
  </dgm:ptLst>
  <dgm:cxnLst>
    <dgm:cxn modelId="{ABAB8E97-99CC-A545-87A8-07C868861361}" type="presOf" srcId="{02A3D07A-7326-4510-AF8D-1B186248573D}" destId="{CEA1FC64-8A99-4DB2-B6DD-A462808804E9}" srcOrd="1" destOrd="0" presId="urn:microsoft.com/office/officeart/2008/layout/HorizontalMultiLevelHierarchy#1"/>
    <dgm:cxn modelId="{133ADE18-F228-EF41-B2E4-80BDBB6519F0}" type="presOf" srcId="{E36AC6A7-F9AA-4682-830A-080644BC3105}" destId="{50668DE7-9948-4DB8-9F78-572BDEC7EF8C}" srcOrd="0" destOrd="0" presId="urn:microsoft.com/office/officeart/2008/layout/HorizontalMultiLevelHierarchy#1"/>
    <dgm:cxn modelId="{16342A38-4051-6744-9B4D-636F049D7F78}" type="presOf" srcId="{4B803C29-6CBF-4003-BBEC-232FC9826177}" destId="{12FC50FE-73DA-44F5-BD72-A99896E335C0}" srcOrd="0" destOrd="0" presId="urn:microsoft.com/office/officeart/2008/layout/HorizontalMultiLevelHierarchy#1"/>
    <dgm:cxn modelId="{056923D8-294D-604A-BDBD-63CBA400D0DF}" type="presOf" srcId="{E36AC6A7-F9AA-4682-830A-080644BC3105}" destId="{0870E7DA-0FA1-4F1E-9BBD-921D95DAED35}" srcOrd="1" destOrd="0" presId="urn:microsoft.com/office/officeart/2008/layout/HorizontalMultiLevelHierarchy#1"/>
    <dgm:cxn modelId="{FF0B34E1-F338-F14B-9229-3E97DB2566E4}" type="presOf" srcId="{E844C7F5-A1C9-4467-9179-4E263BB9B55E}" destId="{DD936C5A-C466-434C-A910-EB5435AD2F3E}" srcOrd="0" destOrd="0" presId="urn:microsoft.com/office/officeart/2008/layout/HorizontalMultiLevelHierarchy#1"/>
    <dgm:cxn modelId="{216B25BE-9DFE-D440-90BD-D58D1A17AE85}" type="presOf" srcId="{7922CA45-45F3-4A46-9285-48C6AB472A84}" destId="{5BA662CB-8C2E-47B8-9F1B-FEF9798A0549}" srcOrd="0" destOrd="0" presId="urn:microsoft.com/office/officeart/2008/layout/HorizontalMultiLevelHierarchy#1"/>
    <dgm:cxn modelId="{7B5AF139-D498-49E2-AACD-3446FED0AEF2}" srcId="{4B803C29-6CBF-4003-BBEC-232FC9826177}" destId="{E844C7F5-A1C9-4467-9179-4E263BB9B55E}" srcOrd="0" destOrd="0" parTransId="{02A3D07A-7326-4510-AF8D-1B186248573D}" sibTransId="{232A594E-DD47-4530-8229-8BA8D3595D82}"/>
    <dgm:cxn modelId="{8211456D-23B9-9E42-9B6B-4DBE2D71295B}" type="presOf" srcId="{73E4ABDF-EBF9-4306-AA16-19E4978642E8}" destId="{C0BB8BF2-CCBE-47B5-9A30-ACD9461A6D2E}" srcOrd="0" destOrd="0" presId="urn:microsoft.com/office/officeart/2008/layout/HorizontalMultiLevelHierarchy#1"/>
    <dgm:cxn modelId="{D90EB691-43F3-E14C-AEBA-EEA892382CC2}" type="presOf" srcId="{02A3D07A-7326-4510-AF8D-1B186248573D}" destId="{37C9E173-1101-4256-93B8-7BA9BD6C0CBD}" srcOrd="0" destOrd="0" presId="urn:microsoft.com/office/officeart/2008/layout/HorizontalMultiLevelHierarchy#1"/>
    <dgm:cxn modelId="{E29E31EE-D444-4383-A635-8424645690BF}" srcId="{7922CA45-45F3-4A46-9285-48C6AB472A84}" destId="{4B803C29-6CBF-4003-BBEC-232FC9826177}" srcOrd="0" destOrd="0" parTransId="{B86153EF-9F39-4FD2-85EB-656A2EC91177}" sibTransId="{02C5BFC0-0A23-4075-AC90-AC198D009D1B}"/>
    <dgm:cxn modelId="{87809EEE-6F49-4735-8241-8BE9088D1F16}" srcId="{4B803C29-6CBF-4003-BBEC-232FC9826177}" destId="{73E4ABDF-EBF9-4306-AA16-19E4978642E8}" srcOrd="1" destOrd="0" parTransId="{E36AC6A7-F9AA-4682-830A-080644BC3105}" sibTransId="{E3128B50-090B-40E0-8757-420CA68E6201}"/>
    <dgm:cxn modelId="{6C94DF32-4295-9641-8325-01E3E3B5D5BA}" type="presParOf" srcId="{5BA662CB-8C2E-47B8-9F1B-FEF9798A0549}" destId="{7799F25F-C635-431E-8595-5FDDDAEB75C2}" srcOrd="0" destOrd="0" presId="urn:microsoft.com/office/officeart/2008/layout/HorizontalMultiLevelHierarchy#1"/>
    <dgm:cxn modelId="{A62E1973-110E-2846-B1EA-D96E6BD32173}" type="presParOf" srcId="{7799F25F-C635-431E-8595-5FDDDAEB75C2}" destId="{12FC50FE-73DA-44F5-BD72-A99896E335C0}" srcOrd="0" destOrd="0" presId="urn:microsoft.com/office/officeart/2008/layout/HorizontalMultiLevelHierarchy#1"/>
    <dgm:cxn modelId="{29264153-E15B-CA46-9371-5014656222A6}" type="presParOf" srcId="{7799F25F-C635-431E-8595-5FDDDAEB75C2}" destId="{CD009FA0-54DB-47F5-AEE7-9EBF66FA8FBB}" srcOrd="1" destOrd="0" presId="urn:microsoft.com/office/officeart/2008/layout/HorizontalMultiLevelHierarchy#1"/>
    <dgm:cxn modelId="{4DC6BA1C-1BB3-EC42-8B13-10FDE5069A17}" type="presParOf" srcId="{CD009FA0-54DB-47F5-AEE7-9EBF66FA8FBB}" destId="{37C9E173-1101-4256-93B8-7BA9BD6C0CBD}" srcOrd="0" destOrd="0" presId="urn:microsoft.com/office/officeart/2008/layout/HorizontalMultiLevelHierarchy#1"/>
    <dgm:cxn modelId="{BEDC5108-9DB1-774D-9B5B-66E918B486D8}" type="presParOf" srcId="{37C9E173-1101-4256-93B8-7BA9BD6C0CBD}" destId="{CEA1FC64-8A99-4DB2-B6DD-A462808804E9}" srcOrd="0" destOrd="0" presId="urn:microsoft.com/office/officeart/2008/layout/HorizontalMultiLevelHierarchy#1"/>
    <dgm:cxn modelId="{BABB2C56-FA8E-B84E-909E-C269011BD2A7}" type="presParOf" srcId="{CD009FA0-54DB-47F5-AEE7-9EBF66FA8FBB}" destId="{D66BF2FF-E059-4CB7-80C5-083E420CF25B}" srcOrd="1" destOrd="0" presId="urn:microsoft.com/office/officeart/2008/layout/HorizontalMultiLevelHierarchy#1"/>
    <dgm:cxn modelId="{D6E9CBAB-C545-7A48-80E3-F74F087F7495}" type="presParOf" srcId="{D66BF2FF-E059-4CB7-80C5-083E420CF25B}" destId="{DD936C5A-C466-434C-A910-EB5435AD2F3E}" srcOrd="0" destOrd="0" presId="urn:microsoft.com/office/officeart/2008/layout/HorizontalMultiLevelHierarchy#1"/>
    <dgm:cxn modelId="{715AD2E7-F51E-4B4D-A55F-1F8CEC780757}" type="presParOf" srcId="{D66BF2FF-E059-4CB7-80C5-083E420CF25B}" destId="{528B1DB2-89EE-4A10-83BE-3A8D4C663032}" srcOrd="1" destOrd="0" presId="urn:microsoft.com/office/officeart/2008/layout/HorizontalMultiLevelHierarchy#1"/>
    <dgm:cxn modelId="{42DDEC88-FBA1-DA45-86F6-EEADD36C9680}" type="presParOf" srcId="{CD009FA0-54DB-47F5-AEE7-9EBF66FA8FBB}" destId="{50668DE7-9948-4DB8-9F78-572BDEC7EF8C}" srcOrd="2" destOrd="0" presId="urn:microsoft.com/office/officeart/2008/layout/HorizontalMultiLevelHierarchy#1"/>
    <dgm:cxn modelId="{7A16BFD1-79AB-F14E-91E5-DC438FCE72CE}" type="presParOf" srcId="{50668DE7-9948-4DB8-9F78-572BDEC7EF8C}" destId="{0870E7DA-0FA1-4F1E-9BBD-921D95DAED35}" srcOrd="0" destOrd="0" presId="urn:microsoft.com/office/officeart/2008/layout/HorizontalMultiLevelHierarchy#1"/>
    <dgm:cxn modelId="{7184D28E-251F-2A41-B64A-DDCBB6AEF89B}" type="presParOf" srcId="{CD009FA0-54DB-47F5-AEE7-9EBF66FA8FBB}" destId="{15F5D5BE-5E29-46E2-ADA2-1E6ADB794C85}" srcOrd="3" destOrd="0" presId="urn:microsoft.com/office/officeart/2008/layout/HorizontalMultiLevelHierarchy#1"/>
    <dgm:cxn modelId="{B7D89F62-7837-A942-9D6A-1492703CB565}" type="presParOf" srcId="{15F5D5BE-5E29-46E2-ADA2-1E6ADB794C85}" destId="{C0BB8BF2-CCBE-47B5-9A30-ACD9461A6D2E}" srcOrd="0" destOrd="0" presId="urn:microsoft.com/office/officeart/2008/layout/HorizontalMultiLevelHierarchy#1"/>
    <dgm:cxn modelId="{71004340-23E1-E247-BDE2-827B1F1B9273}" type="presParOf" srcId="{15F5D5BE-5E29-46E2-ADA2-1E6ADB794C85}" destId="{071509ED-96E8-4CCE-8762-9FD14F86513C}" srcOrd="1" destOrd="0" presId="urn:microsoft.com/office/officeart/2008/layout/HorizontalMultiLevelHierarchy#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922CA45-45F3-4A46-9285-48C6AB472A84}" type="doc">
      <dgm:prSet loTypeId="urn:microsoft.com/office/officeart/2008/layout/HorizontalMultiLevelHierarchy#1" loCatId="hierarchy" qsTypeId="urn:microsoft.com/office/officeart/2005/8/quickstyle/simple1#1" qsCatId="simple" csTypeId="urn:microsoft.com/office/officeart/2005/8/colors/accent2_1#1" csCatId="accent2" phldr="1"/>
      <dgm:spPr/>
      <dgm:t>
        <a:bodyPr/>
        <a:lstStyle/>
        <a:p>
          <a:endParaRPr lang="zh-CN" altLang="en-US"/>
        </a:p>
      </dgm:t>
    </dgm:pt>
    <dgm:pt modelId="{73E4ABDF-EBF9-4306-AA16-19E4978642E8}">
      <dgm:prSet phldrT="[文本]" custT="1"/>
      <dgm:spPr>
        <a:noFill/>
        <a:ln>
          <a:solidFill>
            <a:srgbClr val="C00000"/>
          </a:solidFill>
        </a:ln>
      </dgm:spPr>
      <dgm:t>
        <a:bodyPr/>
        <a:lstStyle/>
        <a:p>
          <a:r>
            <a:rPr lang="zh-CN" altLang="en-US" sz="14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杨艺和西昆体、晚唐体</a:t>
          </a:r>
          <a:endParaRPr lang="zh-CN" altLang="en-US" sz="1400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36AC6A7-F9AA-4682-830A-080644BC3105}" type="parTrans" cxnId="{87809EEE-6F49-4735-8241-8BE9088D1F16}">
      <dgm:prSet custT="1"/>
      <dgm:spPr>
        <a:ln>
          <a:solidFill>
            <a:srgbClr val="C00000"/>
          </a:solidFill>
        </a:ln>
      </dgm:spPr>
      <dgm:t>
        <a:bodyPr/>
        <a:lstStyle/>
        <a:p>
          <a:endParaRPr lang="zh-CN" altLang="en-US" sz="1400"/>
        </a:p>
      </dgm:t>
    </dgm:pt>
    <dgm:pt modelId="{E3128B50-090B-40E0-8757-420CA68E6201}" type="sibTrans" cxnId="{87809EEE-6F49-4735-8241-8BE9088D1F16}">
      <dgm:prSet/>
      <dgm:spPr/>
      <dgm:t>
        <a:bodyPr/>
        <a:lstStyle/>
        <a:p>
          <a:endParaRPr lang="zh-CN" altLang="en-US" sz="1400"/>
        </a:p>
      </dgm:t>
    </dgm:pt>
    <dgm:pt modelId="{2FA967C5-9CDF-4F2A-BC0C-5A3548AC5C4D}">
      <dgm:prSet custT="1"/>
      <dgm:spPr>
        <a:ln>
          <a:solidFill>
            <a:srgbClr val="C00000"/>
          </a:solidFill>
        </a:ln>
      </dgm:spPr>
      <dgm:t>
        <a:bodyPr/>
        <a:lstStyle/>
        <a:p>
          <a:r>
            <a:rPr lang="zh-CN" altLang="en-US" sz="14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晏殊的令词</a:t>
          </a:r>
        </a:p>
      </dgm:t>
    </dgm:pt>
    <dgm:pt modelId="{74A6CC8D-18B3-44C7-AE03-EF543B4F3E22}" type="parTrans" cxnId="{4527A720-7557-436F-A4C2-3FF1DDC12AAA}">
      <dgm:prSet/>
      <dgm:spPr>
        <a:ln>
          <a:solidFill>
            <a:srgbClr val="C00000"/>
          </a:solidFill>
        </a:ln>
      </dgm:spPr>
      <dgm:t>
        <a:bodyPr/>
        <a:lstStyle/>
        <a:p>
          <a:endParaRPr lang="zh-CN" altLang="en-US"/>
        </a:p>
      </dgm:t>
    </dgm:pt>
    <dgm:pt modelId="{29F6B6B2-A115-4530-94E2-1F1324C0B9FC}" type="sibTrans" cxnId="{4527A720-7557-436F-A4C2-3FF1DDC12AAA}">
      <dgm:prSet/>
      <dgm:spPr/>
      <dgm:t>
        <a:bodyPr/>
        <a:lstStyle/>
        <a:p>
          <a:endParaRPr lang="zh-CN" altLang="en-US"/>
        </a:p>
      </dgm:t>
    </dgm:pt>
    <dgm:pt modelId="{4B803C29-6CBF-4003-BBEC-232FC9826177}">
      <dgm:prSet phldrT="[文本]" custT="1"/>
      <dgm:spPr>
        <a:ln>
          <a:solidFill>
            <a:srgbClr val="C00000"/>
          </a:solidFill>
        </a:ln>
      </dgm:spPr>
      <dgm:t>
        <a:bodyPr vert="vert"/>
        <a:lstStyle/>
        <a:p>
          <a:r>
            <a:rPr lang="zh-CN" altLang="en-US" sz="14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北宋初期</a:t>
          </a:r>
          <a:endParaRPr lang="en-US" altLang="zh-CN" sz="14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B86153EF-9F39-4FD2-85EB-656A2EC91177}" type="parTrans" cxnId="{E29E31EE-D444-4383-A635-8424645690BF}">
      <dgm:prSet/>
      <dgm:spPr/>
      <dgm:t>
        <a:bodyPr/>
        <a:lstStyle/>
        <a:p>
          <a:endParaRPr lang="zh-CN" altLang="en-US"/>
        </a:p>
      </dgm:t>
    </dgm:pt>
    <dgm:pt modelId="{02C5BFC0-0A23-4075-AC90-AC198D009D1B}" type="sibTrans" cxnId="{E29E31EE-D444-4383-A635-8424645690BF}">
      <dgm:prSet/>
      <dgm:spPr/>
      <dgm:t>
        <a:bodyPr/>
        <a:lstStyle/>
        <a:p>
          <a:endParaRPr lang="zh-CN" altLang="en-US"/>
        </a:p>
      </dgm:t>
    </dgm:pt>
    <dgm:pt modelId="{67575A93-6307-4896-BCEA-5DFF16E31A0C}">
      <dgm:prSet phldrT="[文本]" custT="1"/>
      <dgm:spPr>
        <a:solidFill>
          <a:srgbClr val="C00000"/>
        </a:solidFill>
        <a:ln>
          <a:solidFill>
            <a:srgbClr val="C00000"/>
          </a:solidFill>
        </a:ln>
      </dgm:spPr>
      <dgm:t>
        <a:bodyPr vert="horz"/>
        <a:lstStyle/>
        <a:p>
          <a:r>
            <a:rPr lang="zh-CN" altLang="en-US" sz="1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王禹偁与宋初文风和诗风</a:t>
          </a:r>
          <a:endParaRPr lang="en-US" altLang="zh-CN" sz="1400" dirty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8DD50F9D-FE81-48D9-8CE4-DFF23423D8BC}" type="parTrans" cxnId="{437E2432-8EB7-4D26-BD7D-29B0C7FD5E31}">
      <dgm:prSet/>
      <dgm:spPr>
        <a:ln>
          <a:solidFill>
            <a:srgbClr val="C00000"/>
          </a:solidFill>
        </a:ln>
      </dgm:spPr>
      <dgm:t>
        <a:bodyPr/>
        <a:lstStyle/>
        <a:p>
          <a:endParaRPr lang="zh-CN" altLang="en-US"/>
        </a:p>
      </dgm:t>
    </dgm:pt>
    <dgm:pt modelId="{D87628B2-450D-420D-AFD3-F3165F7D7E5F}" type="sibTrans" cxnId="{437E2432-8EB7-4D26-BD7D-29B0C7FD5E31}">
      <dgm:prSet/>
      <dgm:spPr/>
      <dgm:t>
        <a:bodyPr/>
        <a:lstStyle/>
        <a:p>
          <a:endParaRPr lang="zh-CN" altLang="en-US"/>
        </a:p>
      </dgm:t>
    </dgm:pt>
    <dgm:pt modelId="{5BA662CB-8C2E-47B8-9F1B-FEF9798A0549}" type="pres">
      <dgm:prSet presAssocID="{7922CA45-45F3-4A46-9285-48C6AB472A84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7799F25F-C635-431E-8595-5FDDDAEB75C2}" type="pres">
      <dgm:prSet presAssocID="{4B803C29-6CBF-4003-BBEC-232FC9826177}" presName="root1" presStyleCnt="0"/>
      <dgm:spPr/>
    </dgm:pt>
    <dgm:pt modelId="{12FC50FE-73DA-44F5-BD72-A99896E335C0}" type="pres">
      <dgm:prSet presAssocID="{4B803C29-6CBF-4003-BBEC-232FC9826177}" presName="LevelOneTextNode" presStyleLbl="node0" presStyleIdx="0" presStyleCnt="1" custScaleX="216926" custScaleY="2400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D009FA0-54DB-47F5-AEE7-9EBF66FA8FBB}" type="pres">
      <dgm:prSet presAssocID="{4B803C29-6CBF-4003-BBEC-232FC9826177}" presName="level2hierChild" presStyleCnt="0"/>
      <dgm:spPr/>
    </dgm:pt>
    <dgm:pt modelId="{AD95D6FF-000B-497F-9F1B-DA5D835ED5ED}" type="pres">
      <dgm:prSet presAssocID="{8DD50F9D-FE81-48D9-8CE4-DFF23423D8BC}" presName="conn2-1" presStyleLbl="parChTrans1D2" presStyleIdx="0" presStyleCnt="3"/>
      <dgm:spPr/>
      <dgm:t>
        <a:bodyPr/>
        <a:lstStyle/>
        <a:p>
          <a:endParaRPr lang="zh-CN" altLang="en-US"/>
        </a:p>
      </dgm:t>
    </dgm:pt>
    <dgm:pt modelId="{B259FCB9-ABEB-40FE-9452-63DACF82E42A}" type="pres">
      <dgm:prSet presAssocID="{8DD50F9D-FE81-48D9-8CE4-DFF23423D8BC}" presName="connTx" presStyleLbl="parChTrans1D2" presStyleIdx="0" presStyleCnt="3"/>
      <dgm:spPr/>
      <dgm:t>
        <a:bodyPr/>
        <a:lstStyle/>
        <a:p>
          <a:endParaRPr lang="zh-CN" altLang="en-US"/>
        </a:p>
      </dgm:t>
    </dgm:pt>
    <dgm:pt modelId="{A55B1247-C1B7-438B-A790-D021656FB896}" type="pres">
      <dgm:prSet presAssocID="{67575A93-6307-4896-BCEA-5DFF16E31A0C}" presName="root2" presStyleCnt="0"/>
      <dgm:spPr/>
    </dgm:pt>
    <dgm:pt modelId="{5AFE789F-01BA-40D4-A60F-0FDD98A65223}" type="pres">
      <dgm:prSet presAssocID="{67575A93-6307-4896-BCEA-5DFF16E31A0C}" presName="LevelTwoTextNode" presStyleLbl="node2" presStyleIdx="0" presStyleCnt="3" custScaleX="15060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972272C4-EC69-49BE-8B9A-C900CA14275C}" type="pres">
      <dgm:prSet presAssocID="{67575A93-6307-4896-BCEA-5DFF16E31A0C}" presName="level3hierChild" presStyleCnt="0"/>
      <dgm:spPr/>
    </dgm:pt>
    <dgm:pt modelId="{50668DE7-9948-4DB8-9F78-572BDEC7EF8C}" type="pres">
      <dgm:prSet presAssocID="{E36AC6A7-F9AA-4682-830A-080644BC3105}" presName="conn2-1" presStyleLbl="parChTrans1D2" presStyleIdx="1" presStyleCnt="3"/>
      <dgm:spPr/>
      <dgm:t>
        <a:bodyPr/>
        <a:lstStyle/>
        <a:p>
          <a:endParaRPr lang="zh-CN" altLang="en-US"/>
        </a:p>
      </dgm:t>
    </dgm:pt>
    <dgm:pt modelId="{0870E7DA-0FA1-4F1E-9BBD-921D95DAED35}" type="pres">
      <dgm:prSet presAssocID="{E36AC6A7-F9AA-4682-830A-080644BC3105}" presName="connTx" presStyleLbl="parChTrans1D2" presStyleIdx="1" presStyleCnt="3"/>
      <dgm:spPr/>
      <dgm:t>
        <a:bodyPr/>
        <a:lstStyle/>
        <a:p>
          <a:endParaRPr lang="zh-CN" altLang="en-US"/>
        </a:p>
      </dgm:t>
    </dgm:pt>
    <dgm:pt modelId="{15F5D5BE-5E29-46E2-ADA2-1E6ADB794C85}" type="pres">
      <dgm:prSet presAssocID="{73E4ABDF-EBF9-4306-AA16-19E4978642E8}" presName="root2" presStyleCnt="0"/>
      <dgm:spPr/>
    </dgm:pt>
    <dgm:pt modelId="{C0BB8BF2-CCBE-47B5-9A30-ACD9461A6D2E}" type="pres">
      <dgm:prSet presAssocID="{73E4ABDF-EBF9-4306-AA16-19E4978642E8}" presName="LevelTwoTextNode" presStyleLbl="node2" presStyleIdx="1" presStyleCnt="3" custScaleX="146074" custLinFactNeighborX="3761" custLinFactNeighborY="938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71509ED-96E8-4CCE-8762-9FD14F86513C}" type="pres">
      <dgm:prSet presAssocID="{73E4ABDF-EBF9-4306-AA16-19E4978642E8}" presName="level3hierChild" presStyleCnt="0"/>
      <dgm:spPr/>
    </dgm:pt>
    <dgm:pt modelId="{8FDD8224-612E-4D18-9D3A-216E5928768C}" type="pres">
      <dgm:prSet presAssocID="{74A6CC8D-18B3-44C7-AE03-EF543B4F3E22}" presName="conn2-1" presStyleLbl="parChTrans1D2" presStyleIdx="2" presStyleCnt="3"/>
      <dgm:spPr/>
      <dgm:t>
        <a:bodyPr/>
        <a:lstStyle/>
        <a:p>
          <a:endParaRPr lang="zh-CN" altLang="en-US"/>
        </a:p>
      </dgm:t>
    </dgm:pt>
    <dgm:pt modelId="{A7684385-1E4F-4457-B1AB-158EF7708AD0}" type="pres">
      <dgm:prSet presAssocID="{74A6CC8D-18B3-44C7-AE03-EF543B4F3E22}" presName="connTx" presStyleLbl="parChTrans1D2" presStyleIdx="2" presStyleCnt="3"/>
      <dgm:spPr/>
      <dgm:t>
        <a:bodyPr/>
        <a:lstStyle/>
        <a:p>
          <a:endParaRPr lang="zh-CN" altLang="en-US"/>
        </a:p>
      </dgm:t>
    </dgm:pt>
    <dgm:pt modelId="{5252D690-818A-41A0-A586-AD5A7E13A4D1}" type="pres">
      <dgm:prSet presAssocID="{2FA967C5-9CDF-4F2A-BC0C-5A3548AC5C4D}" presName="root2" presStyleCnt="0"/>
      <dgm:spPr/>
    </dgm:pt>
    <dgm:pt modelId="{99937229-FB4F-4A6C-A5D3-ABE37A1AAF37}" type="pres">
      <dgm:prSet presAssocID="{2FA967C5-9CDF-4F2A-BC0C-5A3548AC5C4D}" presName="LevelTwoTextNode" presStyleLbl="node2" presStyleIdx="2" presStyleCnt="3" custScaleX="159259" custScaleY="9542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8DBDF64-9B5F-4820-8717-43AA78DE7E4C}" type="pres">
      <dgm:prSet presAssocID="{2FA967C5-9CDF-4F2A-BC0C-5A3548AC5C4D}" presName="level3hierChild" presStyleCnt="0"/>
      <dgm:spPr/>
    </dgm:pt>
  </dgm:ptLst>
  <dgm:cxnLst>
    <dgm:cxn modelId="{E29E31EE-D444-4383-A635-8424645690BF}" srcId="{7922CA45-45F3-4A46-9285-48C6AB472A84}" destId="{4B803C29-6CBF-4003-BBEC-232FC9826177}" srcOrd="0" destOrd="0" parTransId="{B86153EF-9F39-4FD2-85EB-656A2EC91177}" sibTransId="{02C5BFC0-0A23-4075-AC90-AC198D009D1B}"/>
    <dgm:cxn modelId="{8A24E505-9245-154B-B2EE-815F6CC51440}" type="presOf" srcId="{67575A93-6307-4896-BCEA-5DFF16E31A0C}" destId="{5AFE789F-01BA-40D4-A60F-0FDD98A65223}" srcOrd="0" destOrd="0" presId="urn:microsoft.com/office/officeart/2008/layout/HorizontalMultiLevelHierarchy#1"/>
    <dgm:cxn modelId="{6C7D29FE-6B5D-794A-A9BE-E478E3F2D358}" type="presOf" srcId="{74A6CC8D-18B3-44C7-AE03-EF543B4F3E22}" destId="{A7684385-1E4F-4457-B1AB-158EF7708AD0}" srcOrd="1" destOrd="0" presId="urn:microsoft.com/office/officeart/2008/layout/HorizontalMultiLevelHierarchy#1"/>
    <dgm:cxn modelId="{87809EEE-6F49-4735-8241-8BE9088D1F16}" srcId="{4B803C29-6CBF-4003-BBEC-232FC9826177}" destId="{73E4ABDF-EBF9-4306-AA16-19E4978642E8}" srcOrd="1" destOrd="0" parTransId="{E36AC6A7-F9AA-4682-830A-080644BC3105}" sibTransId="{E3128B50-090B-40E0-8757-420CA68E6201}"/>
    <dgm:cxn modelId="{6F0A1D98-2081-5A47-B26C-8F6E696EA83D}" type="presOf" srcId="{73E4ABDF-EBF9-4306-AA16-19E4978642E8}" destId="{C0BB8BF2-CCBE-47B5-9A30-ACD9461A6D2E}" srcOrd="0" destOrd="0" presId="urn:microsoft.com/office/officeart/2008/layout/HorizontalMultiLevelHierarchy#1"/>
    <dgm:cxn modelId="{CACC0EF0-34DE-0541-9C96-F63E366821B6}" type="presOf" srcId="{E36AC6A7-F9AA-4682-830A-080644BC3105}" destId="{50668DE7-9948-4DB8-9F78-572BDEC7EF8C}" srcOrd="0" destOrd="0" presId="urn:microsoft.com/office/officeart/2008/layout/HorizontalMultiLevelHierarchy#1"/>
    <dgm:cxn modelId="{CC7991AA-BFA6-6148-9A7B-87861FDF977A}" type="presOf" srcId="{8DD50F9D-FE81-48D9-8CE4-DFF23423D8BC}" destId="{AD95D6FF-000B-497F-9F1B-DA5D835ED5ED}" srcOrd="0" destOrd="0" presId="urn:microsoft.com/office/officeart/2008/layout/HorizontalMultiLevelHierarchy#1"/>
    <dgm:cxn modelId="{DEDFF7E4-80C5-2B4C-818D-46541BA20AAD}" type="presOf" srcId="{2FA967C5-9CDF-4F2A-BC0C-5A3548AC5C4D}" destId="{99937229-FB4F-4A6C-A5D3-ABE37A1AAF37}" srcOrd="0" destOrd="0" presId="urn:microsoft.com/office/officeart/2008/layout/HorizontalMultiLevelHierarchy#1"/>
    <dgm:cxn modelId="{99464034-D084-7F43-8F07-50807A474CC6}" type="presOf" srcId="{74A6CC8D-18B3-44C7-AE03-EF543B4F3E22}" destId="{8FDD8224-612E-4D18-9D3A-216E5928768C}" srcOrd="0" destOrd="0" presId="urn:microsoft.com/office/officeart/2008/layout/HorizontalMultiLevelHierarchy#1"/>
    <dgm:cxn modelId="{27F93940-724E-6148-8DC3-8AE4F826E28D}" type="presOf" srcId="{4B803C29-6CBF-4003-BBEC-232FC9826177}" destId="{12FC50FE-73DA-44F5-BD72-A99896E335C0}" srcOrd="0" destOrd="0" presId="urn:microsoft.com/office/officeart/2008/layout/HorizontalMultiLevelHierarchy#1"/>
    <dgm:cxn modelId="{4527A720-7557-436F-A4C2-3FF1DDC12AAA}" srcId="{4B803C29-6CBF-4003-BBEC-232FC9826177}" destId="{2FA967C5-9CDF-4F2A-BC0C-5A3548AC5C4D}" srcOrd="2" destOrd="0" parTransId="{74A6CC8D-18B3-44C7-AE03-EF543B4F3E22}" sibTransId="{29F6B6B2-A115-4530-94E2-1F1324C0B9FC}"/>
    <dgm:cxn modelId="{EA2C8FB5-8AC2-D148-A2D3-699B7BE8080F}" type="presOf" srcId="{8DD50F9D-FE81-48D9-8CE4-DFF23423D8BC}" destId="{B259FCB9-ABEB-40FE-9452-63DACF82E42A}" srcOrd="1" destOrd="0" presId="urn:microsoft.com/office/officeart/2008/layout/HorizontalMultiLevelHierarchy#1"/>
    <dgm:cxn modelId="{E518052A-C14C-8440-A919-22D531002E29}" type="presOf" srcId="{7922CA45-45F3-4A46-9285-48C6AB472A84}" destId="{5BA662CB-8C2E-47B8-9F1B-FEF9798A0549}" srcOrd="0" destOrd="0" presId="urn:microsoft.com/office/officeart/2008/layout/HorizontalMultiLevelHierarchy#1"/>
    <dgm:cxn modelId="{437E2432-8EB7-4D26-BD7D-29B0C7FD5E31}" srcId="{4B803C29-6CBF-4003-BBEC-232FC9826177}" destId="{67575A93-6307-4896-BCEA-5DFF16E31A0C}" srcOrd="0" destOrd="0" parTransId="{8DD50F9D-FE81-48D9-8CE4-DFF23423D8BC}" sibTransId="{D87628B2-450D-420D-AFD3-F3165F7D7E5F}"/>
    <dgm:cxn modelId="{353342E1-DB51-8D40-842C-FB3C49F35581}" type="presOf" srcId="{E36AC6A7-F9AA-4682-830A-080644BC3105}" destId="{0870E7DA-0FA1-4F1E-9BBD-921D95DAED35}" srcOrd="1" destOrd="0" presId="urn:microsoft.com/office/officeart/2008/layout/HorizontalMultiLevelHierarchy#1"/>
    <dgm:cxn modelId="{ED4CF0D2-BB25-A846-B0C0-85600E4F025F}" type="presParOf" srcId="{5BA662CB-8C2E-47B8-9F1B-FEF9798A0549}" destId="{7799F25F-C635-431E-8595-5FDDDAEB75C2}" srcOrd="0" destOrd="0" presId="urn:microsoft.com/office/officeart/2008/layout/HorizontalMultiLevelHierarchy#1"/>
    <dgm:cxn modelId="{0ACF5E63-7C2F-0D47-9875-CAE58426B055}" type="presParOf" srcId="{7799F25F-C635-431E-8595-5FDDDAEB75C2}" destId="{12FC50FE-73DA-44F5-BD72-A99896E335C0}" srcOrd="0" destOrd="0" presId="urn:microsoft.com/office/officeart/2008/layout/HorizontalMultiLevelHierarchy#1"/>
    <dgm:cxn modelId="{D617D2ED-9939-D04E-ADEA-1426DA3FD0B8}" type="presParOf" srcId="{7799F25F-C635-431E-8595-5FDDDAEB75C2}" destId="{CD009FA0-54DB-47F5-AEE7-9EBF66FA8FBB}" srcOrd="1" destOrd="0" presId="urn:microsoft.com/office/officeart/2008/layout/HorizontalMultiLevelHierarchy#1"/>
    <dgm:cxn modelId="{68444A62-8C9D-6942-815A-90F5867EF1F8}" type="presParOf" srcId="{CD009FA0-54DB-47F5-AEE7-9EBF66FA8FBB}" destId="{AD95D6FF-000B-497F-9F1B-DA5D835ED5ED}" srcOrd="0" destOrd="0" presId="urn:microsoft.com/office/officeart/2008/layout/HorizontalMultiLevelHierarchy#1"/>
    <dgm:cxn modelId="{87D73EBC-EF1A-2A40-B898-005F45E40D06}" type="presParOf" srcId="{AD95D6FF-000B-497F-9F1B-DA5D835ED5ED}" destId="{B259FCB9-ABEB-40FE-9452-63DACF82E42A}" srcOrd="0" destOrd="0" presId="urn:microsoft.com/office/officeart/2008/layout/HorizontalMultiLevelHierarchy#1"/>
    <dgm:cxn modelId="{F4CFF71A-12FF-6543-B0CE-D16020BB2236}" type="presParOf" srcId="{CD009FA0-54DB-47F5-AEE7-9EBF66FA8FBB}" destId="{A55B1247-C1B7-438B-A790-D021656FB896}" srcOrd="1" destOrd="0" presId="urn:microsoft.com/office/officeart/2008/layout/HorizontalMultiLevelHierarchy#1"/>
    <dgm:cxn modelId="{B66839A1-7581-4645-8FBC-199AA10FB549}" type="presParOf" srcId="{A55B1247-C1B7-438B-A790-D021656FB896}" destId="{5AFE789F-01BA-40D4-A60F-0FDD98A65223}" srcOrd="0" destOrd="0" presId="urn:microsoft.com/office/officeart/2008/layout/HorizontalMultiLevelHierarchy#1"/>
    <dgm:cxn modelId="{1FD8085A-ACCE-464E-8B0B-3F6EC1AF4F1C}" type="presParOf" srcId="{A55B1247-C1B7-438B-A790-D021656FB896}" destId="{972272C4-EC69-49BE-8B9A-C900CA14275C}" srcOrd="1" destOrd="0" presId="urn:microsoft.com/office/officeart/2008/layout/HorizontalMultiLevelHierarchy#1"/>
    <dgm:cxn modelId="{053E7407-DD04-A941-BA1D-C930B6F75F7E}" type="presParOf" srcId="{CD009FA0-54DB-47F5-AEE7-9EBF66FA8FBB}" destId="{50668DE7-9948-4DB8-9F78-572BDEC7EF8C}" srcOrd="2" destOrd="0" presId="urn:microsoft.com/office/officeart/2008/layout/HorizontalMultiLevelHierarchy#1"/>
    <dgm:cxn modelId="{0519EB44-E380-A441-9A90-D48A492A0A63}" type="presParOf" srcId="{50668DE7-9948-4DB8-9F78-572BDEC7EF8C}" destId="{0870E7DA-0FA1-4F1E-9BBD-921D95DAED35}" srcOrd="0" destOrd="0" presId="urn:microsoft.com/office/officeart/2008/layout/HorizontalMultiLevelHierarchy#1"/>
    <dgm:cxn modelId="{E15F991E-E2FF-9247-B754-B172A79F3E27}" type="presParOf" srcId="{CD009FA0-54DB-47F5-AEE7-9EBF66FA8FBB}" destId="{15F5D5BE-5E29-46E2-ADA2-1E6ADB794C85}" srcOrd="3" destOrd="0" presId="urn:microsoft.com/office/officeart/2008/layout/HorizontalMultiLevelHierarchy#1"/>
    <dgm:cxn modelId="{04A6C64B-50F1-1A4B-8841-6B7301F8E189}" type="presParOf" srcId="{15F5D5BE-5E29-46E2-ADA2-1E6ADB794C85}" destId="{C0BB8BF2-CCBE-47B5-9A30-ACD9461A6D2E}" srcOrd="0" destOrd="0" presId="urn:microsoft.com/office/officeart/2008/layout/HorizontalMultiLevelHierarchy#1"/>
    <dgm:cxn modelId="{E3791624-6CA6-2047-BF1C-59E37CAA0251}" type="presParOf" srcId="{15F5D5BE-5E29-46E2-ADA2-1E6ADB794C85}" destId="{071509ED-96E8-4CCE-8762-9FD14F86513C}" srcOrd="1" destOrd="0" presId="urn:microsoft.com/office/officeart/2008/layout/HorizontalMultiLevelHierarchy#1"/>
    <dgm:cxn modelId="{807AEBA7-939F-A74E-B5CC-90FFFFAA849D}" type="presParOf" srcId="{CD009FA0-54DB-47F5-AEE7-9EBF66FA8FBB}" destId="{8FDD8224-612E-4D18-9D3A-216E5928768C}" srcOrd="4" destOrd="0" presId="urn:microsoft.com/office/officeart/2008/layout/HorizontalMultiLevelHierarchy#1"/>
    <dgm:cxn modelId="{FE1C4643-9101-6E46-ACB4-2250A37F1FD4}" type="presParOf" srcId="{8FDD8224-612E-4D18-9D3A-216E5928768C}" destId="{A7684385-1E4F-4457-B1AB-158EF7708AD0}" srcOrd="0" destOrd="0" presId="urn:microsoft.com/office/officeart/2008/layout/HorizontalMultiLevelHierarchy#1"/>
    <dgm:cxn modelId="{8C7BD512-A8CC-BC40-8BFF-4E6D6DD14518}" type="presParOf" srcId="{CD009FA0-54DB-47F5-AEE7-9EBF66FA8FBB}" destId="{5252D690-818A-41A0-A586-AD5A7E13A4D1}" srcOrd="5" destOrd="0" presId="urn:microsoft.com/office/officeart/2008/layout/HorizontalMultiLevelHierarchy#1"/>
    <dgm:cxn modelId="{13976440-9CB5-C24F-ADAD-B923D10BC87E}" type="presParOf" srcId="{5252D690-818A-41A0-A586-AD5A7E13A4D1}" destId="{99937229-FB4F-4A6C-A5D3-ABE37A1AAF37}" srcOrd="0" destOrd="0" presId="urn:microsoft.com/office/officeart/2008/layout/HorizontalMultiLevelHierarchy#1"/>
    <dgm:cxn modelId="{F6166052-E4F2-C542-8E07-33DE634DC08E}" type="presParOf" srcId="{5252D690-818A-41A0-A586-AD5A7E13A4D1}" destId="{08DBDF64-9B5F-4820-8717-43AA78DE7E4C}" srcOrd="1" destOrd="0" presId="urn:microsoft.com/office/officeart/2008/layout/HorizontalMultiLevelHierarchy#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0.xml><?xml version="1.0" encoding="utf-8"?>
<dgm:dataModel xmlns:dgm="http://schemas.openxmlformats.org/drawingml/2006/diagram" xmlns:a="http://schemas.openxmlformats.org/drawingml/2006/main">
  <dgm:ptLst>
    <dgm:pt modelId="{7922CA45-45F3-4A46-9285-48C6AB472A84}" type="doc">
      <dgm:prSet loTypeId="urn:microsoft.com/office/officeart/2008/layout/HorizontalMultiLevelHierarchy#1" loCatId="hierarchy" qsTypeId="urn:microsoft.com/office/officeart/2005/8/quickstyle/simple1#1" qsCatId="simple" csTypeId="urn:microsoft.com/office/officeart/2005/8/colors/accent2_1#1" csCatId="accent2" phldr="1"/>
      <dgm:spPr/>
      <dgm:t>
        <a:bodyPr/>
        <a:lstStyle/>
        <a:p>
          <a:endParaRPr lang="zh-CN" altLang="en-US"/>
        </a:p>
      </dgm:t>
    </dgm:pt>
    <dgm:pt modelId="{73E4ABDF-EBF9-4306-AA16-19E4978642E8}">
      <dgm:prSet phldrT="[文本]" custT="1"/>
      <dgm:spPr>
        <a:solidFill>
          <a:srgbClr val="C00000"/>
        </a:solidFill>
        <a:ln>
          <a:solidFill>
            <a:srgbClr val="C00000"/>
          </a:solidFill>
        </a:ln>
      </dgm:spPr>
      <dgm:t>
        <a:bodyPr/>
        <a:lstStyle/>
        <a:p>
          <a:r>
            <a:rPr lang="zh-CN" altLang="en-US" sz="1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白石词的艺术成就</a:t>
          </a:r>
        </a:p>
      </dgm:t>
    </dgm:pt>
    <dgm:pt modelId="{E36AC6A7-F9AA-4682-830A-080644BC3105}" type="parTrans" cxnId="{87809EEE-6F49-4735-8241-8BE9088D1F16}">
      <dgm:prSet custT="1"/>
      <dgm:spPr>
        <a:ln>
          <a:solidFill>
            <a:srgbClr val="C00000"/>
          </a:solidFill>
        </a:ln>
      </dgm:spPr>
      <dgm:t>
        <a:bodyPr/>
        <a:lstStyle/>
        <a:p>
          <a:endParaRPr lang="zh-CN" altLang="en-US" sz="1400"/>
        </a:p>
      </dgm:t>
    </dgm:pt>
    <dgm:pt modelId="{E3128B50-090B-40E0-8757-420CA68E6201}" type="sibTrans" cxnId="{87809EEE-6F49-4735-8241-8BE9088D1F16}">
      <dgm:prSet/>
      <dgm:spPr/>
      <dgm:t>
        <a:bodyPr/>
        <a:lstStyle/>
        <a:p>
          <a:endParaRPr lang="zh-CN" altLang="en-US" sz="1400"/>
        </a:p>
      </dgm:t>
    </dgm:pt>
    <dgm:pt modelId="{4B803C29-6CBF-4003-BBEC-232FC9826177}">
      <dgm:prSet phldrT="[文本]" custT="1"/>
      <dgm:spPr>
        <a:ln>
          <a:solidFill>
            <a:srgbClr val="C00000"/>
          </a:solidFill>
        </a:ln>
      </dgm:spPr>
      <dgm:t>
        <a:bodyPr vert="vert"/>
        <a:lstStyle/>
        <a:p>
          <a:r>
            <a:rPr lang="zh-CN" altLang="en-US" sz="14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白石词</a:t>
          </a:r>
          <a:endParaRPr lang="en-US" altLang="zh-CN" sz="14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B86153EF-9F39-4FD2-85EB-656A2EC91177}" type="parTrans" cxnId="{E29E31EE-D444-4383-A635-8424645690BF}">
      <dgm:prSet/>
      <dgm:spPr/>
      <dgm:t>
        <a:bodyPr/>
        <a:lstStyle/>
        <a:p>
          <a:endParaRPr lang="zh-CN" altLang="en-US"/>
        </a:p>
      </dgm:t>
    </dgm:pt>
    <dgm:pt modelId="{02C5BFC0-0A23-4075-AC90-AC198D009D1B}" type="sibTrans" cxnId="{E29E31EE-D444-4383-A635-8424645690BF}">
      <dgm:prSet/>
      <dgm:spPr/>
      <dgm:t>
        <a:bodyPr/>
        <a:lstStyle/>
        <a:p>
          <a:endParaRPr lang="zh-CN" altLang="en-US"/>
        </a:p>
      </dgm:t>
    </dgm:pt>
    <dgm:pt modelId="{E844C7F5-A1C9-4467-9179-4E263BB9B55E}">
      <dgm:prSet phldrT="[文本]" custT="1"/>
      <dgm:spPr>
        <a:solidFill>
          <a:schemeClr val="bg1"/>
        </a:solidFill>
        <a:ln>
          <a:solidFill>
            <a:srgbClr val="C00000"/>
          </a:solidFill>
        </a:ln>
      </dgm:spPr>
      <dgm:t>
        <a:bodyPr/>
        <a:lstStyle/>
        <a:p>
          <a:r>
            <a:rPr lang="zh-CN" altLang="en-US" sz="14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白石词的情思内涵</a:t>
          </a:r>
          <a:endParaRPr lang="zh-CN" altLang="en-US" sz="1400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2A3D07A-7326-4510-AF8D-1B186248573D}" type="parTrans" cxnId="{7B5AF139-D498-49E2-AACD-3446FED0AEF2}">
      <dgm:prSet/>
      <dgm:spPr/>
      <dgm:t>
        <a:bodyPr/>
        <a:lstStyle/>
        <a:p>
          <a:endParaRPr lang="zh-CN" altLang="en-US"/>
        </a:p>
      </dgm:t>
    </dgm:pt>
    <dgm:pt modelId="{232A594E-DD47-4530-8229-8BA8D3595D82}" type="sibTrans" cxnId="{7B5AF139-D498-49E2-AACD-3446FED0AEF2}">
      <dgm:prSet/>
      <dgm:spPr/>
      <dgm:t>
        <a:bodyPr/>
        <a:lstStyle/>
        <a:p>
          <a:endParaRPr lang="zh-CN" altLang="en-US"/>
        </a:p>
      </dgm:t>
    </dgm:pt>
    <dgm:pt modelId="{5BA662CB-8C2E-47B8-9F1B-FEF9798A0549}" type="pres">
      <dgm:prSet presAssocID="{7922CA45-45F3-4A46-9285-48C6AB472A84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7799F25F-C635-431E-8595-5FDDDAEB75C2}" type="pres">
      <dgm:prSet presAssocID="{4B803C29-6CBF-4003-BBEC-232FC9826177}" presName="root1" presStyleCnt="0"/>
      <dgm:spPr/>
    </dgm:pt>
    <dgm:pt modelId="{12FC50FE-73DA-44F5-BD72-A99896E335C0}" type="pres">
      <dgm:prSet presAssocID="{4B803C29-6CBF-4003-BBEC-232FC9826177}" presName="LevelOneTextNode" presStyleLbl="node0" presStyleIdx="0" presStyleCnt="1" custScaleX="319394" custScaleY="2400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D009FA0-54DB-47F5-AEE7-9EBF66FA8FBB}" type="pres">
      <dgm:prSet presAssocID="{4B803C29-6CBF-4003-BBEC-232FC9826177}" presName="level2hierChild" presStyleCnt="0"/>
      <dgm:spPr/>
    </dgm:pt>
    <dgm:pt modelId="{37C9E173-1101-4256-93B8-7BA9BD6C0CBD}" type="pres">
      <dgm:prSet presAssocID="{02A3D07A-7326-4510-AF8D-1B186248573D}" presName="conn2-1" presStyleLbl="parChTrans1D2" presStyleIdx="0" presStyleCnt="2"/>
      <dgm:spPr/>
      <dgm:t>
        <a:bodyPr/>
        <a:lstStyle/>
        <a:p>
          <a:endParaRPr lang="zh-CN" altLang="en-US"/>
        </a:p>
      </dgm:t>
    </dgm:pt>
    <dgm:pt modelId="{CEA1FC64-8A99-4DB2-B6DD-A462808804E9}" type="pres">
      <dgm:prSet presAssocID="{02A3D07A-7326-4510-AF8D-1B186248573D}" presName="connTx" presStyleLbl="parChTrans1D2" presStyleIdx="0" presStyleCnt="2"/>
      <dgm:spPr/>
      <dgm:t>
        <a:bodyPr/>
        <a:lstStyle/>
        <a:p>
          <a:endParaRPr lang="zh-CN" altLang="en-US"/>
        </a:p>
      </dgm:t>
    </dgm:pt>
    <dgm:pt modelId="{D66BF2FF-E059-4CB7-80C5-083E420CF25B}" type="pres">
      <dgm:prSet presAssocID="{E844C7F5-A1C9-4467-9179-4E263BB9B55E}" presName="root2" presStyleCnt="0"/>
      <dgm:spPr/>
    </dgm:pt>
    <dgm:pt modelId="{DD936C5A-C466-434C-A910-EB5435AD2F3E}" type="pres">
      <dgm:prSet presAssocID="{E844C7F5-A1C9-4467-9179-4E263BB9B55E}" presName="LevelTwoTextNode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28B1DB2-89EE-4A10-83BE-3A8D4C663032}" type="pres">
      <dgm:prSet presAssocID="{E844C7F5-A1C9-4467-9179-4E263BB9B55E}" presName="level3hierChild" presStyleCnt="0"/>
      <dgm:spPr/>
    </dgm:pt>
    <dgm:pt modelId="{50668DE7-9948-4DB8-9F78-572BDEC7EF8C}" type="pres">
      <dgm:prSet presAssocID="{E36AC6A7-F9AA-4682-830A-080644BC3105}" presName="conn2-1" presStyleLbl="parChTrans1D2" presStyleIdx="1" presStyleCnt="2"/>
      <dgm:spPr/>
      <dgm:t>
        <a:bodyPr/>
        <a:lstStyle/>
        <a:p>
          <a:endParaRPr lang="zh-CN" altLang="en-US"/>
        </a:p>
      </dgm:t>
    </dgm:pt>
    <dgm:pt modelId="{0870E7DA-0FA1-4F1E-9BBD-921D95DAED35}" type="pres">
      <dgm:prSet presAssocID="{E36AC6A7-F9AA-4682-830A-080644BC3105}" presName="connTx" presStyleLbl="parChTrans1D2" presStyleIdx="1" presStyleCnt="2"/>
      <dgm:spPr/>
      <dgm:t>
        <a:bodyPr/>
        <a:lstStyle/>
        <a:p>
          <a:endParaRPr lang="zh-CN" altLang="en-US"/>
        </a:p>
      </dgm:t>
    </dgm:pt>
    <dgm:pt modelId="{15F5D5BE-5E29-46E2-ADA2-1E6ADB794C85}" type="pres">
      <dgm:prSet presAssocID="{73E4ABDF-EBF9-4306-AA16-19E4978642E8}" presName="root2" presStyleCnt="0"/>
      <dgm:spPr/>
    </dgm:pt>
    <dgm:pt modelId="{C0BB8BF2-CCBE-47B5-9A30-ACD9461A6D2E}" type="pres">
      <dgm:prSet presAssocID="{73E4ABDF-EBF9-4306-AA16-19E4978642E8}" presName="LevelTwoTextNode" presStyleLbl="node2" presStyleIdx="1" presStyleCnt="2" custScaleX="10070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71509ED-96E8-4CCE-8762-9FD14F86513C}" type="pres">
      <dgm:prSet presAssocID="{73E4ABDF-EBF9-4306-AA16-19E4978642E8}" presName="level3hierChild" presStyleCnt="0"/>
      <dgm:spPr/>
    </dgm:pt>
  </dgm:ptLst>
  <dgm:cxnLst>
    <dgm:cxn modelId="{4133ED15-A836-9645-AE11-C20774DFEAC8}" type="presOf" srcId="{73E4ABDF-EBF9-4306-AA16-19E4978642E8}" destId="{C0BB8BF2-CCBE-47B5-9A30-ACD9461A6D2E}" srcOrd="0" destOrd="0" presId="urn:microsoft.com/office/officeart/2008/layout/HorizontalMultiLevelHierarchy#1"/>
    <dgm:cxn modelId="{E29E31EE-D444-4383-A635-8424645690BF}" srcId="{7922CA45-45F3-4A46-9285-48C6AB472A84}" destId="{4B803C29-6CBF-4003-BBEC-232FC9826177}" srcOrd="0" destOrd="0" parTransId="{B86153EF-9F39-4FD2-85EB-656A2EC91177}" sibTransId="{02C5BFC0-0A23-4075-AC90-AC198D009D1B}"/>
    <dgm:cxn modelId="{28DAA8FB-9C35-D44C-B343-780E841D49FC}" type="presOf" srcId="{E36AC6A7-F9AA-4682-830A-080644BC3105}" destId="{50668DE7-9948-4DB8-9F78-572BDEC7EF8C}" srcOrd="0" destOrd="0" presId="urn:microsoft.com/office/officeart/2008/layout/HorizontalMultiLevelHierarchy#1"/>
    <dgm:cxn modelId="{9F50C130-BC3B-8842-A19B-6472E995DF87}" type="presOf" srcId="{7922CA45-45F3-4A46-9285-48C6AB472A84}" destId="{5BA662CB-8C2E-47B8-9F1B-FEF9798A0549}" srcOrd="0" destOrd="0" presId="urn:microsoft.com/office/officeart/2008/layout/HorizontalMultiLevelHierarchy#1"/>
    <dgm:cxn modelId="{87809EEE-6F49-4735-8241-8BE9088D1F16}" srcId="{4B803C29-6CBF-4003-BBEC-232FC9826177}" destId="{73E4ABDF-EBF9-4306-AA16-19E4978642E8}" srcOrd="1" destOrd="0" parTransId="{E36AC6A7-F9AA-4682-830A-080644BC3105}" sibTransId="{E3128B50-090B-40E0-8757-420CA68E6201}"/>
    <dgm:cxn modelId="{B4336DDC-099C-C14D-8428-78108F448B53}" type="presOf" srcId="{E844C7F5-A1C9-4467-9179-4E263BB9B55E}" destId="{DD936C5A-C466-434C-A910-EB5435AD2F3E}" srcOrd="0" destOrd="0" presId="urn:microsoft.com/office/officeart/2008/layout/HorizontalMultiLevelHierarchy#1"/>
    <dgm:cxn modelId="{9EEC90FD-DECA-194D-BD7F-458455AF3755}" type="presOf" srcId="{02A3D07A-7326-4510-AF8D-1B186248573D}" destId="{CEA1FC64-8A99-4DB2-B6DD-A462808804E9}" srcOrd="1" destOrd="0" presId="urn:microsoft.com/office/officeart/2008/layout/HorizontalMultiLevelHierarchy#1"/>
    <dgm:cxn modelId="{B055804D-A42F-5340-952C-E13074A9153A}" type="presOf" srcId="{02A3D07A-7326-4510-AF8D-1B186248573D}" destId="{37C9E173-1101-4256-93B8-7BA9BD6C0CBD}" srcOrd="0" destOrd="0" presId="urn:microsoft.com/office/officeart/2008/layout/HorizontalMultiLevelHierarchy#1"/>
    <dgm:cxn modelId="{D3744233-CF98-C941-9413-8541276B492A}" type="presOf" srcId="{4B803C29-6CBF-4003-BBEC-232FC9826177}" destId="{12FC50FE-73DA-44F5-BD72-A99896E335C0}" srcOrd="0" destOrd="0" presId="urn:microsoft.com/office/officeart/2008/layout/HorizontalMultiLevelHierarchy#1"/>
    <dgm:cxn modelId="{7B5AF139-D498-49E2-AACD-3446FED0AEF2}" srcId="{4B803C29-6CBF-4003-BBEC-232FC9826177}" destId="{E844C7F5-A1C9-4467-9179-4E263BB9B55E}" srcOrd="0" destOrd="0" parTransId="{02A3D07A-7326-4510-AF8D-1B186248573D}" sibTransId="{232A594E-DD47-4530-8229-8BA8D3595D82}"/>
    <dgm:cxn modelId="{3B33F56F-BD7A-7A4A-A889-27FDA9E3EAE5}" type="presOf" srcId="{E36AC6A7-F9AA-4682-830A-080644BC3105}" destId="{0870E7DA-0FA1-4F1E-9BBD-921D95DAED35}" srcOrd="1" destOrd="0" presId="urn:microsoft.com/office/officeart/2008/layout/HorizontalMultiLevelHierarchy#1"/>
    <dgm:cxn modelId="{AD5EC4F3-90BD-6E43-8167-919E532E91D3}" type="presParOf" srcId="{5BA662CB-8C2E-47B8-9F1B-FEF9798A0549}" destId="{7799F25F-C635-431E-8595-5FDDDAEB75C2}" srcOrd="0" destOrd="0" presId="urn:microsoft.com/office/officeart/2008/layout/HorizontalMultiLevelHierarchy#1"/>
    <dgm:cxn modelId="{64FCE065-60C1-0347-BA90-87FEA3F4FF34}" type="presParOf" srcId="{7799F25F-C635-431E-8595-5FDDDAEB75C2}" destId="{12FC50FE-73DA-44F5-BD72-A99896E335C0}" srcOrd="0" destOrd="0" presId="urn:microsoft.com/office/officeart/2008/layout/HorizontalMultiLevelHierarchy#1"/>
    <dgm:cxn modelId="{E5370E90-45D6-0B47-9B36-EB2DE066A928}" type="presParOf" srcId="{7799F25F-C635-431E-8595-5FDDDAEB75C2}" destId="{CD009FA0-54DB-47F5-AEE7-9EBF66FA8FBB}" srcOrd="1" destOrd="0" presId="urn:microsoft.com/office/officeart/2008/layout/HorizontalMultiLevelHierarchy#1"/>
    <dgm:cxn modelId="{5143126C-F2CB-794F-9F4B-AF5A1A58A0E9}" type="presParOf" srcId="{CD009FA0-54DB-47F5-AEE7-9EBF66FA8FBB}" destId="{37C9E173-1101-4256-93B8-7BA9BD6C0CBD}" srcOrd="0" destOrd="0" presId="urn:microsoft.com/office/officeart/2008/layout/HorizontalMultiLevelHierarchy#1"/>
    <dgm:cxn modelId="{7079C541-5162-7B41-84FE-517D0C298051}" type="presParOf" srcId="{37C9E173-1101-4256-93B8-7BA9BD6C0CBD}" destId="{CEA1FC64-8A99-4DB2-B6DD-A462808804E9}" srcOrd="0" destOrd="0" presId="urn:microsoft.com/office/officeart/2008/layout/HorizontalMultiLevelHierarchy#1"/>
    <dgm:cxn modelId="{069B379A-08B0-E14A-9258-648EFC533126}" type="presParOf" srcId="{CD009FA0-54DB-47F5-AEE7-9EBF66FA8FBB}" destId="{D66BF2FF-E059-4CB7-80C5-083E420CF25B}" srcOrd="1" destOrd="0" presId="urn:microsoft.com/office/officeart/2008/layout/HorizontalMultiLevelHierarchy#1"/>
    <dgm:cxn modelId="{819C2C4A-89CF-F447-888A-A71A12FCA38C}" type="presParOf" srcId="{D66BF2FF-E059-4CB7-80C5-083E420CF25B}" destId="{DD936C5A-C466-434C-A910-EB5435AD2F3E}" srcOrd="0" destOrd="0" presId="urn:microsoft.com/office/officeart/2008/layout/HorizontalMultiLevelHierarchy#1"/>
    <dgm:cxn modelId="{B9F6A6E4-7549-0C46-97B1-A23246B772BF}" type="presParOf" srcId="{D66BF2FF-E059-4CB7-80C5-083E420CF25B}" destId="{528B1DB2-89EE-4A10-83BE-3A8D4C663032}" srcOrd="1" destOrd="0" presId="urn:microsoft.com/office/officeart/2008/layout/HorizontalMultiLevelHierarchy#1"/>
    <dgm:cxn modelId="{81138704-04F1-AB4B-9BB1-5632140A8D39}" type="presParOf" srcId="{CD009FA0-54DB-47F5-AEE7-9EBF66FA8FBB}" destId="{50668DE7-9948-4DB8-9F78-572BDEC7EF8C}" srcOrd="2" destOrd="0" presId="urn:microsoft.com/office/officeart/2008/layout/HorizontalMultiLevelHierarchy#1"/>
    <dgm:cxn modelId="{7A853443-7631-874B-B224-ACE4F350376E}" type="presParOf" srcId="{50668DE7-9948-4DB8-9F78-572BDEC7EF8C}" destId="{0870E7DA-0FA1-4F1E-9BBD-921D95DAED35}" srcOrd="0" destOrd="0" presId="urn:microsoft.com/office/officeart/2008/layout/HorizontalMultiLevelHierarchy#1"/>
    <dgm:cxn modelId="{54FB5DF8-74C9-5447-81AF-85254FCAB046}" type="presParOf" srcId="{CD009FA0-54DB-47F5-AEE7-9EBF66FA8FBB}" destId="{15F5D5BE-5E29-46E2-ADA2-1E6ADB794C85}" srcOrd="3" destOrd="0" presId="urn:microsoft.com/office/officeart/2008/layout/HorizontalMultiLevelHierarchy#1"/>
    <dgm:cxn modelId="{FF8E6398-1F1F-F24F-9A63-5372E28EB818}" type="presParOf" srcId="{15F5D5BE-5E29-46E2-ADA2-1E6ADB794C85}" destId="{C0BB8BF2-CCBE-47B5-9A30-ACD9461A6D2E}" srcOrd="0" destOrd="0" presId="urn:microsoft.com/office/officeart/2008/layout/HorizontalMultiLevelHierarchy#1"/>
    <dgm:cxn modelId="{D8B130F3-46D6-D843-8616-C56A3808BCEF}" type="presParOf" srcId="{15F5D5BE-5E29-46E2-ADA2-1E6ADB794C85}" destId="{071509ED-96E8-4CCE-8762-9FD14F86513C}" srcOrd="1" destOrd="0" presId="urn:microsoft.com/office/officeart/2008/layout/HorizontalMultiLevelHierarchy#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1.xml><?xml version="1.0" encoding="utf-8"?>
<dgm:dataModel xmlns:dgm="http://schemas.openxmlformats.org/drawingml/2006/diagram" xmlns:a="http://schemas.openxmlformats.org/drawingml/2006/main">
  <dgm:ptLst>
    <dgm:pt modelId="{7922CA45-45F3-4A46-9285-48C6AB472A84}" type="doc">
      <dgm:prSet loTypeId="urn:microsoft.com/office/officeart/2008/layout/HorizontalMultiLevelHierarchy#1" loCatId="hierarchy" qsTypeId="urn:microsoft.com/office/officeart/2005/8/quickstyle/simple1#1" qsCatId="simple" csTypeId="urn:microsoft.com/office/officeart/2005/8/colors/accent2_1#1" csCatId="accent2" phldr="1"/>
      <dgm:spPr/>
      <dgm:t>
        <a:bodyPr/>
        <a:lstStyle/>
        <a:p>
          <a:endParaRPr lang="zh-CN" altLang="en-US"/>
        </a:p>
      </dgm:t>
    </dgm:pt>
    <dgm:pt modelId="{73E4ABDF-EBF9-4306-AA16-19E4978642E8}">
      <dgm:prSet phldrT="[文本]" custT="1"/>
      <dgm:spPr>
        <a:noFill/>
        <a:ln>
          <a:solidFill>
            <a:srgbClr val="C00000"/>
          </a:solidFill>
        </a:ln>
      </dgm:spPr>
      <dgm:t>
        <a:bodyPr/>
        <a:lstStyle/>
        <a:p>
          <a:r>
            <a:rPr lang="zh-CN" altLang="en-US" sz="14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梦窗词的艺术成就</a:t>
          </a:r>
        </a:p>
      </dgm:t>
    </dgm:pt>
    <dgm:pt modelId="{E36AC6A7-F9AA-4682-830A-080644BC3105}" type="parTrans" cxnId="{87809EEE-6F49-4735-8241-8BE9088D1F16}">
      <dgm:prSet custT="1"/>
      <dgm:spPr>
        <a:ln>
          <a:solidFill>
            <a:srgbClr val="C00000"/>
          </a:solidFill>
        </a:ln>
      </dgm:spPr>
      <dgm:t>
        <a:bodyPr/>
        <a:lstStyle/>
        <a:p>
          <a:endParaRPr lang="zh-CN" altLang="en-US" sz="1400"/>
        </a:p>
      </dgm:t>
    </dgm:pt>
    <dgm:pt modelId="{E3128B50-090B-40E0-8757-420CA68E6201}" type="sibTrans" cxnId="{87809EEE-6F49-4735-8241-8BE9088D1F16}">
      <dgm:prSet/>
      <dgm:spPr/>
      <dgm:t>
        <a:bodyPr/>
        <a:lstStyle/>
        <a:p>
          <a:endParaRPr lang="zh-CN" altLang="en-US" sz="1400"/>
        </a:p>
      </dgm:t>
    </dgm:pt>
    <dgm:pt modelId="{4B803C29-6CBF-4003-BBEC-232FC9826177}">
      <dgm:prSet phldrT="[文本]" custT="1"/>
      <dgm:spPr>
        <a:ln>
          <a:solidFill>
            <a:srgbClr val="C00000"/>
          </a:solidFill>
        </a:ln>
      </dgm:spPr>
      <dgm:t>
        <a:bodyPr vert="vert"/>
        <a:lstStyle/>
        <a:p>
          <a:r>
            <a:rPr lang="zh-CN" altLang="en-US" sz="14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梦窗词</a:t>
          </a:r>
          <a:endParaRPr lang="en-US" altLang="zh-CN" sz="14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B86153EF-9F39-4FD2-85EB-656A2EC91177}" type="parTrans" cxnId="{E29E31EE-D444-4383-A635-8424645690BF}">
      <dgm:prSet/>
      <dgm:spPr/>
      <dgm:t>
        <a:bodyPr/>
        <a:lstStyle/>
        <a:p>
          <a:endParaRPr lang="zh-CN" altLang="en-US"/>
        </a:p>
      </dgm:t>
    </dgm:pt>
    <dgm:pt modelId="{02C5BFC0-0A23-4075-AC90-AC198D009D1B}" type="sibTrans" cxnId="{E29E31EE-D444-4383-A635-8424645690BF}">
      <dgm:prSet/>
      <dgm:spPr/>
      <dgm:t>
        <a:bodyPr/>
        <a:lstStyle/>
        <a:p>
          <a:endParaRPr lang="zh-CN" altLang="en-US"/>
        </a:p>
      </dgm:t>
    </dgm:pt>
    <dgm:pt modelId="{E844C7F5-A1C9-4467-9179-4E263BB9B55E}">
      <dgm:prSet phldrT="[文本]" custT="1"/>
      <dgm:spPr>
        <a:solidFill>
          <a:srgbClr val="C00000"/>
        </a:solidFill>
        <a:ln>
          <a:solidFill>
            <a:srgbClr val="C00000"/>
          </a:solidFill>
        </a:ln>
      </dgm:spPr>
      <dgm:t>
        <a:bodyPr/>
        <a:lstStyle/>
        <a:p>
          <a:r>
            <a:rPr lang="zh-CN" altLang="en-US" sz="1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梦窗词的情感内涵</a:t>
          </a:r>
          <a:endParaRPr lang="zh-CN" altLang="en-US" sz="1400" dirty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2A3D07A-7326-4510-AF8D-1B186248573D}" type="parTrans" cxnId="{7B5AF139-D498-49E2-AACD-3446FED0AEF2}">
      <dgm:prSet/>
      <dgm:spPr/>
      <dgm:t>
        <a:bodyPr/>
        <a:lstStyle/>
        <a:p>
          <a:endParaRPr lang="zh-CN" altLang="en-US"/>
        </a:p>
      </dgm:t>
    </dgm:pt>
    <dgm:pt modelId="{232A594E-DD47-4530-8229-8BA8D3595D82}" type="sibTrans" cxnId="{7B5AF139-D498-49E2-AACD-3446FED0AEF2}">
      <dgm:prSet/>
      <dgm:spPr/>
      <dgm:t>
        <a:bodyPr/>
        <a:lstStyle/>
        <a:p>
          <a:endParaRPr lang="zh-CN" altLang="en-US"/>
        </a:p>
      </dgm:t>
    </dgm:pt>
    <dgm:pt modelId="{5BA662CB-8C2E-47B8-9F1B-FEF9798A0549}" type="pres">
      <dgm:prSet presAssocID="{7922CA45-45F3-4A46-9285-48C6AB472A84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7799F25F-C635-431E-8595-5FDDDAEB75C2}" type="pres">
      <dgm:prSet presAssocID="{4B803C29-6CBF-4003-BBEC-232FC9826177}" presName="root1" presStyleCnt="0"/>
      <dgm:spPr/>
    </dgm:pt>
    <dgm:pt modelId="{12FC50FE-73DA-44F5-BD72-A99896E335C0}" type="pres">
      <dgm:prSet presAssocID="{4B803C29-6CBF-4003-BBEC-232FC9826177}" presName="LevelOneTextNode" presStyleLbl="node0" presStyleIdx="0" presStyleCnt="1" custScaleX="319394" custScaleY="2400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D009FA0-54DB-47F5-AEE7-9EBF66FA8FBB}" type="pres">
      <dgm:prSet presAssocID="{4B803C29-6CBF-4003-BBEC-232FC9826177}" presName="level2hierChild" presStyleCnt="0"/>
      <dgm:spPr/>
    </dgm:pt>
    <dgm:pt modelId="{37C9E173-1101-4256-93B8-7BA9BD6C0CBD}" type="pres">
      <dgm:prSet presAssocID="{02A3D07A-7326-4510-AF8D-1B186248573D}" presName="conn2-1" presStyleLbl="parChTrans1D2" presStyleIdx="0" presStyleCnt="2"/>
      <dgm:spPr/>
      <dgm:t>
        <a:bodyPr/>
        <a:lstStyle/>
        <a:p>
          <a:endParaRPr lang="zh-CN" altLang="en-US"/>
        </a:p>
      </dgm:t>
    </dgm:pt>
    <dgm:pt modelId="{CEA1FC64-8A99-4DB2-B6DD-A462808804E9}" type="pres">
      <dgm:prSet presAssocID="{02A3D07A-7326-4510-AF8D-1B186248573D}" presName="connTx" presStyleLbl="parChTrans1D2" presStyleIdx="0" presStyleCnt="2"/>
      <dgm:spPr/>
      <dgm:t>
        <a:bodyPr/>
        <a:lstStyle/>
        <a:p>
          <a:endParaRPr lang="zh-CN" altLang="en-US"/>
        </a:p>
      </dgm:t>
    </dgm:pt>
    <dgm:pt modelId="{D66BF2FF-E059-4CB7-80C5-083E420CF25B}" type="pres">
      <dgm:prSet presAssocID="{E844C7F5-A1C9-4467-9179-4E263BB9B55E}" presName="root2" presStyleCnt="0"/>
      <dgm:spPr/>
    </dgm:pt>
    <dgm:pt modelId="{DD936C5A-C466-434C-A910-EB5435AD2F3E}" type="pres">
      <dgm:prSet presAssocID="{E844C7F5-A1C9-4467-9179-4E263BB9B55E}" presName="LevelTwoTextNode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28B1DB2-89EE-4A10-83BE-3A8D4C663032}" type="pres">
      <dgm:prSet presAssocID="{E844C7F5-A1C9-4467-9179-4E263BB9B55E}" presName="level3hierChild" presStyleCnt="0"/>
      <dgm:spPr/>
    </dgm:pt>
    <dgm:pt modelId="{50668DE7-9948-4DB8-9F78-572BDEC7EF8C}" type="pres">
      <dgm:prSet presAssocID="{E36AC6A7-F9AA-4682-830A-080644BC3105}" presName="conn2-1" presStyleLbl="parChTrans1D2" presStyleIdx="1" presStyleCnt="2"/>
      <dgm:spPr/>
      <dgm:t>
        <a:bodyPr/>
        <a:lstStyle/>
        <a:p>
          <a:endParaRPr lang="zh-CN" altLang="en-US"/>
        </a:p>
      </dgm:t>
    </dgm:pt>
    <dgm:pt modelId="{0870E7DA-0FA1-4F1E-9BBD-921D95DAED35}" type="pres">
      <dgm:prSet presAssocID="{E36AC6A7-F9AA-4682-830A-080644BC3105}" presName="connTx" presStyleLbl="parChTrans1D2" presStyleIdx="1" presStyleCnt="2"/>
      <dgm:spPr/>
      <dgm:t>
        <a:bodyPr/>
        <a:lstStyle/>
        <a:p>
          <a:endParaRPr lang="zh-CN" altLang="en-US"/>
        </a:p>
      </dgm:t>
    </dgm:pt>
    <dgm:pt modelId="{15F5D5BE-5E29-46E2-ADA2-1E6ADB794C85}" type="pres">
      <dgm:prSet presAssocID="{73E4ABDF-EBF9-4306-AA16-19E4978642E8}" presName="root2" presStyleCnt="0"/>
      <dgm:spPr/>
    </dgm:pt>
    <dgm:pt modelId="{C0BB8BF2-CCBE-47B5-9A30-ACD9461A6D2E}" type="pres">
      <dgm:prSet presAssocID="{73E4ABDF-EBF9-4306-AA16-19E4978642E8}" presName="LevelTwoTextNode" presStyleLbl="node2" presStyleIdx="1" presStyleCnt="2" custScaleX="10070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71509ED-96E8-4CCE-8762-9FD14F86513C}" type="pres">
      <dgm:prSet presAssocID="{73E4ABDF-EBF9-4306-AA16-19E4978642E8}" presName="level3hierChild" presStyleCnt="0"/>
      <dgm:spPr/>
    </dgm:pt>
  </dgm:ptLst>
  <dgm:cxnLst>
    <dgm:cxn modelId="{0DB251F8-AEA6-F843-8535-0CB19EB91FB0}" type="presOf" srcId="{7922CA45-45F3-4A46-9285-48C6AB472A84}" destId="{5BA662CB-8C2E-47B8-9F1B-FEF9798A0549}" srcOrd="0" destOrd="0" presId="urn:microsoft.com/office/officeart/2008/layout/HorizontalMultiLevelHierarchy#1"/>
    <dgm:cxn modelId="{27BDC9C6-CF1E-9E4A-810C-FE9C57EDE860}" type="presOf" srcId="{02A3D07A-7326-4510-AF8D-1B186248573D}" destId="{CEA1FC64-8A99-4DB2-B6DD-A462808804E9}" srcOrd="1" destOrd="0" presId="urn:microsoft.com/office/officeart/2008/layout/HorizontalMultiLevelHierarchy#1"/>
    <dgm:cxn modelId="{0F41004D-2053-4744-95CD-3494F485F3D4}" type="presOf" srcId="{E844C7F5-A1C9-4467-9179-4E263BB9B55E}" destId="{DD936C5A-C466-434C-A910-EB5435AD2F3E}" srcOrd="0" destOrd="0" presId="urn:microsoft.com/office/officeart/2008/layout/HorizontalMultiLevelHierarchy#1"/>
    <dgm:cxn modelId="{6AA33C8B-49B6-9448-857F-F64AE0795798}" type="presOf" srcId="{02A3D07A-7326-4510-AF8D-1B186248573D}" destId="{37C9E173-1101-4256-93B8-7BA9BD6C0CBD}" srcOrd="0" destOrd="0" presId="urn:microsoft.com/office/officeart/2008/layout/HorizontalMultiLevelHierarchy#1"/>
    <dgm:cxn modelId="{A4B0C524-114B-6645-8821-1FCDB942B89D}" type="presOf" srcId="{E36AC6A7-F9AA-4682-830A-080644BC3105}" destId="{50668DE7-9948-4DB8-9F78-572BDEC7EF8C}" srcOrd="0" destOrd="0" presId="urn:microsoft.com/office/officeart/2008/layout/HorizontalMultiLevelHierarchy#1"/>
    <dgm:cxn modelId="{87809EEE-6F49-4735-8241-8BE9088D1F16}" srcId="{4B803C29-6CBF-4003-BBEC-232FC9826177}" destId="{73E4ABDF-EBF9-4306-AA16-19E4978642E8}" srcOrd="1" destOrd="0" parTransId="{E36AC6A7-F9AA-4682-830A-080644BC3105}" sibTransId="{E3128B50-090B-40E0-8757-420CA68E6201}"/>
    <dgm:cxn modelId="{981A8BD5-59F5-4445-8E83-106398577021}" type="presOf" srcId="{E36AC6A7-F9AA-4682-830A-080644BC3105}" destId="{0870E7DA-0FA1-4F1E-9BBD-921D95DAED35}" srcOrd="1" destOrd="0" presId="urn:microsoft.com/office/officeart/2008/layout/HorizontalMultiLevelHierarchy#1"/>
    <dgm:cxn modelId="{0AF482FF-8E86-B748-908E-ACF66ECCE6F1}" type="presOf" srcId="{73E4ABDF-EBF9-4306-AA16-19E4978642E8}" destId="{C0BB8BF2-CCBE-47B5-9A30-ACD9461A6D2E}" srcOrd="0" destOrd="0" presId="urn:microsoft.com/office/officeart/2008/layout/HorizontalMultiLevelHierarchy#1"/>
    <dgm:cxn modelId="{CB771034-695B-6940-B788-49B7099E80E5}" type="presOf" srcId="{4B803C29-6CBF-4003-BBEC-232FC9826177}" destId="{12FC50FE-73DA-44F5-BD72-A99896E335C0}" srcOrd="0" destOrd="0" presId="urn:microsoft.com/office/officeart/2008/layout/HorizontalMultiLevelHierarchy#1"/>
    <dgm:cxn modelId="{7B5AF139-D498-49E2-AACD-3446FED0AEF2}" srcId="{4B803C29-6CBF-4003-BBEC-232FC9826177}" destId="{E844C7F5-A1C9-4467-9179-4E263BB9B55E}" srcOrd="0" destOrd="0" parTransId="{02A3D07A-7326-4510-AF8D-1B186248573D}" sibTransId="{232A594E-DD47-4530-8229-8BA8D3595D82}"/>
    <dgm:cxn modelId="{E29E31EE-D444-4383-A635-8424645690BF}" srcId="{7922CA45-45F3-4A46-9285-48C6AB472A84}" destId="{4B803C29-6CBF-4003-BBEC-232FC9826177}" srcOrd="0" destOrd="0" parTransId="{B86153EF-9F39-4FD2-85EB-656A2EC91177}" sibTransId="{02C5BFC0-0A23-4075-AC90-AC198D009D1B}"/>
    <dgm:cxn modelId="{3918959E-46D2-1E4A-B75D-76D3B9A82F0D}" type="presParOf" srcId="{5BA662CB-8C2E-47B8-9F1B-FEF9798A0549}" destId="{7799F25F-C635-431E-8595-5FDDDAEB75C2}" srcOrd="0" destOrd="0" presId="urn:microsoft.com/office/officeart/2008/layout/HorizontalMultiLevelHierarchy#1"/>
    <dgm:cxn modelId="{67CCA285-F5D9-9541-A39C-ACA2B224542C}" type="presParOf" srcId="{7799F25F-C635-431E-8595-5FDDDAEB75C2}" destId="{12FC50FE-73DA-44F5-BD72-A99896E335C0}" srcOrd="0" destOrd="0" presId="urn:microsoft.com/office/officeart/2008/layout/HorizontalMultiLevelHierarchy#1"/>
    <dgm:cxn modelId="{789F5E79-F4D4-DE47-863A-E9643483C985}" type="presParOf" srcId="{7799F25F-C635-431E-8595-5FDDDAEB75C2}" destId="{CD009FA0-54DB-47F5-AEE7-9EBF66FA8FBB}" srcOrd="1" destOrd="0" presId="urn:microsoft.com/office/officeart/2008/layout/HorizontalMultiLevelHierarchy#1"/>
    <dgm:cxn modelId="{84C2C456-3283-9C4C-8510-D02B5423B886}" type="presParOf" srcId="{CD009FA0-54DB-47F5-AEE7-9EBF66FA8FBB}" destId="{37C9E173-1101-4256-93B8-7BA9BD6C0CBD}" srcOrd="0" destOrd="0" presId="urn:microsoft.com/office/officeart/2008/layout/HorizontalMultiLevelHierarchy#1"/>
    <dgm:cxn modelId="{03D55436-DD68-C24D-BCE4-89704B7A3C90}" type="presParOf" srcId="{37C9E173-1101-4256-93B8-7BA9BD6C0CBD}" destId="{CEA1FC64-8A99-4DB2-B6DD-A462808804E9}" srcOrd="0" destOrd="0" presId="urn:microsoft.com/office/officeart/2008/layout/HorizontalMultiLevelHierarchy#1"/>
    <dgm:cxn modelId="{CDC4A215-A10F-704A-ABAB-49D585A203D5}" type="presParOf" srcId="{CD009FA0-54DB-47F5-AEE7-9EBF66FA8FBB}" destId="{D66BF2FF-E059-4CB7-80C5-083E420CF25B}" srcOrd="1" destOrd="0" presId="urn:microsoft.com/office/officeart/2008/layout/HorizontalMultiLevelHierarchy#1"/>
    <dgm:cxn modelId="{4EB8D410-0E7E-1C49-B209-26F75029486B}" type="presParOf" srcId="{D66BF2FF-E059-4CB7-80C5-083E420CF25B}" destId="{DD936C5A-C466-434C-A910-EB5435AD2F3E}" srcOrd="0" destOrd="0" presId="urn:microsoft.com/office/officeart/2008/layout/HorizontalMultiLevelHierarchy#1"/>
    <dgm:cxn modelId="{56DFAA5A-9A88-8E4C-AA25-936CC4915065}" type="presParOf" srcId="{D66BF2FF-E059-4CB7-80C5-083E420CF25B}" destId="{528B1DB2-89EE-4A10-83BE-3A8D4C663032}" srcOrd="1" destOrd="0" presId="urn:microsoft.com/office/officeart/2008/layout/HorizontalMultiLevelHierarchy#1"/>
    <dgm:cxn modelId="{0969A9CE-5902-FB4C-8C22-78F79825F394}" type="presParOf" srcId="{CD009FA0-54DB-47F5-AEE7-9EBF66FA8FBB}" destId="{50668DE7-9948-4DB8-9F78-572BDEC7EF8C}" srcOrd="2" destOrd="0" presId="urn:microsoft.com/office/officeart/2008/layout/HorizontalMultiLevelHierarchy#1"/>
    <dgm:cxn modelId="{1F65F30A-1E5B-3646-B1DC-445561A4565F}" type="presParOf" srcId="{50668DE7-9948-4DB8-9F78-572BDEC7EF8C}" destId="{0870E7DA-0FA1-4F1E-9BBD-921D95DAED35}" srcOrd="0" destOrd="0" presId="urn:microsoft.com/office/officeart/2008/layout/HorizontalMultiLevelHierarchy#1"/>
    <dgm:cxn modelId="{6EABBFA5-513B-F243-B1F6-A9BFF854BFAE}" type="presParOf" srcId="{CD009FA0-54DB-47F5-AEE7-9EBF66FA8FBB}" destId="{15F5D5BE-5E29-46E2-ADA2-1E6ADB794C85}" srcOrd="3" destOrd="0" presId="urn:microsoft.com/office/officeart/2008/layout/HorizontalMultiLevelHierarchy#1"/>
    <dgm:cxn modelId="{6C95BE92-EF71-D945-BF23-872B673FE226}" type="presParOf" srcId="{15F5D5BE-5E29-46E2-ADA2-1E6ADB794C85}" destId="{C0BB8BF2-CCBE-47B5-9A30-ACD9461A6D2E}" srcOrd="0" destOrd="0" presId="urn:microsoft.com/office/officeart/2008/layout/HorizontalMultiLevelHierarchy#1"/>
    <dgm:cxn modelId="{C5CC16B8-EF09-854D-B827-6FEC688AD449}" type="presParOf" srcId="{15F5D5BE-5E29-46E2-ADA2-1E6ADB794C85}" destId="{071509ED-96E8-4CCE-8762-9FD14F86513C}" srcOrd="1" destOrd="0" presId="urn:microsoft.com/office/officeart/2008/layout/HorizontalMultiLevelHierarchy#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42.xml><?xml version="1.0" encoding="utf-8"?>
<dgm:dataModel xmlns:dgm="http://schemas.openxmlformats.org/drawingml/2006/diagram" xmlns:a="http://schemas.openxmlformats.org/drawingml/2006/main">
  <dgm:ptLst>
    <dgm:pt modelId="{7922CA45-45F3-4A46-9285-48C6AB472A84}" type="doc">
      <dgm:prSet loTypeId="urn:microsoft.com/office/officeart/2008/layout/HorizontalMultiLevelHierarchy#1" loCatId="hierarchy" qsTypeId="urn:microsoft.com/office/officeart/2005/8/quickstyle/simple1#1" qsCatId="simple" csTypeId="urn:microsoft.com/office/officeart/2005/8/colors/accent2_1#1" csCatId="accent2" phldr="1"/>
      <dgm:spPr/>
      <dgm:t>
        <a:bodyPr/>
        <a:lstStyle/>
        <a:p>
          <a:endParaRPr lang="zh-CN" altLang="en-US"/>
        </a:p>
      </dgm:t>
    </dgm:pt>
    <dgm:pt modelId="{73E4ABDF-EBF9-4306-AA16-19E4978642E8}">
      <dgm:prSet phldrT="[文本]" custT="1"/>
      <dgm:spPr>
        <a:noFill/>
        <a:ln>
          <a:solidFill>
            <a:srgbClr val="C00000"/>
          </a:solidFill>
        </a:ln>
      </dgm:spPr>
      <dgm:t>
        <a:bodyPr/>
        <a:lstStyle/>
        <a:p>
          <a:r>
            <a:rPr lang="zh-CN" altLang="en-US" sz="14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梦窗词的艺术成就</a:t>
          </a:r>
        </a:p>
      </dgm:t>
    </dgm:pt>
    <dgm:pt modelId="{E36AC6A7-F9AA-4682-830A-080644BC3105}" type="parTrans" cxnId="{87809EEE-6F49-4735-8241-8BE9088D1F16}">
      <dgm:prSet custT="1"/>
      <dgm:spPr>
        <a:ln>
          <a:solidFill>
            <a:srgbClr val="C00000"/>
          </a:solidFill>
        </a:ln>
      </dgm:spPr>
      <dgm:t>
        <a:bodyPr/>
        <a:lstStyle/>
        <a:p>
          <a:endParaRPr lang="zh-CN" altLang="en-US" sz="1400"/>
        </a:p>
      </dgm:t>
    </dgm:pt>
    <dgm:pt modelId="{E3128B50-090B-40E0-8757-420CA68E6201}" type="sibTrans" cxnId="{87809EEE-6F49-4735-8241-8BE9088D1F16}">
      <dgm:prSet/>
      <dgm:spPr/>
      <dgm:t>
        <a:bodyPr/>
        <a:lstStyle/>
        <a:p>
          <a:endParaRPr lang="zh-CN" altLang="en-US" sz="1400"/>
        </a:p>
      </dgm:t>
    </dgm:pt>
    <dgm:pt modelId="{4B803C29-6CBF-4003-BBEC-232FC9826177}">
      <dgm:prSet phldrT="[文本]" custT="1"/>
      <dgm:spPr>
        <a:ln>
          <a:solidFill>
            <a:srgbClr val="C00000"/>
          </a:solidFill>
        </a:ln>
      </dgm:spPr>
      <dgm:t>
        <a:bodyPr vert="vert"/>
        <a:lstStyle/>
        <a:p>
          <a:r>
            <a:rPr lang="zh-CN" altLang="en-US" sz="14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梦窗词</a:t>
          </a:r>
          <a:endParaRPr lang="en-US" altLang="zh-CN" sz="14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B86153EF-9F39-4FD2-85EB-656A2EC91177}" type="parTrans" cxnId="{E29E31EE-D444-4383-A635-8424645690BF}">
      <dgm:prSet/>
      <dgm:spPr/>
      <dgm:t>
        <a:bodyPr/>
        <a:lstStyle/>
        <a:p>
          <a:endParaRPr lang="zh-CN" altLang="en-US"/>
        </a:p>
      </dgm:t>
    </dgm:pt>
    <dgm:pt modelId="{02C5BFC0-0A23-4075-AC90-AC198D009D1B}" type="sibTrans" cxnId="{E29E31EE-D444-4383-A635-8424645690BF}">
      <dgm:prSet/>
      <dgm:spPr/>
      <dgm:t>
        <a:bodyPr/>
        <a:lstStyle/>
        <a:p>
          <a:endParaRPr lang="zh-CN" altLang="en-US"/>
        </a:p>
      </dgm:t>
    </dgm:pt>
    <dgm:pt modelId="{E844C7F5-A1C9-4467-9179-4E263BB9B55E}">
      <dgm:prSet phldrT="[文本]" custT="1"/>
      <dgm:spPr>
        <a:solidFill>
          <a:srgbClr val="C00000"/>
        </a:solidFill>
        <a:ln>
          <a:solidFill>
            <a:srgbClr val="C00000"/>
          </a:solidFill>
        </a:ln>
      </dgm:spPr>
      <dgm:t>
        <a:bodyPr/>
        <a:lstStyle/>
        <a:p>
          <a:r>
            <a:rPr lang="zh-CN" altLang="en-US" sz="1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梦窗词的情感内涵</a:t>
          </a:r>
          <a:endParaRPr lang="zh-CN" altLang="en-US" sz="1400" dirty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2A3D07A-7326-4510-AF8D-1B186248573D}" type="parTrans" cxnId="{7B5AF139-D498-49E2-AACD-3446FED0AEF2}">
      <dgm:prSet/>
      <dgm:spPr/>
      <dgm:t>
        <a:bodyPr/>
        <a:lstStyle/>
        <a:p>
          <a:endParaRPr lang="zh-CN" altLang="en-US"/>
        </a:p>
      </dgm:t>
    </dgm:pt>
    <dgm:pt modelId="{232A594E-DD47-4530-8229-8BA8D3595D82}" type="sibTrans" cxnId="{7B5AF139-D498-49E2-AACD-3446FED0AEF2}">
      <dgm:prSet/>
      <dgm:spPr/>
      <dgm:t>
        <a:bodyPr/>
        <a:lstStyle/>
        <a:p>
          <a:endParaRPr lang="zh-CN" altLang="en-US"/>
        </a:p>
      </dgm:t>
    </dgm:pt>
    <dgm:pt modelId="{5BA662CB-8C2E-47B8-9F1B-FEF9798A0549}" type="pres">
      <dgm:prSet presAssocID="{7922CA45-45F3-4A46-9285-48C6AB472A84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7799F25F-C635-431E-8595-5FDDDAEB75C2}" type="pres">
      <dgm:prSet presAssocID="{4B803C29-6CBF-4003-BBEC-232FC9826177}" presName="root1" presStyleCnt="0"/>
      <dgm:spPr/>
    </dgm:pt>
    <dgm:pt modelId="{12FC50FE-73DA-44F5-BD72-A99896E335C0}" type="pres">
      <dgm:prSet presAssocID="{4B803C29-6CBF-4003-BBEC-232FC9826177}" presName="LevelOneTextNode" presStyleLbl="node0" presStyleIdx="0" presStyleCnt="1" custScaleX="319394" custScaleY="2400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D009FA0-54DB-47F5-AEE7-9EBF66FA8FBB}" type="pres">
      <dgm:prSet presAssocID="{4B803C29-6CBF-4003-BBEC-232FC9826177}" presName="level2hierChild" presStyleCnt="0"/>
      <dgm:spPr/>
    </dgm:pt>
    <dgm:pt modelId="{37C9E173-1101-4256-93B8-7BA9BD6C0CBD}" type="pres">
      <dgm:prSet presAssocID="{02A3D07A-7326-4510-AF8D-1B186248573D}" presName="conn2-1" presStyleLbl="parChTrans1D2" presStyleIdx="0" presStyleCnt="2"/>
      <dgm:spPr/>
      <dgm:t>
        <a:bodyPr/>
        <a:lstStyle/>
        <a:p>
          <a:endParaRPr lang="zh-CN" altLang="en-US"/>
        </a:p>
      </dgm:t>
    </dgm:pt>
    <dgm:pt modelId="{CEA1FC64-8A99-4DB2-B6DD-A462808804E9}" type="pres">
      <dgm:prSet presAssocID="{02A3D07A-7326-4510-AF8D-1B186248573D}" presName="connTx" presStyleLbl="parChTrans1D2" presStyleIdx="0" presStyleCnt="2"/>
      <dgm:spPr/>
      <dgm:t>
        <a:bodyPr/>
        <a:lstStyle/>
        <a:p>
          <a:endParaRPr lang="zh-CN" altLang="en-US"/>
        </a:p>
      </dgm:t>
    </dgm:pt>
    <dgm:pt modelId="{D66BF2FF-E059-4CB7-80C5-083E420CF25B}" type="pres">
      <dgm:prSet presAssocID="{E844C7F5-A1C9-4467-9179-4E263BB9B55E}" presName="root2" presStyleCnt="0"/>
      <dgm:spPr/>
    </dgm:pt>
    <dgm:pt modelId="{DD936C5A-C466-434C-A910-EB5435AD2F3E}" type="pres">
      <dgm:prSet presAssocID="{E844C7F5-A1C9-4467-9179-4E263BB9B55E}" presName="LevelTwoTextNode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28B1DB2-89EE-4A10-83BE-3A8D4C663032}" type="pres">
      <dgm:prSet presAssocID="{E844C7F5-A1C9-4467-9179-4E263BB9B55E}" presName="level3hierChild" presStyleCnt="0"/>
      <dgm:spPr/>
    </dgm:pt>
    <dgm:pt modelId="{50668DE7-9948-4DB8-9F78-572BDEC7EF8C}" type="pres">
      <dgm:prSet presAssocID="{E36AC6A7-F9AA-4682-830A-080644BC3105}" presName="conn2-1" presStyleLbl="parChTrans1D2" presStyleIdx="1" presStyleCnt="2"/>
      <dgm:spPr/>
      <dgm:t>
        <a:bodyPr/>
        <a:lstStyle/>
        <a:p>
          <a:endParaRPr lang="zh-CN" altLang="en-US"/>
        </a:p>
      </dgm:t>
    </dgm:pt>
    <dgm:pt modelId="{0870E7DA-0FA1-4F1E-9BBD-921D95DAED35}" type="pres">
      <dgm:prSet presAssocID="{E36AC6A7-F9AA-4682-830A-080644BC3105}" presName="connTx" presStyleLbl="parChTrans1D2" presStyleIdx="1" presStyleCnt="2"/>
      <dgm:spPr/>
      <dgm:t>
        <a:bodyPr/>
        <a:lstStyle/>
        <a:p>
          <a:endParaRPr lang="zh-CN" altLang="en-US"/>
        </a:p>
      </dgm:t>
    </dgm:pt>
    <dgm:pt modelId="{15F5D5BE-5E29-46E2-ADA2-1E6ADB794C85}" type="pres">
      <dgm:prSet presAssocID="{73E4ABDF-EBF9-4306-AA16-19E4978642E8}" presName="root2" presStyleCnt="0"/>
      <dgm:spPr/>
    </dgm:pt>
    <dgm:pt modelId="{C0BB8BF2-CCBE-47B5-9A30-ACD9461A6D2E}" type="pres">
      <dgm:prSet presAssocID="{73E4ABDF-EBF9-4306-AA16-19E4978642E8}" presName="LevelTwoTextNode" presStyleLbl="node2" presStyleIdx="1" presStyleCnt="2" custScaleX="10070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71509ED-96E8-4CCE-8762-9FD14F86513C}" type="pres">
      <dgm:prSet presAssocID="{73E4ABDF-EBF9-4306-AA16-19E4978642E8}" presName="level3hierChild" presStyleCnt="0"/>
      <dgm:spPr/>
    </dgm:pt>
  </dgm:ptLst>
  <dgm:cxnLst>
    <dgm:cxn modelId="{0FDEF2BE-FEBB-D64B-A007-0B4213E29F31}" type="presOf" srcId="{E36AC6A7-F9AA-4682-830A-080644BC3105}" destId="{0870E7DA-0FA1-4F1E-9BBD-921D95DAED35}" srcOrd="1" destOrd="0" presId="urn:microsoft.com/office/officeart/2008/layout/HorizontalMultiLevelHierarchy#1"/>
    <dgm:cxn modelId="{4CE23527-1439-0D4C-87B3-31E151EEA845}" type="presOf" srcId="{7922CA45-45F3-4A46-9285-48C6AB472A84}" destId="{5BA662CB-8C2E-47B8-9F1B-FEF9798A0549}" srcOrd="0" destOrd="0" presId="urn:microsoft.com/office/officeart/2008/layout/HorizontalMultiLevelHierarchy#1"/>
    <dgm:cxn modelId="{5427D461-0A3D-8142-875F-70DCBD9E81E2}" type="presOf" srcId="{E844C7F5-A1C9-4467-9179-4E263BB9B55E}" destId="{DD936C5A-C466-434C-A910-EB5435AD2F3E}" srcOrd="0" destOrd="0" presId="urn:microsoft.com/office/officeart/2008/layout/HorizontalMultiLevelHierarchy#1"/>
    <dgm:cxn modelId="{4FFF6AE4-4E67-C140-82EA-A19C0602C66A}" type="presOf" srcId="{02A3D07A-7326-4510-AF8D-1B186248573D}" destId="{CEA1FC64-8A99-4DB2-B6DD-A462808804E9}" srcOrd="1" destOrd="0" presId="urn:microsoft.com/office/officeart/2008/layout/HorizontalMultiLevelHierarchy#1"/>
    <dgm:cxn modelId="{76D44EEB-79B8-2C4C-AB1C-F63F17965BB6}" type="presOf" srcId="{73E4ABDF-EBF9-4306-AA16-19E4978642E8}" destId="{C0BB8BF2-CCBE-47B5-9A30-ACD9461A6D2E}" srcOrd="0" destOrd="0" presId="urn:microsoft.com/office/officeart/2008/layout/HorizontalMultiLevelHierarchy#1"/>
    <dgm:cxn modelId="{7B5AF139-D498-49E2-AACD-3446FED0AEF2}" srcId="{4B803C29-6CBF-4003-BBEC-232FC9826177}" destId="{E844C7F5-A1C9-4467-9179-4E263BB9B55E}" srcOrd="0" destOrd="0" parTransId="{02A3D07A-7326-4510-AF8D-1B186248573D}" sibTransId="{232A594E-DD47-4530-8229-8BA8D3595D82}"/>
    <dgm:cxn modelId="{05AF37FC-B865-344A-936C-22FAE755FAFA}" type="presOf" srcId="{4B803C29-6CBF-4003-BBEC-232FC9826177}" destId="{12FC50FE-73DA-44F5-BD72-A99896E335C0}" srcOrd="0" destOrd="0" presId="urn:microsoft.com/office/officeart/2008/layout/HorizontalMultiLevelHierarchy#1"/>
    <dgm:cxn modelId="{2225ECC3-2835-B147-8A06-5844CD879C3D}" type="presOf" srcId="{02A3D07A-7326-4510-AF8D-1B186248573D}" destId="{37C9E173-1101-4256-93B8-7BA9BD6C0CBD}" srcOrd="0" destOrd="0" presId="urn:microsoft.com/office/officeart/2008/layout/HorizontalMultiLevelHierarchy#1"/>
    <dgm:cxn modelId="{E29E31EE-D444-4383-A635-8424645690BF}" srcId="{7922CA45-45F3-4A46-9285-48C6AB472A84}" destId="{4B803C29-6CBF-4003-BBEC-232FC9826177}" srcOrd="0" destOrd="0" parTransId="{B86153EF-9F39-4FD2-85EB-656A2EC91177}" sibTransId="{02C5BFC0-0A23-4075-AC90-AC198D009D1B}"/>
    <dgm:cxn modelId="{EB8CA085-EE2F-C54C-9959-D3F05025F2F0}" type="presOf" srcId="{E36AC6A7-F9AA-4682-830A-080644BC3105}" destId="{50668DE7-9948-4DB8-9F78-572BDEC7EF8C}" srcOrd="0" destOrd="0" presId="urn:microsoft.com/office/officeart/2008/layout/HorizontalMultiLevelHierarchy#1"/>
    <dgm:cxn modelId="{87809EEE-6F49-4735-8241-8BE9088D1F16}" srcId="{4B803C29-6CBF-4003-BBEC-232FC9826177}" destId="{73E4ABDF-EBF9-4306-AA16-19E4978642E8}" srcOrd="1" destOrd="0" parTransId="{E36AC6A7-F9AA-4682-830A-080644BC3105}" sibTransId="{E3128B50-090B-40E0-8757-420CA68E6201}"/>
    <dgm:cxn modelId="{178C88B7-1521-684D-8661-A0253DDAEAE3}" type="presParOf" srcId="{5BA662CB-8C2E-47B8-9F1B-FEF9798A0549}" destId="{7799F25F-C635-431E-8595-5FDDDAEB75C2}" srcOrd="0" destOrd="0" presId="urn:microsoft.com/office/officeart/2008/layout/HorizontalMultiLevelHierarchy#1"/>
    <dgm:cxn modelId="{B1388EBC-2B3A-8444-B518-8E78C5E80B04}" type="presParOf" srcId="{7799F25F-C635-431E-8595-5FDDDAEB75C2}" destId="{12FC50FE-73DA-44F5-BD72-A99896E335C0}" srcOrd="0" destOrd="0" presId="urn:microsoft.com/office/officeart/2008/layout/HorizontalMultiLevelHierarchy#1"/>
    <dgm:cxn modelId="{B86557EE-C7DD-D849-A28F-29E3E26A9060}" type="presParOf" srcId="{7799F25F-C635-431E-8595-5FDDDAEB75C2}" destId="{CD009FA0-54DB-47F5-AEE7-9EBF66FA8FBB}" srcOrd="1" destOrd="0" presId="urn:microsoft.com/office/officeart/2008/layout/HorizontalMultiLevelHierarchy#1"/>
    <dgm:cxn modelId="{5B6682BA-E56C-DE4E-982D-B21029C7155F}" type="presParOf" srcId="{CD009FA0-54DB-47F5-AEE7-9EBF66FA8FBB}" destId="{37C9E173-1101-4256-93B8-7BA9BD6C0CBD}" srcOrd="0" destOrd="0" presId="urn:microsoft.com/office/officeart/2008/layout/HorizontalMultiLevelHierarchy#1"/>
    <dgm:cxn modelId="{311B504E-1603-4D48-A9F1-5A92CFB61383}" type="presParOf" srcId="{37C9E173-1101-4256-93B8-7BA9BD6C0CBD}" destId="{CEA1FC64-8A99-4DB2-B6DD-A462808804E9}" srcOrd="0" destOrd="0" presId="urn:microsoft.com/office/officeart/2008/layout/HorizontalMultiLevelHierarchy#1"/>
    <dgm:cxn modelId="{6BF34F32-53D1-0344-B4A2-403C2A71FC49}" type="presParOf" srcId="{CD009FA0-54DB-47F5-AEE7-9EBF66FA8FBB}" destId="{D66BF2FF-E059-4CB7-80C5-083E420CF25B}" srcOrd="1" destOrd="0" presId="urn:microsoft.com/office/officeart/2008/layout/HorizontalMultiLevelHierarchy#1"/>
    <dgm:cxn modelId="{9BCDBE02-DDC8-3A48-9AB1-C4AC0707E714}" type="presParOf" srcId="{D66BF2FF-E059-4CB7-80C5-083E420CF25B}" destId="{DD936C5A-C466-434C-A910-EB5435AD2F3E}" srcOrd="0" destOrd="0" presId="urn:microsoft.com/office/officeart/2008/layout/HorizontalMultiLevelHierarchy#1"/>
    <dgm:cxn modelId="{762351F7-7980-C048-8E79-1D77998D0417}" type="presParOf" srcId="{D66BF2FF-E059-4CB7-80C5-083E420CF25B}" destId="{528B1DB2-89EE-4A10-83BE-3A8D4C663032}" srcOrd="1" destOrd="0" presId="urn:microsoft.com/office/officeart/2008/layout/HorizontalMultiLevelHierarchy#1"/>
    <dgm:cxn modelId="{E06A9DDF-245D-A746-8557-51856C4F2E68}" type="presParOf" srcId="{CD009FA0-54DB-47F5-AEE7-9EBF66FA8FBB}" destId="{50668DE7-9948-4DB8-9F78-572BDEC7EF8C}" srcOrd="2" destOrd="0" presId="urn:microsoft.com/office/officeart/2008/layout/HorizontalMultiLevelHierarchy#1"/>
    <dgm:cxn modelId="{928247AC-2077-2F41-8594-24BF6F8ED31F}" type="presParOf" srcId="{50668DE7-9948-4DB8-9F78-572BDEC7EF8C}" destId="{0870E7DA-0FA1-4F1E-9BBD-921D95DAED35}" srcOrd="0" destOrd="0" presId="urn:microsoft.com/office/officeart/2008/layout/HorizontalMultiLevelHierarchy#1"/>
    <dgm:cxn modelId="{582DCD02-7765-3D4D-A637-C7EE8B14E115}" type="presParOf" srcId="{CD009FA0-54DB-47F5-AEE7-9EBF66FA8FBB}" destId="{15F5D5BE-5E29-46E2-ADA2-1E6ADB794C85}" srcOrd="3" destOrd="0" presId="urn:microsoft.com/office/officeart/2008/layout/HorizontalMultiLevelHierarchy#1"/>
    <dgm:cxn modelId="{9449EDF4-275B-EB46-895B-38D914172F1D}" type="presParOf" srcId="{15F5D5BE-5E29-46E2-ADA2-1E6ADB794C85}" destId="{C0BB8BF2-CCBE-47B5-9A30-ACD9461A6D2E}" srcOrd="0" destOrd="0" presId="urn:microsoft.com/office/officeart/2008/layout/HorizontalMultiLevelHierarchy#1"/>
    <dgm:cxn modelId="{05AD3B54-FFDA-224F-84AB-40495335BA4C}" type="presParOf" srcId="{15F5D5BE-5E29-46E2-ADA2-1E6ADB794C85}" destId="{071509ED-96E8-4CCE-8762-9FD14F86513C}" srcOrd="1" destOrd="0" presId="urn:microsoft.com/office/officeart/2008/layout/HorizontalMultiLevelHierarchy#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3.xml><?xml version="1.0" encoding="utf-8"?>
<dgm:dataModel xmlns:dgm="http://schemas.openxmlformats.org/drawingml/2006/diagram" xmlns:a="http://schemas.openxmlformats.org/drawingml/2006/main">
  <dgm:ptLst>
    <dgm:pt modelId="{7922CA45-45F3-4A46-9285-48C6AB472A84}" type="doc">
      <dgm:prSet loTypeId="urn:microsoft.com/office/officeart/2008/layout/HorizontalMultiLevelHierarchy#1" loCatId="hierarchy" qsTypeId="urn:microsoft.com/office/officeart/2005/8/quickstyle/simple1#1" qsCatId="simple" csTypeId="urn:microsoft.com/office/officeart/2005/8/colors/accent2_1#1" csCatId="accent2" phldr="1"/>
      <dgm:spPr/>
      <dgm:t>
        <a:bodyPr/>
        <a:lstStyle/>
        <a:p>
          <a:endParaRPr lang="zh-CN" altLang="en-US"/>
        </a:p>
      </dgm:t>
    </dgm:pt>
    <dgm:pt modelId="{73E4ABDF-EBF9-4306-AA16-19E4978642E8}">
      <dgm:prSet phldrT="[文本]" custT="1"/>
      <dgm:spPr>
        <a:solidFill>
          <a:srgbClr val="C00000"/>
        </a:solidFill>
        <a:ln>
          <a:solidFill>
            <a:srgbClr val="C00000"/>
          </a:solidFill>
        </a:ln>
      </dgm:spPr>
      <dgm:t>
        <a:bodyPr/>
        <a:lstStyle/>
        <a:p>
          <a:r>
            <a:rPr lang="zh-CN" altLang="en-US" sz="1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梦窗词的艺术成就</a:t>
          </a:r>
        </a:p>
      </dgm:t>
    </dgm:pt>
    <dgm:pt modelId="{E36AC6A7-F9AA-4682-830A-080644BC3105}" type="parTrans" cxnId="{87809EEE-6F49-4735-8241-8BE9088D1F16}">
      <dgm:prSet custT="1"/>
      <dgm:spPr>
        <a:ln>
          <a:solidFill>
            <a:srgbClr val="C00000"/>
          </a:solidFill>
        </a:ln>
      </dgm:spPr>
      <dgm:t>
        <a:bodyPr/>
        <a:lstStyle/>
        <a:p>
          <a:endParaRPr lang="zh-CN" altLang="en-US" sz="1400"/>
        </a:p>
      </dgm:t>
    </dgm:pt>
    <dgm:pt modelId="{E3128B50-090B-40E0-8757-420CA68E6201}" type="sibTrans" cxnId="{87809EEE-6F49-4735-8241-8BE9088D1F16}">
      <dgm:prSet/>
      <dgm:spPr/>
      <dgm:t>
        <a:bodyPr/>
        <a:lstStyle/>
        <a:p>
          <a:endParaRPr lang="zh-CN" altLang="en-US" sz="1400"/>
        </a:p>
      </dgm:t>
    </dgm:pt>
    <dgm:pt modelId="{4B803C29-6CBF-4003-BBEC-232FC9826177}">
      <dgm:prSet phldrT="[文本]" custT="1"/>
      <dgm:spPr>
        <a:ln>
          <a:solidFill>
            <a:srgbClr val="C00000"/>
          </a:solidFill>
        </a:ln>
      </dgm:spPr>
      <dgm:t>
        <a:bodyPr vert="vert"/>
        <a:lstStyle/>
        <a:p>
          <a:r>
            <a:rPr lang="zh-CN" altLang="en-US" sz="14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梦窗词</a:t>
          </a:r>
          <a:endParaRPr lang="en-US" altLang="zh-CN" sz="14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B86153EF-9F39-4FD2-85EB-656A2EC91177}" type="parTrans" cxnId="{E29E31EE-D444-4383-A635-8424645690BF}">
      <dgm:prSet/>
      <dgm:spPr/>
      <dgm:t>
        <a:bodyPr/>
        <a:lstStyle/>
        <a:p>
          <a:endParaRPr lang="zh-CN" altLang="en-US"/>
        </a:p>
      </dgm:t>
    </dgm:pt>
    <dgm:pt modelId="{02C5BFC0-0A23-4075-AC90-AC198D009D1B}" type="sibTrans" cxnId="{E29E31EE-D444-4383-A635-8424645690BF}">
      <dgm:prSet/>
      <dgm:spPr/>
      <dgm:t>
        <a:bodyPr/>
        <a:lstStyle/>
        <a:p>
          <a:endParaRPr lang="zh-CN" altLang="en-US"/>
        </a:p>
      </dgm:t>
    </dgm:pt>
    <dgm:pt modelId="{E844C7F5-A1C9-4467-9179-4E263BB9B55E}">
      <dgm:prSet phldrT="[文本]" custT="1"/>
      <dgm:spPr>
        <a:solidFill>
          <a:schemeClr val="bg1"/>
        </a:solidFill>
        <a:ln>
          <a:solidFill>
            <a:srgbClr val="C00000"/>
          </a:solidFill>
        </a:ln>
      </dgm:spPr>
      <dgm:t>
        <a:bodyPr/>
        <a:lstStyle/>
        <a:p>
          <a:r>
            <a:rPr lang="zh-CN" altLang="en-US" sz="14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梦窗词的情感内涵</a:t>
          </a:r>
          <a:endParaRPr lang="zh-CN" altLang="en-US" sz="1400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2A3D07A-7326-4510-AF8D-1B186248573D}" type="parTrans" cxnId="{7B5AF139-D498-49E2-AACD-3446FED0AEF2}">
      <dgm:prSet/>
      <dgm:spPr/>
      <dgm:t>
        <a:bodyPr/>
        <a:lstStyle/>
        <a:p>
          <a:endParaRPr lang="zh-CN" altLang="en-US"/>
        </a:p>
      </dgm:t>
    </dgm:pt>
    <dgm:pt modelId="{232A594E-DD47-4530-8229-8BA8D3595D82}" type="sibTrans" cxnId="{7B5AF139-D498-49E2-AACD-3446FED0AEF2}">
      <dgm:prSet/>
      <dgm:spPr/>
      <dgm:t>
        <a:bodyPr/>
        <a:lstStyle/>
        <a:p>
          <a:endParaRPr lang="zh-CN" altLang="en-US"/>
        </a:p>
      </dgm:t>
    </dgm:pt>
    <dgm:pt modelId="{5BA662CB-8C2E-47B8-9F1B-FEF9798A0549}" type="pres">
      <dgm:prSet presAssocID="{7922CA45-45F3-4A46-9285-48C6AB472A84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7799F25F-C635-431E-8595-5FDDDAEB75C2}" type="pres">
      <dgm:prSet presAssocID="{4B803C29-6CBF-4003-BBEC-232FC9826177}" presName="root1" presStyleCnt="0"/>
      <dgm:spPr/>
    </dgm:pt>
    <dgm:pt modelId="{12FC50FE-73DA-44F5-BD72-A99896E335C0}" type="pres">
      <dgm:prSet presAssocID="{4B803C29-6CBF-4003-BBEC-232FC9826177}" presName="LevelOneTextNode" presStyleLbl="node0" presStyleIdx="0" presStyleCnt="1" custScaleX="319394" custScaleY="2400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D009FA0-54DB-47F5-AEE7-9EBF66FA8FBB}" type="pres">
      <dgm:prSet presAssocID="{4B803C29-6CBF-4003-BBEC-232FC9826177}" presName="level2hierChild" presStyleCnt="0"/>
      <dgm:spPr/>
    </dgm:pt>
    <dgm:pt modelId="{37C9E173-1101-4256-93B8-7BA9BD6C0CBD}" type="pres">
      <dgm:prSet presAssocID="{02A3D07A-7326-4510-AF8D-1B186248573D}" presName="conn2-1" presStyleLbl="parChTrans1D2" presStyleIdx="0" presStyleCnt="2"/>
      <dgm:spPr/>
      <dgm:t>
        <a:bodyPr/>
        <a:lstStyle/>
        <a:p>
          <a:endParaRPr lang="zh-CN" altLang="en-US"/>
        </a:p>
      </dgm:t>
    </dgm:pt>
    <dgm:pt modelId="{CEA1FC64-8A99-4DB2-B6DD-A462808804E9}" type="pres">
      <dgm:prSet presAssocID="{02A3D07A-7326-4510-AF8D-1B186248573D}" presName="connTx" presStyleLbl="parChTrans1D2" presStyleIdx="0" presStyleCnt="2"/>
      <dgm:spPr/>
      <dgm:t>
        <a:bodyPr/>
        <a:lstStyle/>
        <a:p>
          <a:endParaRPr lang="zh-CN" altLang="en-US"/>
        </a:p>
      </dgm:t>
    </dgm:pt>
    <dgm:pt modelId="{D66BF2FF-E059-4CB7-80C5-083E420CF25B}" type="pres">
      <dgm:prSet presAssocID="{E844C7F5-A1C9-4467-9179-4E263BB9B55E}" presName="root2" presStyleCnt="0"/>
      <dgm:spPr/>
    </dgm:pt>
    <dgm:pt modelId="{DD936C5A-C466-434C-A910-EB5435AD2F3E}" type="pres">
      <dgm:prSet presAssocID="{E844C7F5-A1C9-4467-9179-4E263BB9B55E}" presName="LevelTwoTextNode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28B1DB2-89EE-4A10-83BE-3A8D4C663032}" type="pres">
      <dgm:prSet presAssocID="{E844C7F5-A1C9-4467-9179-4E263BB9B55E}" presName="level3hierChild" presStyleCnt="0"/>
      <dgm:spPr/>
    </dgm:pt>
    <dgm:pt modelId="{50668DE7-9948-4DB8-9F78-572BDEC7EF8C}" type="pres">
      <dgm:prSet presAssocID="{E36AC6A7-F9AA-4682-830A-080644BC3105}" presName="conn2-1" presStyleLbl="parChTrans1D2" presStyleIdx="1" presStyleCnt="2"/>
      <dgm:spPr/>
      <dgm:t>
        <a:bodyPr/>
        <a:lstStyle/>
        <a:p>
          <a:endParaRPr lang="zh-CN" altLang="en-US"/>
        </a:p>
      </dgm:t>
    </dgm:pt>
    <dgm:pt modelId="{0870E7DA-0FA1-4F1E-9BBD-921D95DAED35}" type="pres">
      <dgm:prSet presAssocID="{E36AC6A7-F9AA-4682-830A-080644BC3105}" presName="connTx" presStyleLbl="parChTrans1D2" presStyleIdx="1" presStyleCnt="2"/>
      <dgm:spPr/>
      <dgm:t>
        <a:bodyPr/>
        <a:lstStyle/>
        <a:p>
          <a:endParaRPr lang="zh-CN" altLang="en-US"/>
        </a:p>
      </dgm:t>
    </dgm:pt>
    <dgm:pt modelId="{15F5D5BE-5E29-46E2-ADA2-1E6ADB794C85}" type="pres">
      <dgm:prSet presAssocID="{73E4ABDF-EBF9-4306-AA16-19E4978642E8}" presName="root2" presStyleCnt="0"/>
      <dgm:spPr/>
    </dgm:pt>
    <dgm:pt modelId="{C0BB8BF2-CCBE-47B5-9A30-ACD9461A6D2E}" type="pres">
      <dgm:prSet presAssocID="{73E4ABDF-EBF9-4306-AA16-19E4978642E8}" presName="LevelTwoTextNode" presStyleLbl="node2" presStyleIdx="1" presStyleCnt="2" custScaleX="10070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71509ED-96E8-4CCE-8762-9FD14F86513C}" type="pres">
      <dgm:prSet presAssocID="{73E4ABDF-EBF9-4306-AA16-19E4978642E8}" presName="level3hierChild" presStyleCnt="0"/>
      <dgm:spPr/>
    </dgm:pt>
  </dgm:ptLst>
  <dgm:cxnLst>
    <dgm:cxn modelId="{0105E30E-9F7A-BE4B-9C1F-D29855512D55}" type="presOf" srcId="{4B803C29-6CBF-4003-BBEC-232FC9826177}" destId="{12FC50FE-73DA-44F5-BD72-A99896E335C0}" srcOrd="0" destOrd="0" presId="urn:microsoft.com/office/officeart/2008/layout/HorizontalMultiLevelHierarchy#1"/>
    <dgm:cxn modelId="{FE6B40BE-1288-814E-9E43-A019F9DED369}" type="presOf" srcId="{E844C7F5-A1C9-4467-9179-4E263BB9B55E}" destId="{DD936C5A-C466-434C-A910-EB5435AD2F3E}" srcOrd="0" destOrd="0" presId="urn:microsoft.com/office/officeart/2008/layout/HorizontalMultiLevelHierarchy#1"/>
    <dgm:cxn modelId="{07A58915-311D-A244-ACA4-9AF04486CB91}" type="presOf" srcId="{02A3D07A-7326-4510-AF8D-1B186248573D}" destId="{37C9E173-1101-4256-93B8-7BA9BD6C0CBD}" srcOrd="0" destOrd="0" presId="urn:microsoft.com/office/officeart/2008/layout/HorizontalMultiLevelHierarchy#1"/>
    <dgm:cxn modelId="{BBFC72D4-4FC8-C940-B4D0-BEDBB10DDCFB}" type="presOf" srcId="{E36AC6A7-F9AA-4682-830A-080644BC3105}" destId="{0870E7DA-0FA1-4F1E-9BBD-921D95DAED35}" srcOrd="1" destOrd="0" presId="urn:microsoft.com/office/officeart/2008/layout/HorizontalMultiLevelHierarchy#1"/>
    <dgm:cxn modelId="{7B5AF139-D498-49E2-AACD-3446FED0AEF2}" srcId="{4B803C29-6CBF-4003-BBEC-232FC9826177}" destId="{E844C7F5-A1C9-4467-9179-4E263BB9B55E}" srcOrd="0" destOrd="0" parTransId="{02A3D07A-7326-4510-AF8D-1B186248573D}" sibTransId="{232A594E-DD47-4530-8229-8BA8D3595D82}"/>
    <dgm:cxn modelId="{AEEB517E-900D-9349-B827-B90DD64D9D7F}" type="presOf" srcId="{02A3D07A-7326-4510-AF8D-1B186248573D}" destId="{CEA1FC64-8A99-4DB2-B6DD-A462808804E9}" srcOrd="1" destOrd="0" presId="urn:microsoft.com/office/officeart/2008/layout/HorizontalMultiLevelHierarchy#1"/>
    <dgm:cxn modelId="{BDBBA385-B547-7F45-A1AB-43EFD486F71F}" type="presOf" srcId="{7922CA45-45F3-4A46-9285-48C6AB472A84}" destId="{5BA662CB-8C2E-47B8-9F1B-FEF9798A0549}" srcOrd="0" destOrd="0" presId="urn:microsoft.com/office/officeart/2008/layout/HorizontalMultiLevelHierarchy#1"/>
    <dgm:cxn modelId="{3E36856B-8B4D-7D4E-ADC5-7FE83295F037}" type="presOf" srcId="{73E4ABDF-EBF9-4306-AA16-19E4978642E8}" destId="{C0BB8BF2-CCBE-47B5-9A30-ACD9461A6D2E}" srcOrd="0" destOrd="0" presId="urn:microsoft.com/office/officeart/2008/layout/HorizontalMultiLevelHierarchy#1"/>
    <dgm:cxn modelId="{2A16620A-30F5-E545-8227-2517D741C2CD}" type="presOf" srcId="{E36AC6A7-F9AA-4682-830A-080644BC3105}" destId="{50668DE7-9948-4DB8-9F78-572BDEC7EF8C}" srcOrd="0" destOrd="0" presId="urn:microsoft.com/office/officeart/2008/layout/HorizontalMultiLevelHierarchy#1"/>
    <dgm:cxn modelId="{E29E31EE-D444-4383-A635-8424645690BF}" srcId="{7922CA45-45F3-4A46-9285-48C6AB472A84}" destId="{4B803C29-6CBF-4003-BBEC-232FC9826177}" srcOrd="0" destOrd="0" parTransId="{B86153EF-9F39-4FD2-85EB-656A2EC91177}" sibTransId="{02C5BFC0-0A23-4075-AC90-AC198D009D1B}"/>
    <dgm:cxn modelId="{87809EEE-6F49-4735-8241-8BE9088D1F16}" srcId="{4B803C29-6CBF-4003-BBEC-232FC9826177}" destId="{73E4ABDF-EBF9-4306-AA16-19E4978642E8}" srcOrd="1" destOrd="0" parTransId="{E36AC6A7-F9AA-4682-830A-080644BC3105}" sibTransId="{E3128B50-090B-40E0-8757-420CA68E6201}"/>
    <dgm:cxn modelId="{B7662036-7C65-2C42-8FF6-F20BCE3E1A0A}" type="presParOf" srcId="{5BA662CB-8C2E-47B8-9F1B-FEF9798A0549}" destId="{7799F25F-C635-431E-8595-5FDDDAEB75C2}" srcOrd="0" destOrd="0" presId="urn:microsoft.com/office/officeart/2008/layout/HorizontalMultiLevelHierarchy#1"/>
    <dgm:cxn modelId="{07B6F1EA-8AB2-4044-9C95-968F103A57E6}" type="presParOf" srcId="{7799F25F-C635-431E-8595-5FDDDAEB75C2}" destId="{12FC50FE-73DA-44F5-BD72-A99896E335C0}" srcOrd="0" destOrd="0" presId="urn:microsoft.com/office/officeart/2008/layout/HorizontalMultiLevelHierarchy#1"/>
    <dgm:cxn modelId="{66E8EA18-1C75-7943-B3B1-34F42ED8F822}" type="presParOf" srcId="{7799F25F-C635-431E-8595-5FDDDAEB75C2}" destId="{CD009FA0-54DB-47F5-AEE7-9EBF66FA8FBB}" srcOrd="1" destOrd="0" presId="urn:microsoft.com/office/officeart/2008/layout/HorizontalMultiLevelHierarchy#1"/>
    <dgm:cxn modelId="{DC81D682-05AB-D64F-97BB-117CDF40F8D3}" type="presParOf" srcId="{CD009FA0-54DB-47F5-AEE7-9EBF66FA8FBB}" destId="{37C9E173-1101-4256-93B8-7BA9BD6C0CBD}" srcOrd="0" destOrd="0" presId="urn:microsoft.com/office/officeart/2008/layout/HorizontalMultiLevelHierarchy#1"/>
    <dgm:cxn modelId="{416FCCA2-564E-5141-B0C2-FF758546492F}" type="presParOf" srcId="{37C9E173-1101-4256-93B8-7BA9BD6C0CBD}" destId="{CEA1FC64-8A99-4DB2-B6DD-A462808804E9}" srcOrd="0" destOrd="0" presId="urn:microsoft.com/office/officeart/2008/layout/HorizontalMultiLevelHierarchy#1"/>
    <dgm:cxn modelId="{6334057C-F745-C44C-A663-A98E6D68ADAB}" type="presParOf" srcId="{CD009FA0-54DB-47F5-AEE7-9EBF66FA8FBB}" destId="{D66BF2FF-E059-4CB7-80C5-083E420CF25B}" srcOrd="1" destOrd="0" presId="urn:microsoft.com/office/officeart/2008/layout/HorizontalMultiLevelHierarchy#1"/>
    <dgm:cxn modelId="{780522A7-0BAD-0A40-B6A1-048CF455DB9C}" type="presParOf" srcId="{D66BF2FF-E059-4CB7-80C5-083E420CF25B}" destId="{DD936C5A-C466-434C-A910-EB5435AD2F3E}" srcOrd="0" destOrd="0" presId="urn:microsoft.com/office/officeart/2008/layout/HorizontalMultiLevelHierarchy#1"/>
    <dgm:cxn modelId="{D39C9FB6-01BE-DB4D-B2D2-B973213BA79C}" type="presParOf" srcId="{D66BF2FF-E059-4CB7-80C5-083E420CF25B}" destId="{528B1DB2-89EE-4A10-83BE-3A8D4C663032}" srcOrd="1" destOrd="0" presId="urn:microsoft.com/office/officeart/2008/layout/HorizontalMultiLevelHierarchy#1"/>
    <dgm:cxn modelId="{E4216BED-C3C4-5649-ABEC-7E58CD42D1B5}" type="presParOf" srcId="{CD009FA0-54DB-47F5-AEE7-9EBF66FA8FBB}" destId="{50668DE7-9948-4DB8-9F78-572BDEC7EF8C}" srcOrd="2" destOrd="0" presId="urn:microsoft.com/office/officeart/2008/layout/HorizontalMultiLevelHierarchy#1"/>
    <dgm:cxn modelId="{CD8260C0-BB93-834A-9D51-3841E32A74AE}" type="presParOf" srcId="{50668DE7-9948-4DB8-9F78-572BDEC7EF8C}" destId="{0870E7DA-0FA1-4F1E-9BBD-921D95DAED35}" srcOrd="0" destOrd="0" presId="urn:microsoft.com/office/officeart/2008/layout/HorizontalMultiLevelHierarchy#1"/>
    <dgm:cxn modelId="{19DC4BE9-7008-8146-8326-CE10380EFA8D}" type="presParOf" srcId="{CD009FA0-54DB-47F5-AEE7-9EBF66FA8FBB}" destId="{15F5D5BE-5E29-46E2-ADA2-1E6ADB794C85}" srcOrd="3" destOrd="0" presId="urn:microsoft.com/office/officeart/2008/layout/HorizontalMultiLevelHierarchy#1"/>
    <dgm:cxn modelId="{0033AD03-F790-894D-B838-62F2E9EDCF46}" type="presParOf" srcId="{15F5D5BE-5E29-46E2-ADA2-1E6ADB794C85}" destId="{C0BB8BF2-CCBE-47B5-9A30-ACD9461A6D2E}" srcOrd="0" destOrd="0" presId="urn:microsoft.com/office/officeart/2008/layout/HorizontalMultiLevelHierarchy#1"/>
    <dgm:cxn modelId="{68FB170D-5CAF-9A4B-8959-7C3177291061}" type="presParOf" srcId="{15F5D5BE-5E29-46E2-ADA2-1E6ADB794C85}" destId="{071509ED-96E8-4CCE-8762-9FD14F86513C}" srcOrd="1" destOrd="0" presId="urn:microsoft.com/office/officeart/2008/layout/HorizontalMultiLevelHierarchy#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4.xml><?xml version="1.0" encoding="utf-8"?>
<dgm:dataModel xmlns:dgm="http://schemas.openxmlformats.org/drawingml/2006/diagram" xmlns:a="http://schemas.openxmlformats.org/drawingml/2006/main">
  <dgm:ptLst>
    <dgm:pt modelId="{7922CA45-45F3-4A46-9285-48C6AB472A84}" type="doc">
      <dgm:prSet loTypeId="urn:microsoft.com/office/officeart/2008/layout/HorizontalMultiLevelHierarchy#1" loCatId="hierarchy" qsTypeId="urn:microsoft.com/office/officeart/2005/8/quickstyle/simple1#1" qsCatId="simple" csTypeId="urn:microsoft.com/office/officeart/2005/8/colors/accent2_1#1" csCatId="accent2" phldr="1"/>
      <dgm:spPr/>
      <dgm:t>
        <a:bodyPr/>
        <a:lstStyle/>
        <a:p>
          <a:endParaRPr lang="zh-CN" altLang="en-US"/>
        </a:p>
      </dgm:t>
    </dgm:pt>
    <dgm:pt modelId="{73E4ABDF-EBF9-4306-AA16-19E4978642E8}">
      <dgm:prSet phldrT="[文本]" custT="1"/>
      <dgm:spPr>
        <a:noFill/>
        <a:ln>
          <a:solidFill>
            <a:srgbClr val="C00000"/>
          </a:solidFill>
        </a:ln>
      </dgm:spPr>
      <dgm:t>
        <a:bodyPr/>
        <a:lstStyle/>
        <a:p>
          <a:r>
            <a:rPr lang="zh-CN" altLang="en-US" sz="14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rPr>
            <a:t>张炎</a:t>
          </a:r>
          <a:endParaRPr lang="zh-CN" altLang="en-US" sz="1400" dirty="0" smtClean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36AC6A7-F9AA-4682-830A-080644BC3105}" type="parTrans" cxnId="{87809EEE-6F49-4735-8241-8BE9088D1F16}">
      <dgm:prSet custT="1"/>
      <dgm:spPr>
        <a:ln>
          <a:solidFill>
            <a:srgbClr val="C00000"/>
          </a:solidFill>
        </a:ln>
      </dgm:spPr>
      <dgm:t>
        <a:bodyPr/>
        <a:lstStyle/>
        <a:p>
          <a:endParaRPr lang="zh-CN" altLang="en-US" sz="1400"/>
        </a:p>
      </dgm:t>
    </dgm:pt>
    <dgm:pt modelId="{E3128B50-090B-40E0-8757-420CA68E6201}" type="sibTrans" cxnId="{87809EEE-6F49-4735-8241-8BE9088D1F16}">
      <dgm:prSet/>
      <dgm:spPr/>
      <dgm:t>
        <a:bodyPr/>
        <a:lstStyle/>
        <a:p>
          <a:endParaRPr lang="zh-CN" altLang="en-US" sz="1400"/>
        </a:p>
      </dgm:t>
    </dgm:pt>
    <dgm:pt modelId="{4B803C29-6CBF-4003-BBEC-232FC9826177}">
      <dgm:prSet phldrT="[文本]" custT="1"/>
      <dgm:spPr>
        <a:ln>
          <a:solidFill>
            <a:srgbClr val="C00000"/>
          </a:solidFill>
        </a:ln>
      </dgm:spPr>
      <dgm:t>
        <a:bodyPr vert="vert"/>
        <a:lstStyle/>
        <a:p>
          <a:r>
            <a:rPr lang="zh-CN" altLang="en-US" sz="14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史达祖、周密、王沂孙、张炎等 </a:t>
          </a:r>
          <a:endParaRPr lang="en-US" altLang="zh-CN" sz="14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B86153EF-9F39-4FD2-85EB-656A2EC91177}" type="parTrans" cxnId="{E29E31EE-D444-4383-A635-8424645690BF}">
      <dgm:prSet/>
      <dgm:spPr/>
      <dgm:t>
        <a:bodyPr/>
        <a:lstStyle/>
        <a:p>
          <a:endParaRPr lang="zh-CN" altLang="en-US"/>
        </a:p>
      </dgm:t>
    </dgm:pt>
    <dgm:pt modelId="{02C5BFC0-0A23-4075-AC90-AC198D009D1B}" type="sibTrans" cxnId="{E29E31EE-D444-4383-A635-8424645690BF}">
      <dgm:prSet/>
      <dgm:spPr/>
      <dgm:t>
        <a:bodyPr/>
        <a:lstStyle/>
        <a:p>
          <a:endParaRPr lang="zh-CN" altLang="en-US"/>
        </a:p>
      </dgm:t>
    </dgm:pt>
    <dgm:pt modelId="{E844C7F5-A1C9-4467-9179-4E263BB9B55E}">
      <dgm:prSet phldrT="[文本]" custT="1"/>
      <dgm:spPr>
        <a:solidFill>
          <a:srgbClr val="C00000"/>
        </a:solidFill>
        <a:ln>
          <a:solidFill>
            <a:srgbClr val="C00000"/>
          </a:solidFill>
        </a:ln>
      </dgm:spPr>
      <dgm:t>
        <a:bodyPr/>
        <a:lstStyle/>
        <a:p>
          <a:r>
            <a:rPr lang="zh-CN" altLang="en-US" sz="1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史达祖、周密、王沂孙</a:t>
          </a:r>
          <a:endParaRPr lang="zh-CN" altLang="en-US" sz="1400" dirty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2A3D07A-7326-4510-AF8D-1B186248573D}" type="parTrans" cxnId="{7B5AF139-D498-49E2-AACD-3446FED0AEF2}">
      <dgm:prSet/>
      <dgm:spPr/>
      <dgm:t>
        <a:bodyPr/>
        <a:lstStyle/>
        <a:p>
          <a:endParaRPr lang="zh-CN" altLang="en-US"/>
        </a:p>
      </dgm:t>
    </dgm:pt>
    <dgm:pt modelId="{232A594E-DD47-4530-8229-8BA8D3595D82}" type="sibTrans" cxnId="{7B5AF139-D498-49E2-AACD-3446FED0AEF2}">
      <dgm:prSet/>
      <dgm:spPr/>
      <dgm:t>
        <a:bodyPr/>
        <a:lstStyle/>
        <a:p>
          <a:endParaRPr lang="zh-CN" altLang="en-US"/>
        </a:p>
      </dgm:t>
    </dgm:pt>
    <dgm:pt modelId="{5BA662CB-8C2E-47B8-9F1B-FEF9798A0549}" type="pres">
      <dgm:prSet presAssocID="{7922CA45-45F3-4A46-9285-48C6AB472A84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7799F25F-C635-431E-8595-5FDDDAEB75C2}" type="pres">
      <dgm:prSet presAssocID="{4B803C29-6CBF-4003-BBEC-232FC9826177}" presName="root1" presStyleCnt="0"/>
      <dgm:spPr/>
    </dgm:pt>
    <dgm:pt modelId="{12FC50FE-73DA-44F5-BD72-A99896E335C0}" type="pres">
      <dgm:prSet presAssocID="{4B803C29-6CBF-4003-BBEC-232FC9826177}" presName="LevelOneTextNode" presStyleLbl="node0" presStyleIdx="0" presStyleCnt="1" custScaleX="319394" custScaleY="2400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D009FA0-54DB-47F5-AEE7-9EBF66FA8FBB}" type="pres">
      <dgm:prSet presAssocID="{4B803C29-6CBF-4003-BBEC-232FC9826177}" presName="level2hierChild" presStyleCnt="0"/>
      <dgm:spPr/>
    </dgm:pt>
    <dgm:pt modelId="{37C9E173-1101-4256-93B8-7BA9BD6C0CBD}" type="pres">
      <dgm:prSet presAssocID="{02A3D07A-7326-4510-AF8D-1B186248573D}" presName="conn2-1" presStyleLbl="parChTrans1D2" presStyleIdx="0" presStyleCnt="2"/>
      <dgm:spPr/>
      <dgm:t>
        <a:bodyPr/>
        <a:lstStyle/>
        <a:p>
          <a:endParaRPr lang="zh-CN" altLang="en-US"/>
        </a:p>
      </dgm:t>
    </dgm:pt>
    <dgm:pt modelId="{CEA1FC64-8A99-4DB2-B6DD-A462808804E9}" type="pres">
      <dgm:prSet presAssocID="{02A3D07A-7326-4510-AF8D-1B186248573D}" presName="connTx" presStyleLbl="parChTrans1D2" presStyleIdx="0" presStyleCnt="2"/>
      <dgm:spPr/>
      <dgm:t>
        <a:bodyPr/>
        <a:lstStyle/>
        <a:p>
          <a:endParaRPr lang="zh-CN" altLang="en-US"/>
        </a:p>
      </dgm:t>
    </dgm:pt>
    <dgm:pt modelId="{D66BF2FF-E059-4CB7-80C5-083E420CF25B}" type="pres">
      <dgm:prSet presAssocID="{E844C7F5-A1C9-4467-9179-4E263BB9B55E}" presName="root2" presStyleCnt="0"/>
      <dgm:spPr/>
    </dgm:pt>
    <dgm:pt modelId="{DD936C5A-C466-434C-A910-EB5435AD2F3E}" type="pres">
      <dgm:prSet presAssocID="{E844C7F5-A1C9-4467-9179-4E263BB9B55E}" presName="LevelTwoTextNode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28B1DB2-89EE-4A10-83BE-3A8D4C663032}" type="pres">
      <dgm:prSet presAssocID="{E844C7F5-A1C9-4467-9179-4E263BB9B55E}" presName="level3hierChild" presStyleCnt="0"/>
      <dgm:spPr/>
    </dgm:pt>
    <dgm:pt modelId="{50668DE7-9948-4DB8-9F78-572BDEC7EF8C}" type="pres">
      <dgm:prSet presAssocID="{E36AC6A7-F9AA-4682-830A-080644BC3105}" presName="conn2-1" presStyleLbl="parChTrans1D2" presStyleIdx="1" presStyleCnt="2"/>
      <dgm:spPr/>
      <dgm:t>
        <a:bodyPr/>
        <a:lstStyle/>
        <a:p>
          <a:endParaRPr lang="zh-CN" altLang="en-US"/>
        </a:p>
      </dgm:t>
    </dgm:pt>
    <dgm:pt modelId="{0870E7DA-0FA1-4F1E-9BBD-921D95DAED35}" type="pres">
      <dgm:prSet presAssocID="{E36AC6A7-F9AA-4682-830A-080644BC3105}" presName="connTx" presStyleLbl="parChTrans1D2" presStyleIdx="1" presStyleCnt="2"/>
      <dgm:spPr/>
      <dgm:t>
        <a:bodyPr/>
        <a:lstStyle/>
        <a:p>
          <a:endParaRPr lang="zh-CN" altLang="en-US"/>
        </a:p>
      </dgm:t>
    </dgm:pt>
    <dgm:pt modelId="{15F5D5BE-5E29-46E2-ADA2-1E6ADB794C85}" type="pres">
      <dgm:prSet presAssocID="{73E4ABDF-EBF9-4306-AA16-19E4978642E8}" presName="root2" presStyleCnt="0"/>
      <dgm:spPr/>
    </dgm:pt>
    <dgm:pt modelId="{C0BB8BF2-CCBE-47B5-9A30-ACD9461A6D2E}" type="pres">
      <dgm:prSet presAssocID="{73E4ABDF-EBF9-4306-AA16-19E4978642E8}" presName="LevelTwoTextNode" presStyleLbl="node2" presStyleIdx="1" presStyleCnt="2" custScaleX="10070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71509ED-96E8-4CCE-8762-9FD14F86513C}" type="pres">
      <dgm:prSet presAssocID="{73E4ABDF-EBF9-4306-AA16-19E4978642E8}" presName="level3hierChild" presStyleCnt="0"/>
      <dgm:spPr/>
    </dgm:pt>
  </dgm:ptLst>
  <dgm:cxnLst>
    <dgm:cxn modelId="{CDC34DC7-2B18-8642-9407-787C885B0C8C}" type="presOf" srcId="{7922CA45-45F3-4A46-9285-48C6AB472A84}" destId="{5BA662CB-8C2E-47B8-9F1B-FEF9798A0549}" srcOrd="0" destOrd="0" presId="urn:microsoft.com/office/officeart/2008/layout/HorizontalMultiLevelHierarchy#1"/>
    <dgm:cxn modelId="{8FCE6490-8D23-3B46-81DE-7C54B826F5A6}" type="presOf" srcId="{4B803C29-6CBF-4003-BBEC-232FC9826177}" destId="{12FC50FE-73DA-44F5-BD72-A99896E335C0}" srcOrd="0" destOrd="0" presId="urn:microsoft.com/office/officeart/2008/layout/HorizontalMultiLevelHierarchy#1"/>
    <dgm:cxn modelId="{FB646235-9907-C94F-B3F9-01C2D2942A00}" type="presOf" srcId="{E36AC6A7-F9AA-4682-830A-080644BC3105}" destId="{0870E7DA-0FA1-4F1E-9BBD-921D95DAED35}" srcOrd="1" destOrd="0" presId="urn:microsoft.com/office/officeart/2008/layout/HorizontalMultiLevelHierarchy#1"/>
    <dgm:cxn modelId="{9C1A6DDE-C19C-3342-997B-04D2D9A3CEE3}" type="presOf" srcId="{73E4ABDF-EBF9-4306-AA16-19E4978642E8}" destId="{C0BB8BF2-CCBE-47B5-9A30-ACD9461A6D2E}" srcOrd="0" destOrd="0" presId="urn:microsoft.com/office/officeart/2008/layout/HorizontalMultiLevelHierarchy#1"/>
    <dgm:cxn modelId="{7B5AF139-D498-49E2-AACD-3446FED0AEF2}" srcId="{4B803C29-6CBF-4003-BBEC-232FC9826177}" destId="{E844C7F5-A1C9-4467-9179-4E263BB9B55E}" srcOrd="0" destOrd="0" parTransId="{02A3D07A-7326-4510-AF8D-1B186248573D}" sibTransId="{232A594E-DD47-4530-8229-8BA8D3595D82}"/>
    <dgm:cxn modelId="{321C4571-BF63-3147-9DDC-A132B14BED7B}" type="presOf" srcId="{E844C7F5-A1C9-4467-9179-4E263BB9B55E}" destId="{DD936C5A-C466-434C-A910-EB5435AD2F3E}" srcOrd="0" destOrd="0" presId="urn:microsoft.com/office/officeart/2008/layout/HorizontalMultiLevelHierarchy#1"/>
    <dgm:cxn modelId="{A54C24DA-C5C7-6449-B29E-D690C96667CB}" type="presOf" srcId="{02A3D07A-7326-4510-AF8D-1B186248573D}" destId="{CEA1FC64-8A99-4DB2-B6DD-A462808804E9}" srcOrd="1" destOrd="0" presId="urn:microsoft.com/office/officeart/2008/layout/HorizontalMultiLevelHierarchy#1"/>
    <dgm:cxn modelId="{80C280C3-3A85-F24E-B19C-F685D14DC761}" type="presOf" srcId="{02A3D07A-7326-4510-AF8D-1B186248573D}" destId="{37C9E173-1101-4256-93B8-7BA9BD6C0CBD}" srcOrd="0" destOrd="0" presId="urn:microsoft.com/office/officeart/2008/layout/HorizontalMultiLevelHierarchy#1"/>
    <dgm:cxn modelId="{E29E31EE-D444-4383-A635-8424645690BF}" srcId="{7922CA45-45F3-4A46-9285-48C6AB472A84}" destId="{4B803C29-6CBF-4003-BBEC-232FC9826177}" srcOrd="0" destOrd="0" parTransId="{B86153EF-9F39-4FD2-85EB-656A2EC91177}" sibTransId="{02C5BFC0-0A23-4075-AC90-AC198D009D1B}"/>
    <dgm:cxn modelId="{66B133FA-4451-9346-8C19-F1CF12880951}" type="presOf" srcId="{E36AC6A7-F9AA-4682-830A-080644BC3105}" destId="{50668DE7-9948-4DB8-9F78-572BDEC7EF8C}" srcOrd="0" destOrd="0" presId="urn:microsoft.com/office/officeart/2008/layout/HorizontalMultiLevelHierarchy#1"/>
    <dgm:cxn modelId="{87809EEE-6F49-4735-8241-8BE9088D1F16}" srcId="{4B803C29-6CBF-4003-BBEC-232FC9826177}" destId="{73E4ABDF-EBF9-4306-AA16-19E4978642E8}" srcOrd="1" destOrd="0" parTransId="{E36AC6A7-F9AA-4682-830A-080644BC3105}" sibTransId="{E3128B50-090B-40E0-8757-420CA68E6201}"/>
    <dgm:cxn modelId="{80D340E1-2DEA-BC46-A5E4-836619EF20C9}" type="presParOf" srcId="{5BA662CB-8C2E-47B8-9F1B-FEF9798A0549}" destId="{7799F25F-C635-431E-8595-5FDDDAEB75C2}" srcOrd="0" destOrd="0" presId="urn:microsoft.com/office/officeart/2008/layout/HorizontalMultiLevelHierarchy#1"/>
    <dgm:cxn modelId="{A6C3F4E8-1BED-B845-8108-322B9D4E871D}" type="presParOf" srcId="{7799F25F-C635-431E-8595-5FDDDAEB75C2}" destId="{12FC50FE-73DA-44F5-BD72-A99896E335C0}" srcOrd="0" destOrd="0" presId="urn:microsoft.com/office/officeart/2008/layout/HorizontalMultiLevelHierarchy#1"/>
    <dgm:cxn modelId="{70CC9DCE-65C0-FF4C-BD9C-6C79971084B7}" type="presParOf" srcId="{7799F25F-C635-431E-8595-5FDDDAEB75C2}" destId="{CD009FA0-54DB-47F5-AEE7-9EBF66FA8FBB}" srcOrd="1" destOrd="0" presId="urn:microsoft.com/office/officeart/2008/layout/HorizontalMultiLevelHierarchy#1"/>
    <dgm:cxn modelId="{FF655AC3-4CA3-CB46-A672-21082D4D9AB0}" type="presParOf" srcId="{CD009FA0-54DB-47F5-AEE7-9EBF66FA8FBB}" destId="{37C9E173-1101-4256-93B8-7BA9BD6C0CBD}" srcOrd="0" destOrd="0" presId="urn:microsoft.com/office/officeart/2008/layout/HorizontalMultiLevelHierarchy#1"/>
    <dgm:cxn modelId="{D11EB3D3-2FE4-AC4F-9634-C55E8EE6A5AF}" type="presParOf" srcId="{37C9E173-1101-4256-93B8-7BA9BD6C0CBD}" destId="{CEA1FC64-8A99-4DB2-B6DD-A462808804E9}" srcOrd="0" destOrd="0" presId="urn:microsoft.com/office/officeart/2008/layout/HorizontalMultiLevelHierarchy#1"/>
    <dgm:cxn modelId="{A970B6B0-3305-0D4A-BF53-E9FE26DEEAC5}" type="presParOf" srcId="{CD009FA0-54DB-47F5-AEE7-9EBF66FA8FBB}" destId="{D66BF2FF-E059-4CB7-80C5-083E420CF25B}" srcOrd="1" destOrd="0" presId="urn:microsoft.com/office/officeart/2008/layout/HorizontalMultiLevelHierarchy#1"/>
    <dgm:cxn modelId="{FB7A3C65-B5E5-4A47-9CD7-7CEDEB99053E}" type="presParOf" srcId="{D66BF2FF-E059-4CB7-80C5-083E420CF25B}" destId="{DD936C5A-C466-434C-A910-EB5435AD2F3E}" srcOrd="0" destOrd="0" presId="urn:microsoft.com/office/officeart/2008/layout/HorizontalMultiLevelHierarchy#1"/>
    <dgm:cxn modelId="{5AD0AF03-5DF0-7349-AE93-D24FE0FF7BD5}" type="presParOf" srcId="{D66BF2FF-E059-4CB7-80C5-083E420CF25B}" destId="{528B1DB2-89EE-4A10-83BE-3A8D4C663032}" srcOrd="1" destOrd="0" presId="urn:microsoft.com/office/officeart/2008/layout/HorizontalMultiLevelHierarchy#1"/>
    <dgm:cxn modelId="{A457C407-30BD-0647-AB41-E19BC278AC13}" type="presParOf" srcId="{CD009FA0-54DB-47F5-AEE7-9EBF66FA8FBB}" destId="{50668DE7-9948-4DB8-9F78-572BDEC7EF8C}" srcOrd="2" destOrd="0" presId="urn:microsoft.com/office/officeart/2008/layout/HorizontalMultiLevelHierarchy#1"/>
    <dgm:cxn modelId="{5F449322-087A-3F47-B9FA-2B539DD8184D}" type="presParOf" srcId="{50668DE7-9948-4DB8-9F78-572BDEC7EF8C}" destId="{0870E7DA-0FA1-4F1E-9BBD-921D95DAED35}" srcOrd="0" destOrd="0" presId="urn:microsoft.com/office/officeart/2008/layout/HorizontalMultiLevelHierarchy#1"/>
    <dgm:cxn modelId="{B4B04541-4B5F-3E4E-9447-63EB4314901D}" type="presParOf" srcId="{CD009FA0-54DB-47F5-AEE7-9EBF66FA8FBB}" destId="{15F5D5BE-5E29-46E2-ADA2-1E6ADB794C85}" srcOrd="3" destOrd="0" presId="urn:microsoft.com/office/officeart/2008/layout/HorizontalMultiLevelHierarchy#1"/>
    <dgm:cxn modelId="{23C19694-BD00-DF4D-9635-844AF5FA39E0}" type="presParOf" srcId="{15F5D5BE-5E29-46E2-ADA2-1E6ADB794C85}" destId="{C0BB8BF2-CCBE-47B5-9A30-ACD9461A6D2E}" srcOrd="0" destOrd="0" presId="urn:microsoft.com/office/officeart/2008/layout/HorizontalMultiLevelHierarchy#1"/>
    <dgm:cxn modelId="{BC27F63E-F877-8444-92A9-73A7F2F2CB67}" type="presParOf" srcId="{15F5D5BE-5E29-46E2-ADA2-1E6ADB794C85}" destId="{071509ED-96E8-4CCE-8762-9FD14F86513C}" srcOrd="1" destOrd="0" presId="urn:microsoft.com/office/officeart/2008/layout/HorizontalMultiLevelHierarchy#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5.xml><?xml version="1.0" encoding="utf-8"?>
<dgm:dataModel xmlns:dgm="http://schemas.openxmlformats.org/drawingml/2006/diagram" xmlns:a="http://schemas.openxmlformats.org/drawingml/2006/main">
  <dgm:ptLst>
    <dgm:pt modelId="{7922CA45-45F3-4A46-9285-48C6AB472A84}" type="doc">
      <dgm:prSet loTypeId="urn:microsoft.com/office/officeart/2008/layout/HorizontalMultiLevelHierarchy#1" loCatId="hierarchy" qsTypeId="urn:microsoft.com/office/officeart/2005/8/quickstyle/simple1#1" qsCatId="simple" csTypeId="urn:microsoft.com/office/officeart/2005/8/colors/accent2_1#1" csCatId="accent2" phldr="1"/>
      <dgm:spPr/>
      <dgm:t>
        <a:bodyPr/>
        <a:lstStyle/>
        <a:p>
          <a:endParaRPr lang="zh-CN" altLang="en-US"/>
        </a:p>
      </dgm:t>
    </dgm:pt>
    <dgm:pt modelId="{73E4ABDF-EBF9-4306-AA16-19E4978642E8}">
      <dgm:prSet phldrT="[文本]" custT="1"/>
      <dgm:spPr>
        <a:noFill/>
        <a:ln>
          <a:solidFill>
            <a:srgbClr val="C00000"/>
          </a:solidFill>
        </a:ln>
      </dgm:spPr>
      <dgm:t>
        <a:bodyPr/>
        <a:lstStyle/>
        <a:p>
          <a:r>
            <a:rPr lang="zh-CN" altLang="en-US" sz="14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rPr>
            <a:t>张炎</a:t>
          </a:r>
          <a:endParaRPr lang="zh-CN" altLang="en-US" sz="1400" dirty="0" smtClean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36AC6A7-F9AA-4682-830A-080644BC3105}" type="parTrans" cxnId="{87809EEE-6F49-4735-8241-8BE9088D1F16}">
      <dgm:prSet custT="1"/>
      <dgm:spPr>
        <a:ln>
          <a:solidFill>
            <a:srgbClr val="C00000"/>
          </a:solidFill>
        </a:ln>
      </dgm:spPr>
      <dgm:t>
        <a:bodyPr/>
        <a:lstStyle/>
        <a:p>
          <a:endParaRPr lang="zh-CN" altLang="en-US" sz="1400"/>
        </a:p>
      </dgm:t>
    </dgm:pt>
    <dgm:pt modelId="{E3128B50-090B-40E0-8757-420CA68E6201}" type="sibTrans" cxnId="{87809EEE-6F49-4735-8241-8BE9088D1F16}">
      <dgm:prSet/>
      <dgm:spPr/>
      <dgm:t>
        <a:bodyPr/>
        <a:lstStyle/>
        <a:p>
          <a:endParaRPr lang="zh-CN" altLang="en-US" sz="1400"/>
        </a:p>
      </dgm:t>
    </dgm:pt>
    <dgm:pt modelId="{4B803C29-6CBF-4003-BBEC-232FC9826177}">
      <dgm:prSet phldrT="[文本]" custT="1"/>
      <dgm:spPr>
        <a:ln>
          <a:solidFill>
            <a:srgbClr val="C00000"/>
          </a:solidFill>
        </a:ln>
      </dgm:spPr>
      <dgm:t>
        <a:bodyPr vert="vert"/>
        <a:lstStyle/>
        <a:p>
          <a:r>
            <a:rPr lang="zh-CN" altLang="en-US" sz="14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史达祖、周密、王沂孙、张炎等 </a:t>
          </a:r>
          <a:endParaRPr lang="en-US" altLang="zh-CN" sz="14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B86153EF-9F39-4FD2-85EB-656A2EC91177}" type="parTrans" cxnId="{E29E31EE-D444-4383-A635-8424645690BF}">
      <dgm:prSet/>
      <dgm:spPr/>
      <dgm:t>
        <a:bodyPr/>
        <a:lstStyle/>
        <a:p>
          <a:endParaRPr lang="zh-CN" altLang="en-US"/>
        </a:p>
      </dgm:t>
    </dgm:pt>
    <dgm:pt modelId="{02C5BFC0-0A23-4075-AC90-AC198D009D1B}" type="sibTrans" cxnId="{E29E31EE-D444-4383-A635-8424645690BF}">
      <dgm:prSet/>
      <dgm:spPr/>
      <dgm:t>
        <a:bodyPr/>
        <a:lstStyle/>
        <a:p>
          <a:endParaRPr lang="zh-CN" altLang="en-US"/>
        </a:p>
      </dgm:t>
    </dgm:pt>
    <dgm:pt modelId="{E844C7F5-A1C9-4467-9179-4E263BB9B55E}">
      <dgm:prSet phldrT="[文本]" custT="1"/>
      <dgm:spPr>
        <a:solidFill>
          <a:srgbClr val="C00000"/>
        </a:solidFill>
        <a:ln>
          <a:solidFill>
            <a:srgbClr val="C00000"/>
          </a:solidFill>
        </a:ln>
      </dgm:spPr>
      <dgm:t>
        <a:bodyPr/>
        <a:lstStyle/>
        <a:p>
          <a:r>
            <a:rPr lang="zh-CN" altLang="en-US" sz="1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史达祖、周密、王沂孙</a:t>
          </a:r>
          <a:endParaRPr lang="zh-CN" altLang="en-US" sz="1400" dirty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2A3D07A-7326-4510-AF8D-1B186248573D}" type="parTrans" cxnId="{7B5AF139-D498-49E2-AACD-3446FED0AEF2}">
      <dgm:prSet/>
      <dgm:spPr/>
      <dgm:t>
        <a:bodyPr/>
        <a:lstStyle/>
        <a:p>
          <a:endParaRPr lang="zh-CN" altLang="en-US"/>
        </a:p>
      </dgm:t>
    </dgm:pt>
    <dgm:pt modelId="{232A594E-DD47-4530-8229-8BA8D3595D82}" type="sibTrans" cxnId="{7B5AF139-D498-49E2-AACD-3446FED0AEF2}">
      <dgm:prSet/>
      <dgm:spPr/>
      <dgm:t>
        <a:bodyPr/>
        <a:lstStyle/>
        <a:p>
          <a:endParaRPr lang="zh-CN" altLang="en-US"/>
        </a:p>
      </dgm:t>
    </dgm:pt>
    <dgm:pt modelId="{5BA662CB-8C2E-47B8-9F1B-FEF9798A0549}" type="pres">
      <dgm:prSet presAssocID="{7922CA45-45F3-4A46-9285-48C6AB472A84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7799F25F-C635-431E-8595-5FDDDAEB75C2}" type="pres">
      <dgm:prSet presAssocID="{4B803C29-6CBF-4003-BBEC-232FC9826177}" presName="root1" presStyleCnt="0"/>
      <dgm:spPr/>
    </dgm:pt>
    <dgm:pt modelId="{12FC50FE-73DA-44F5-BD72-A99896E335C0}" type="pres">
      <dgm:prSet presAssocID="{4B803C29-6CBF-4003-BBEC-232FC9826177}" presName="LevelOneTextNode" presStyleLbl="node0" presStyleIdx="0" presStyleCnt="1" custScaleX="319394" custScaleY="2400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D009FA0-54DB-47F5-AEE7-9EBF66FA8FBB}" type="pres">
      <dgm:prSet presAssocID="{4B803C29-6CBF-4003-BBEC-232FC9826177}" presName="level2hierChild" presStyleCnt="0"/>
      <dgm:spPr/>
    </dgm:pt>
    <dgm:pt modelId="{37C9E173-1101-4256-93B8-7BA9BD6C0CBD}" type="pres">
      <dgm:prSet presAssocID="{02A3D07A-7326-4510-AF8D-1B186248573D}" presName="conn2-1" presStyleLbl="parChTrans1D2" presStyleIdx="0" presStyleCnt="2"/>
      <dgm:spPr/>
      <dgm:t>
        <a:bodyPr/>
        <a:lstStyle/>
        <a:p>
          <a:endParaRPr lang="zh-CN" altLang="en-US"/>
        </a:p>
      </dgm:t>
    </dgm:pt>
    <dgm:pt modelId="{CEA1FC64-8A99-4DB2-B6DD-A462808804E9}" type="pres">
      <dgm:prSet presAssocID="{02A3D07A-7326-4510-AF8D-1B186248573D}" presName="connTx" presStyleLbl="parChTrans1D2" presStyleIdx="0" presStyleCnt="2"/>
      <dgm:spPr/>
      <dgm:t>
        <a:bodyPr/>
        <a:lstStyle/>
        <a:p>
          <a:endParaRPr lang="zh-CN" altLang="en-US"/>
        </a:p>
      </dgm:t>
    </dgm:pt>
    <dgm:pt modelId="{D66BF2FF-E059-4CB7-80C5-083E420CF25B}" type="pres">
      <dgm:prSet presAssocID="{E844C7F5-A1C9-4467-9179-4E263BB9B55E}" presName="root2" presStyleCnt="0"/>
      <dgm:spPr/>
    </dgm:pt>
    <dgm:pt modelId="{DD936C5A-C466-434C-A910-EB5435AD2F3E}" type="pres">
      <dgm:prSet presAssocID="{E844C7F5-A1C9-4467-9179-4E263BB9B55E}" presName="LevelTwoTextNode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28B1DB2-89EE-4A10-83BE-3A8D4C663032}" type="pres">
      <dgm:prSet presAssocID="{E844C7F5-A1C9-4467-9179-4E263BB9B55E}" presName="level3hierChild" presStyleCnt="0"/>
      <dgm:spPr/>
    </dgm:pt>
    <dgm:pt modelId="{50668DE7-9948-4DB8-9F78-572BDEC7EF8C}" type="pres">
      <dgm:prSet presAssocID="{E36AC6A7-F9AA-4682-830A-080644BC3105}" presName="conn2-1" presStyleLbl="parChTrans1D2" presStyleIdx="1" presStyleCnt="2"/>
      <dgm:spPr/>
      <dgm:t>
        <a:bodyPr/>
        <a:lstStyle/>
        <a:p>
          <a:endParaRPr lang="zh-CN" altLang="en-US"/>
        </a:p>
      </dgm:t>
    </dgm:pt>
    <dgm:pt modelId="{0870E7DA-0FA1-4F1E-9BBD-921D95DAED35}" type="pres">
      <dgm:prSet presAssocID="{E36AC6A7-F9AA-4682-830A-080644BC3105}" presName="connTx" presStyleLbl="parChTrans1D2" presStyleIdx="1" presStyleCnt="2"/>
      <dgm:spPr/>
      <dgm:t>
        <a:bodyPr/>
        <a:lstStyle/>
        <a:p>
          <a:endParaRPr lang="zh-CN" altLang="en-US"/>
        </a:p>
      </dgm:t>
    </dgm:pt>
    <dgm:pt modelId="{15F5D5BE-5E29-46E2-ADA2-1E6ADB794C85}" type="pres">
      <dgm:prSet presAssocID="{73E4ABDF-EBF9-4306-AA16-19E4978642E8}" presName="root2" presStyleCnt="0"/>
      <dgm:spPr/>
    </dgm:pt>
    <dgm:pt modelId="{C0BB8BF2-CCBE-47B5-9A30-ACD9461A6D2E}" type="pres">
      <dgm:prSet presAssocID="{73E4ABDF-EBF9-4306-AA16-19E4978642E8}" presName="LevelTwoTextNode" presStyleLbl="node2" presStyleIdx="1" presStyleCnt="2" custScaleX="10070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71509ED-96E8-4CCE-8762-9FD14F86513C}" type="pres">
      <dgm:prSet presAssocID="{73E4ABDF-EBF9-4306-AA16-19E4978642E8}" presName="level3hierChild" presStyleCnt="0"/>
      <dgm:spPr/>
    </dgm:pt>
  </dgm:ptLst>
  <dgm:cxnLst>
    <dgm:cxn modelId="{E43B2471-8C2C-FF4F-85E4-F598F862DB2C}" type="presOf" srcId="{E36AC6A7-F9AA-4682-830A-080644BC3105}" destId="{0870E7DA-0FA1-4F1E-9BBD-921D95DAED35}" srcOrd="1" destOrd="0" presId="urn:microsoft.com/office/officeart/2008/layout/HorizontalMultiLevelHierarchy#1"/>
    <dgm:cxn modelId="{7EEA1EE1-C68F-284D-A26C-E92C6D5BD753}" type="presOf" srcId="{4B803C29-6CBF-4003-BBEC-232FC9826177}" destId="{12FC50FE-73DA-44F5-BD72-A99896E335C0}" srcOrd="0" destOrd="0" presId="urn:microsoft.com/office/officeart/2008/layout/HorizontalMultiLevelHierarchy#1"/>
    <dgm:cxn modelId="{AD539E88-EE01-D743-B562-02334A10BF5D}" type="presOf" srcId="{E844C7F5-A1C9-4467-9179-4E263BB9B55E}" destId="{DD936C5A-C466-434C-A910-EB5435AD2F3E}" srcOrd="0" destOrd="0" presId="urn:microsoft.com/office/officeart/2008/layout/HorizontalMultiLevelHierarchy#1"/>
    <dgm:cxn modelId="{0E8BEE87-6CF0-5149-B090-C2F5F3CDBE25}" type="presOf" srcId="{E36AC6A7-F9AA-4682-830A-080644BC3105}" destId="{50668DE7-9948-4DB8-9F78-572BDEC7EF8C}" srcOrd="0" destOrd="0" presId="urn:microsoft.com/office/officeart/2008/layout/HorizontalMultiLevelHierarchy#1"/>
    <dgm:cxn modelId="{DCF0E3C7-8956-6249-9295-AF5E6405EC01}" type="presOf" srcId="{7922CA45-45F3-4A46-9285-48C6AB472A84}" destId="{5BA662CB-8C2E-47B8-9F1B-FEF9798A0549}" srcOrd="0" destOrd="0" presId="urn:microsoft.com/office/officeart/2008/layout/HorizontalMultiLevelHierarchy#1"/>
    <dgm:cxn modelId="{962089F9-88B1-A047-9FA2-0E6AC8036519}" type="presOf" srcId="{73E4ABDF-EBF9-4306-AA16-19E4978642E8}" destId="{C0BB8BF2-CCBE-47B5-9A30-ACD9461A6D2E}" srcOrd="0" destOrd="0" presId="urn:microsoft.com/office/officeart/2008/layout/HorizontalMultiLevelHierarchy#1"/>
    <dgm:cxn modelId="{252798D0-6F2D-FB43-A84F-740BD8DE80A7}" type="presOf" srcId="{02A3D07A-7326-4510-AF8D-1B186248573D}" destId="{CEA1FC64-8A99-4DB2-B6DD-A462808804E9}" srcOrd="1" destOrd="0" presId="urn:microsoft.com/office/officeart/2008/layout/HorizontalMultiLevelHierarchy#1"/>
    <dgm:cxn modelId="{7B5AF139-D498-49E2-AACD-3446FED0AEF2}" srcId="{4B803C29-6CBF-4003-BBEC-232FC9826177}" destId="{E844C7F5-A1C9-4467-9179-4E263BB9B55E}" srcOrd="0" destOrd="0" parTransId="{02A3D07A-7326-4510-AF8D-1B186248573D}" sibTransId="{232A594E-DD47-4530-8229-8BA8D3595D82}"/>
    <dgm:cxn modelId="{D22E7D8C-86AE-6040-894D-3674D21B1139}" type="presOf" srcId="{02A3D07A-7326-4510-AF8D-1B186248573D}" destId="{37C9E173-1101-4256-93B8-7BA9BD6C0CBD}" srcOrd="0" destOrd="0" presId="urn:microsoft.com/office/officeart/2008/layout/HorizontalMultiLevelHierarchy#1"/>
    <dgm:cxn modelId="{E29E31EE-D444-4383-A635-8424645690BF}" srcId="{7922CA45-45F3-4A46-9285-48C6AB472A84}" destId="{4B803C29-6CBF-4003-BBEC-232FC9826177}" srcOrd="0" destOrd="0" parTransId="{B86153EF-9F39-4FD2-85EB-656A2EC91177}" sibTransId="{02C5BFC0-0A23-4075-AC90-AC198D009D1B}"/>
    <dgm:cxn modelId="{87809EEE-6F49-4735-8241-8BE9088D1F16}" srcId="{4B803C29-6CBF-4003-BBEC-232FC9826177}" destId="{73E4ABDF-EBF9-4306-AA16-19E4978642E8}" srcOrd="1" destOrd="0" parTransId="{E36AC6A7-F9AA-4682-830A-080644BC3105}" sibTransId="{E3128B50-090B-40E0-8757-420CA68E6201}"/>
    <dgm:cxn modelId="{88E6F938-26EC-D049-A7D3-398D3FD67CAE}" type="presParOf" srcId="{5BA662CB-8C2E-47B8-9F1B-FEF9798A0549}" destId="{7799F25F-C635-431E-8595-5FDDDAEB75C2}" srcOrd="0" destOrd="0" presId="urn:microsoft.com/office/officeart/2008/layout/HorizontalMultiLevelHierarchy#1"/>
    <dgm:cxn modelId="{97804EAB-9DB1-304E-9059-E5ECA5E03D71}" type="presParOf" srcId="{7799F25F-C635-431E-8595-5FDDDAEB75C2}" destId="{12FC50FE-73DA-44F5-BD72-A99896E335C0}" srcOrd="0" destOrd="0" presId="urn:microsoft.com/office/officeart/2008/layout/HorizontalMultiLevelHierarchy#1"/>
    <dgm:cxn modelId="{CF8845DB-2E26-4E49-A6D8-3E5190970E6D}" type="presParOf" srcId="{7799F25F-C635-431E-8595-5FDDDAEB75C2}" destId="{CD009FA0-54DB-47F5-AEE7-9EBF66FA8FBB}" srcOrd="1" destOrd="0" presId="urn:microsoft.com/office/officeart/2008/layout/HorizontalMultiLevelHierarchy#1"/>
    <dgm:cxn modelId="{04D8BB44-F931-534C-AD52-9EBBA93A9028}" type="presParOf" srcId="{CD009FA0-54DB-47F5-AEE7-9EBF66FA8FBB}" destId="{37C9E173-1101-4256-93B8-7BA9BD6C0CBD}" srcOrd="0" destOrd="0" presId="urn:microsoft.com/office/officeart/2008/layout/HorizontalMultiLevelHierarchy#1"/>
    <dgm:cxn modelId="{599A0ACD-8625-5B4F-95CE-44EDFD6F5FF5}" type="presParOf" srcId="{37C9E173-1101-4256-93B8-7BA9BD6C0CBD}" destId="{CEA1FC64-8A99-4DB2-B6DD-A462808804E9}" srcOrd="0" destOrd="0" presId="urn:microsoft.com/office/officeart/2008/layout/HorizontalMultiLevelHierarchy#1"/>
    <dgm:cxn modelId="{BD585DC0-5390-FF42-8083-CD6381E79C2A}" type="presParOf" srcId="{CD009FA0-54DB-47F5-AEE7-9EBF66FA8FBB}" destId="{D66BF2FF-E059-4CB7-80C5-083E420CF25B}" srcOrd="1" destOrd="0" presId="urn:microsoft.com/office/officeart/2008/layout/HorizontalMultiLevelHierarchy#1"/>
    <dgm:cxn modelId="{0D8E04DE-2998-6A47-83F1-7326299B6517}" type="presParOf" srcId="{D66BF2FF-E059-4CB7-80C5-083E420CF25B}" destId="{DD936C5A-C466-434C-A910-EB5435AD2F3E}" srcOrd="0" destOrd="0" presId="urn:microsoft.com/office/officeart/2008/layout/HorizontalMultiLevelHierarchy#1"/>
    <dgm:cxn modelId="{C3840312-50E2-7B4B-B389-0657E6CED27D}" type="presParOf" srcId="{D66BF2FF-E059-4CB7-80C5-083E420CF25B}" destId="{528B1DB2-89EE-4A10-83BE-3A8D4C663032}" srcOrd="1" destOrd="0" presId="urn:microsoft.com/office/officeart/2008/layout/HorizontalMultiLevelHierarchy#1"/>
    <dgm:cxn modelId="{00665F85-6ED0-424E-8CB0-B0597F680F66}" type="presParOf" srcId="{CD009FA0-54DB-47F5-AEE7-9EBF66FA8FBB}" destId="{50668DE7-9948-4DB8-9F78-572BDEC7EF8C}" srcOrd="2" destOrd="0" presId="urn:microsoft.com/office/officeart/2008/layout/HorizontalMultiLevelHierarchy#1"/>
    <dgm:cxn modelId="{BD8BC49C-D50A-1E49-86B4-27AD09A7D8F0}" type="presParOf" srcId="{50668DE7-9948-4DB8-9F78-572BDEC7EF8C}" destId="{0870E7DA-0FA1-4F1E-9BBD-921D95DAED35}" srcOrd="0" destOrd="0" presId="urn:microsoft.com/office/officeart/2008/layout/HorizontalMultiLevelHierarchy#1"/>
    <dgm:cxn modelId="{3020B085-8773-E344-8FE5-1C88089504ED}" type="presParOf" srcId="{CD009FA0-54DB-47F5-AEE7-9EBF66FA8FBB}" destId="{15F5D5BE-5E29-46E2-ADA2-1E6ADB794C85}" srcOrd="3" destOrd="0" presId="urn:microsoft.com/office/officeart/2008/layout/HorizontalMultiLevelHierarchy#1"/>
    <dgm:cxn modelId="{791C78E9-B2CF-7841-8488-22A509A5CC90}" type="presParOf" srcId="{15F5D5BE-5E29-46E2-ADA2-1E6ADB794C85}" destId="{C0BB8BF2-CCBE-47B5-9A30-ACD9461A6D2E}" srcOrd="0" destOrd="0" presId="urn:microsoft.com/office/officeart/2008/layout/HorizontalMultiLevelHierarchy#1"/>
    <dgm:cxn modelId="{8AAB0C80-C68B-3F48-8137-51371B2C9851}" type="presParOf" srcId="{15F5D5BE-5E29-46E2-ADA2-1E6ADB794C85}" destId="{071509ED-96E8-4CCE-8762-9FD14F86513C}" srcOrd="1" destOrd="0" presId="urn:microsoft.com/office/officeart/2008/layout/HorizontalMultiLevelHierarchy#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6.xml><?xml version="1.0" encoding="utf-8"?>
<dgm:dataModel xmlns:dgm="http://schemas.openxmlformats.org/drawingml/2006/diagram" xmlns:a="http://schemas.openxmlformats.org/drawingml/2006/main">
  <dgm:ptLst>
    <dgm:pt modelId="{7922CA45-45F3-4A46-9285-48C6AB472A84}" type="doc">
      <dgm:prSet loTypeId="urn:microsoft.com/office/officeart/2008/layout/HorizontalMultiLevelHierarchy#1" loCatId="hierarchy" qsTypeId="urn:microsoft.com/office/officeart/2005/8/quickstyle/simple1#1" qsCatId="simple" csTypeId="urn:microsoft.com/office/officeart/2005/8/colors/accent2_1#1" csCatId="accent2" phldr="1"/>
      <dgm:spPr/>
      <dgm:t>
        <a:bodyPr/>
        <a:lstStyle/>
        <a:p>
          <a:endParaRPr lang="zh-CN" altLang="en-US"/>
        </a:p>
      </dgm:t>
    </dgm:pt>
    <dgm:pt modelId="{73E4ABDF-EBF9-4306-AA16-19E4978642E8}">
      <dgm:prSet phldrT="[文本]" custT="1"/>
      <dgm:spPr>
        <a:noFill/>
        <a:ln>
          <a:solidFill>
            <a:srgbClr val="C00000"/>
          </a:solidFill>
        </a:ln>
      </dgm:spPr>
      <dgm:t>
        <a:bodyPr/>
        <a:lstStyle/>
        <a:p>
          <a:r>
            <a:rPr lang="zh-CN" altLang="en-US" sz="14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rPr>
            <a:t>张炎</a:t>
          </a:r>
          <a:endParaRPr lang="zh-CN" altLang="en-US" sz="1400" dirty="0" smtClean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36AC6A7-F9AA-4682-830A-080644BC3105}" type="parTrans" cxnId="{87809EEE-6F49-4735-8241-8BE9088D1F16}">
      <dgm:prSet custT="1"/>
      <dgm:spPr>
        <a:ln>
          <a:solidFill>
            <a:srgbClr val="C00000"/>
          </a:solidFill>
        </a:ln>
      </dgm:spPr>
      <dgm:t>
        <a:bodyPr/>
        <a:lstStyle/>
        <a:p>
          <a:endParaRPr lang="zh-CN" altLang="en-US" sz="1400"/>
        </a:p>
      </dgm:t>
    </dgm:pt>
    <dgm:pt modelId="{E3128B50-090B-40E0-8757-420CA68E6201}" type="sibTrans" cxnId="{87809EEE-6F49-4735-8241-8BE9088D1F16}">
      <dgm:prSet/>
      <dgm:spPr/>
      <dgm:t>
        <a:bodyPr/>
        <a:lstStyle/>
        <a:p>
          <a:endParaRPr lang="zh-CN" altLang="en-US" sz="1400"/>
        </a:p>
      </dgm:t>
    </dgm:pt>
    <dgm:pt modelId="{4B803C29-6CBF-4003-BBEC-232FC9826177}">
      <dgm:prSet phldrT="[文本]" custT="1"/>
      <dgm:spPr>
        <a:ln>
          <a:solidFill>
            <a:srgbClr val="C00000"/>
          </a:solidFill>
        </a:ln>
      </dgm:spPr>
      <dgm:t>
        <a:bodyPr vert="vert"/>
        <a:lstStyle/>
        <a:p>
          <a:r>
            <a:rPr lang="zh-CN" altLang="en-US" sz="14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史达祖、周密、王沂孙、张炎等 </a:t>
          </a:r>
          <a:endParaRPr lang="en-US" altLang="zh-CN" sz="14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B86153EF-9F39-4FD2-85EB-656A2EC91177}" type="parTrans" cxnId="{E29E31EE-D444-4383-A635-8424645690BF}">
      <dgm:prSet/>
      <dgm:spPr/>
      <dgm:t>
        <a:bodyPr/>
        <a:lstStyle/>
        <a:p>
          <a:endParaRPr lang="zh-CN" altLang="en-US"/>
        </a:p>
      </dgm:t>
    </dgm:pt>
    <dgm:pt modelId="{02C5BFC0-0A23-4075-AC90-AC198D009D1B}" type="sibTrans" cxnId="{E29E31EE-D444-4383-A635-8424645690BF}">
      <dgm:prSet/>
      <dgm:spPr/>
      <dgm:t>
        <a:bodyPr/>
        <a:lstStyle/>
        <a:p>
          <a:endParaRPr lang="zh-CN" altLang="en-US"/>
        </a:p>
      </dgm:t>
    </dgm:pt>
    <dgm:pt modelId="{E844C7F5-A1C9-4467-9179-4E263BB9B55E}">
      <dgm:prSet phldrT="[文本]" custT="1"/>
      <dgm:spPr>
        <a:solidFill>
          <a:srgbClr val="C00000"/>
        </a:solidFill>
        <a:ln>
          <a:solidFill>
            <a:srgbClr val="C00000"/>
          </a:solidFill>
        </a:ln>
      </dgm:spPr>
      <dgm:t>
        <a:bodyPr/>
        <a:lstStyle/>
        <a:p>
          <a:r>
            <a:rPr lang="zh-CN" altLang="en-US" sz="1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史达祖、周密、王沂孙</a:t>
          </a:r>
          <a:endParaRPr lang="zh-CN" altLang="en-US" sz="1400" dirty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2A3D07A-7326-4510-AF8D-1B186248573D}" type="parTrans" cxnId="{7B5AF139-D498-49E2-AACD-3446FED0AEF2}">
      <dgm:prSet/>
      <dgm:spPr/>
      <dgm:t>
        <a:bodyPr/>
        <a:lstStyle/>
        <a:p>
          <a:endParaRPr lang="zh-CN" altLang="en-US"/>
        </a:p>
      </dgm:t>
    </dgm:pt>
    <dgm:pt modelId="{232A594E-DD47-4530-8229-8BA8D3595D82}" type="sibTrans" cxnId="{7B5AF139-D498-49E2-AACD-3446FED0AEF2}">
      <dgm:prSet/>
      <dgm:spPr/>
      <dgm:t>
        <a:bodyPr/>
        <a:lstStyle/>
        <a:p>
          <a:endParaRPr lang="zh-CN" altLang="en-US"/>
        </a:p>
      </dgm:t>
    </dgm:pt>
    <dgm:pt modelId="{5BA662CB-8C2E-47B8-9F1B-FEF9798A0549}" type="pres">
      <dgm:prSet presAssocID="{7922CA45-45F3-4A46-9285-48C6AB472A84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7799F25F-C635-431E-8595-5FDDDAEB75C2}" type="pres">
      <dgm:prSet presAssocID="{4B803C29-6CBF-4003-BBEC-232FC9826177}" presName="root1" presStyleCnt="0"/>
      <dgm:spPr/>
    </dgm:pt>
    <dgm:pt modelId="{12FC50FE-73DA-44F5-BD72-A99896E335C0}" type="pres">
      <dgm:prSet presAssocID="{4B803C29-6CBF-4003-BBEC-232FC9826177}" presName="LevelOneTextNode" presStyleLbl="node0" presStyleIdx="0" presStyleCnt="1" custScaleX="319394" custScaleY="2400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D009FA0-54DB-47F5-AEE7-9EBF66FA8FBB}" type="pres">
      <dgm:prSet presAssocID="{4B803C29-6CBF-4003-BBEC-232FC9826177}" presName="level2hierChild" presStyleCnt="0"/>
      <dgm:spPr/>
    </dgm:pt>
    <dgm:pt modelId="{37C9E173-1101-4256-93B8-7BA9BD6C0CBD}" type="pres">
      <dgm:prSet presAssocID="{02A3D07A-7326-4510-AF8D-1B186248573D}" presName="conn2-1" presStyleLbl="parChTrans1D2" presStyleIdx="0" presStyleCnt="2"/>
      <dgm:spPr/>
      <dgm:t>
        <a:bodyPr/>
        <a:lstStyle/>
        <a:p>
          <a:endParaRPr lang="zh-CN" altLang="en-US"/>
        </a:p>
      </dgm:t>
    </dgm:pt>
    <dgm:pt modelId="{CEA1FC64-8A99-4DB2-B6DD-A462808804E9}" type="pres">
      <dgm:prSet presAssocID="{02A3D07A-7326-4510-AF8D-1B186248573D}" presName="connTx" presStyleLbl="parChTrans1D2" presStyleIdx="0" presStyleCnt="2"/>
      <dgm:spPr/>
      <dgm:t>
        <a:bodyPr/>
        <a:lstStyle/>
        <a:p>
          <a:endParaRPr lang="zh-CN" altLang="en-US"/>
        </a:p>
      </dgm:t>
    </dgm:pt>
    <dgm:pt modelId="{D66BF2FF-E059-4CB7-80C5-083E420CF25B}" type="pres">
      <dgm:prSet presAssocID="{E844C7F5-A1C9-4467-9179-4E263BB9B55E}" presName="root2" presStyleCnt="0"/>
      <dgm:spPr/>
    </dgm:pt>
    <dgm:pt modelId="{DD936C5A-C466-434C-A910-EB5435AD2F3E}" type="pres">
      <dgm:prSet presAssocID="{E844C7F5-A1C9-4467-9179-4E263BB9B55E}" presName="LevelTwoTextNode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28B1DB2-89EE-4A10-83BE-3A8D4C663032}" type="pres">
      <dgm:prSet presAssocID="{E844C7F5-A1C9-4467-9179-4E263BB9B55E}" presName="level3hierChild" presStyleCnt="0"/>
      <dgm:spPr/>
    </dgm:pt>
    <dgm:pt modelId="{50668DE7-9948-4DB8-9F78-572BDEC7EF8C}" type="pres">
      <dgm:prSet presAssocID="{E36AC6A7-F9AA-4682-830A-080644BC3105}" presName="conn2-1" presStyleLbl="parChTrans1D2" presStyleIdx="1" presStyleCnt="2"/>
      <dgm:spPr/>
      <dgm:t>
        <a:bodyPr/>
        <a:lstStyle/>
        <a:p>
          <a:endParaRPr lang="zh-CN" altLang="en-US"/>
        </a:p>
      </dgm:t>
    </dgm:pt>
    <dgm:pt modelId="{0870E7DA-0FA1-4F1E-9BBD-921D95DAED35}" type="pres">
      <dgm:prSet presAssocID="{E36AC6A7-F9AA-4682-830A-080644BC3105}" presName="connTx" presStyleLbl="parChTrans1D2" presStyleIdx="1" presStyleCnt="2"/>
      <dgm:spPr/>
      <dgm:t>
        <a:bodyPr/>
        <a:lstStyle/>
        <a:p>
          <a:endParaRPr lang="zh-CN" altLang="en-US"/>
        </a:p>
      </dgm:t>
    </dgm:pt>
    <dgm:pt modelId="{15F5D5BE-5E29-46E2-ADA2-1E6ADB794C85}" type="pres">
      <dgm:prSet presAssocID="{73E4ABDF-EBF9-4306-AA16-19E4978642E8}" presName="root2" presStyleCnt="0"/>
      <dgm:spPr/>
    </dgm:pt>
    <dgm:pt modelId="{C0BB8BF2-CCBE-47B5-9A30-ACD9461A6D2E}" type="pres">
      <dgm:prSet presAssocID="{73E4ABDF-EBF9-4306-AA16-19E4978642E8}" presName="LevelTwoTextNode" presStyleLbl="node2" presStyleIdx="1" presStyleCnt="2" custScaleX="10070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71509ED-96E8-4CCE-8762-9FD14F86513C}" type="pres">
      <dgm:prSet presAssocID="{73E4ABDF-EBF9-4306-AA16-19E4978642E8}" presName="level3hierChild" presStyleCnt="0"/>
      <dgm:spPr/>
    </dgm:pt>
  </dgm:ptLst>
  <dgm:cxnLst>
    <dgm:cxn modelId="{79C45968-2B65-AF4F-B8C1-504EA13D0CE4}" type="presOf" srcId="{4B803C29-6CBF-4003-BBEC-232FC9826177}" destId="{12FC50FE-73DA-44F5-BD72-A99896E335C0}" srcOrd="0" destOrd="0" presId="urn:microsoft.com/office/officeart/2008/layout/HorizontalMultiLevelHierarchy#1"/>
    <dgm:cxn modelId="{452D9B7C-FF20-B248-9C6C-1E0CD4025EAC}" type="presOf" srcId="{7922CA45-45F3-4A46-9285-48C6AB472A84}" destId="{5BA662CB-8C2E-47B8-9F1B-FEF9798A0549}" srcOrd="0" destOrd="0" presId="urn:microsoft.com/office/officeart/2008/layout/HorizontalMultiLevelHierarchy#1"/>
    <dgm:cxn modelId="{85E1075F-3479-F349-8D73-BF97702182D9}" type="presOf" srcId="{E36AC6A7-F9AA-4682-830A-080644BC3105}" destId="{50668DE7-9948-4DB8-9F78-572BDEC7EF8C}" srcOrd="0" destOrd="0" presId="urn:microsoft.com/office/officeart/2008/layout/HorizontalMultiLevelHierarchy#1"/>
    <dgm:cxn modelId="{7D8107A7-5578-D24F-A253-A0039F8AAECF}" type="presOf" srcId="{02A3D07A-7326-4510-AF8D-1B186248573D}" destId="{CEA1FC64-8A99-4DB2-B6DD-A462808804E9}" srcOrd="1" destOrd="0" presId="urn:microsoft.com/office/officeart/2008/layout/HorizontalMultiLevelHierarchy#1"/>
    <dgm:cxn modelId="{FB544519-5948-694B-B64C-0C153FECFBBD}" type="presOf" srcId="{E844C7F5-A1C9-4467-9179-4E263BB9B55E}" destId="{DD936C5A-C466-434C-A910-EB5435AD2F3E}" srcOrd="0" destOrd="0" presId="urn:microsoft.com/office/officeart/2008/layout/HorizontalMultiLevelHierarchy#1"/>
    <dgm:cxn modelId="{5EFAEFFC-7B3E-3245-84D8-D3FEFD6A5537}" type="presOf" srcId="{E36AC6A7-F9AA-4682-830A-080644BC3105}" destId="{0870E7DA-0FA1-4F1E-9BBD-921D95DAED35}" srcOrd="1" destOrd="0" presId="urn:microsoft.com/office/officeart/2008/layout/HorizontalMultiLevelHierarchy#1"/>
    <dgm:cxn modelId="{5FC3361B-71CF-2A4E-A71D-E4F26F9929ED}" type="presOf" srcId="{02A3D07A-7326-4510-AF8D-1B186248573D}" destId="{37C9E173-1101-4256-93B8-7BA9BD6C0CBD}" srcOrd="0" destOrd="0" presId="urn:microsoft.com/office/officeart/2008/layout/HorizontalMultiLevelHierarchy#1"/>
    <dgm:cxn modelId="{7B5AF139-D498-49E2-AACD-3446FED0AEF2}" srcId="{4B803C29-6CBF-4003-BBEC-232FC9826177}" destId="{E844C7F5-A1C9-4467-9179-4E263BB9B55E}" srcOrd="0" destOrd="0" parTransId="{02A3D07A-7326-4510-AF8D-1B186248573D}" sibTransId="{232A594E-DD47-4530-8229-8BA8D3595D82}"/>
    <dgm:cxn modelId="{2E4DAB88-0BD0-524E-ABBC-2EC8CA2AD752}" type="presOf" srcId="{73E4ABDF-EBF9-4306-AA16-19E4978642E8}" destId="{C0BB8BF2-CCBE-47B5-9A30-ACD9461A6D2E}" srcOrd="0" destOrd="0" presId="urn:microsoft.com/office/officeart/2008/layout/HorizontalMultiLevelHierarchy#1"/>
    <dgm:cxn modelId="{E29E31EE-D444-4383-A635-8424645690BF}" srcId="{7922CA45-45F3-4A46-9285-48C6AB472A84}" destId="{4B803C29-6CBF-4003-BBEC-232FC9826177}" srcOrd="0" destOrd="0" parTransId="{B86153EF-9F39-4FD2-85EB-656A2EC91177}" sibTransId="{02C5BFC0-0A23-4075-AC90-AC198D009D1B}"/>
    <dgm:cxn modelId="{87809EEE-6F49-4735-8241-8BE9088D1F16}" srcId="{4B803C29-6CBF-4003-BBEC-232FC9826177}" destId="{73E4ABDF-EBF9-4306-AA16-19E4978642E8}" srcOrd="1" destOrd="0" parTransId="{E36AC6A7-F9AA-4682-830A-080644BC3105}" sibTransId="{E3128B50-090B-40E0-8757-420CA68E6201}"/>
    <dgm:cxn modelId="{DC1680E5-D591-3040-98B6-A3DA83D70905}" type="presParOf" srcId="{5BA662CB-8C2E-47B8-9F1B-FEF9798A0549}" destId="{7799F25F-C635-431E-8595-5FDDDAEB75C2}" srcOrd="0" destOrd="0" presId="urn:microsoft.com/office/officeart/2008/layout/HorizontalMultiLevelHierarchy#1"/>
    <dgm:cxn modelId="{E5902D4F-B389-DB40-B85F-458AE690C2DB}" type="presParOf" srcId="{7799F25F-C635-431E-8595-5FDDDAEB75C2}" destId="{12FC50FE-73DA-44F5-BD72-A99896E335C0}" srcOrd="0" destOrd="0" presId="urn:microsoft.com/office/officeart/2008/layout/HorizontalMultiLevelHierarchy#1"/>
    <dgm:cxn modelId="{0CF79B85-88D0-EC4A-848C-270657F6B826}" type="presParOf" srcId="{7799F25F-C635-431E-8595-5FDDDAEB75C2}" destId="{CD009FA0-54DB-47F5-AEE7-9EBF66FA8FBB}" srcOrd="1" destOrd="0" presId="urn:microsoft.com/office/officeart/2008/layout/HorizontalMultiLevelHierarchy#1"/>
    <dgm:cxn modelId="{A7689E0C-F02C-514D-8799-9BFF33D6E38D}" type="presParOf" srcId="{CD009FA0-54DB-47F5-AEE7-9EBF66FA8FBB}" destId="{37C9E173-1101-4256-93B8-7BA9BD6C0CBD}" srcOrd="0" destOrd="0" presId="urn:microsoft.com/office/officeart/2008/layout/HorizontalMultiLevelHierarchy#1"/>
    <dgm:cxn modelId="{D0EAC5CC-7AF3-B544-9384-AB21AC92A3A3}" type="presParOf" srcId="{37C9E173-1101-4256-93B8-7BA9BD6C0CBD}" destId="{CEA1FC64-8A99-4DB2-B6DD-A462808804E9}" srcOrd="0" destOrd="0" presId="urn:microsoft.com/office/officeart/2008/layout/HorizontalMultiLevelHierarchy#1"/>
    <dgm:cxn modelId="{D28631C4-3682-5E42-A00C-14729217497D}" type="presParOf" srcId="{CD009FA0-54DB-47F5-AEE7-9EBF66FA8FBB}" destId="{D66BF2FF-E059-4CB7-80C5-083E420CF25B}" srcOrd="1" destOrd="0" presId="urn:microsoft.com/office/officeart/2008/layout/HorizontalMultiLevelHierarchy#1"/>
    <dgm:cxn modelId="{29D8BDF1-8BF7-B74B-9D20-2D15F422DB6C}" type="presParOf" srcId="{D66BF2FF-E059-4CB7-80C5-083E420CF25B}" destId="{DD936C5A-C466-434C-A910-EB5435AD2F3E}" srcOrd="0" destOrd="0" presId="urn:microsoft.com/office/officeart/2008/layout/HorizontalMultiLevelHierarchy#1"/>
    <dgm:cxn modelId="{8D19F547-00E7-0640-9BDB-28AB22F2C1DF}" type="presParOf" srcId="{D66BF2FF-E059-4CB7-80C5-083E420CF25B}" destId="{528B1DB2-89EE-4A10-83BE-3A8D4C663032}" srcOrd="1" destOrd="0" presId="urn:microsoft.com/office/officeart/2008/layout/HorizontalMultiLevelHierarchy#1"/>
    <dgm:cxn modelId="{20552B78-25FF-024E-B18B-590043CF14DF}" type="presParOf" srcId="{CD009FA0-54DB-47F5-AEE7-9EBF66FA8FBB}" destId="{50668DE7-9948-4DB8-9F78-572BDEC7EF8C}" srcOrd="2" destOrd="0" presId="urn:microsoft.com/office/officeart/2008/layout/HorizontalMultiLevelHierarchy#1"/>
    <dgm:cxn modelId="{A51BFCF5-40FB-8346-9BF8-74678A9305A4}" type="presParOf" srcId="{50668DE7-9948-4DB8-9F78-572BDEC7EF8C}" destId="{0870E7DA-0FA1-4F1E-9BBD-921D95DAED35}" srcOrd="0" destOrd="0" presId="urn:microsoft.com/office/officeart/2008/layout/HorizontalMultiLevelHierarchy#1"/>
    <dgm:cxn modelId="{2B97A0C7-E722-B747-8AEC-32B7E014316F}" type="presParOf" srcId="{CD009FA0-54DB-47F5-AEE7-9EBF66FA8FBB}" destId="{15F5D5BE-5E29-46E2-ADA2-1E6ADB794C85}" srcOrd="3" destOrd="0" presId="urn:microsoft.com/office/officeart/2008/layout/HorizontalMultiLevelHierarchy#1"/>
    <dgm:cxn modelId="{12C433D0-A24E-984F-9D2E-9CACFF36958A}" type="presParOf" srcId="{15F5D5BE-5E29-46E2-ADA2-1E6ADB794C85}" destId="{C0BB8BF2-CCBE-47B5-9A30-ACD9461A6D2E}" srcOrd="0" destOrd="0" presId="urn:microsoft.com/office/officeart/2008/layout/HorizontalMultiLevelHierarchy#1"/>
    <dgm:cxn modelId="{E1D8E36B-B33B-4E4D-A16A-719C71A299D6}" type="presParOf" srcId="{15F5D5BE-5E29-46E2-ADA2-1E6ADB794C85}" destId="{071509ED-96E8-4CCE-8762-9FD14F86513C}" srcOrd="1" destOrd="0" presId="urn:microsoft.com/office/officeart/2008/layout/HorizontalMultiLevelHierarchy#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7.xml><?xml version="1.0" encoding="utf-8"?>
<dgm:dataModel xmlns:dgm="http://schemas.openxmlformats.org/drawingml/2006/diagram" xmlns:a="http://schemas.openxmlformats.org/drawingml/2006/main">
  <dgm:ptLst>
    <dgm:pt modelId="{7922CA45-45F3-4A46-9285-48C6AB472A84}" type="doc">
      <dgm:prSet loTypeId="urn:microsoft.com/office/officeart/2008/layout/HorizontalMultiLevelHierarchy#1" loCatId="hierarchy" qsTypeId="urn:microsoft.com/office/officeart/2005/8/quickstyle/simple1#1" qsCatId="simple" csTypeId="urn:microsoft.com/office/officeart/2005/8/colors/accent2_1#1" csCatId="accent2" phldr="1"/>
      <dgm:spPr/>
      <dgm:t>
        <a:bodyPr/>
        <a:lstStyle/>
        <a:p>
          <a:endParaRPr lang="zh-CN" altLang="en-US"/>
        </a:p>
      </dgm:t>
    </dgm:pt>
    <dgm:pt modelId="{73E4ABDF-EBF9-4306-AA16-19E4978642E8}">
      <dgm:prSet phldrT="[文本]" custT="1"/>
      <dgm:spPr>
        <a:solidFill>
          <a:srgbClr val="C00000"/>
        </a:solidFill>
        <a:ln>
          <a:solidFill>
            <a:srgbClr val="C00000"/>
          </a:solidFill>
        </a:ln>
      </dgm:spPr>
      <dgm:t>
        <a:bodyPr/>
        <a:lstStyle/>
        <a:p>
          <a:r>
            <a:rPr lang="zh-CN" altLang="en-US" sz="1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rPr>
            <a:t>张炎</a:t>
          </a:r>
          <a:endParaRPr lang="zh-CN" altLang="en-US" sz="1400" dirty="0" smtClean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36AC6A7-F9AA-4682-830A-080644BC3105}" type="parTrans" cxnId="{87809EEE-6F49-4735-8241-8BE9088D1F16}">
      <dgm:prSet custT="1"/>
      <dgm:spPr>
        <a:ln>
          <a:solidFill>
            <a:srgbClr val="C00000"/>
          </a:solidFill>
        </a:ln>
      </dgm:spPr>
      <dgm:t>
        <a:bodyPr/>
        <a:lstStyle/>
        <a:p>
          <a:endParaRPr lang="zh-CN" altLang="en-US" sz="1400"/>
        </a:p>
      </dgm:t>
    </dgm:pt>
    <dgm:pt modelId="{E3128B50-090B-40E0-8757-420CA68E6201}" type="sibTrans" cxnId="{87809EEE-6F49-4735-8241-8BE9088D1F16}">
      <dgm:prSet/>
      <dgm:spPr/>
      <dgm:t>
        <a:bodyPr/>
        <a:lstStyle/>
        <a:p>
          <a:endParaRPr lang="zh-CN" altLang="en-US" sz="1400"/>
        </a:p>
      </dgm:t>
    </dgm:pt>
    <dgm:pt modelId="{4B803C29-6CBF-4003-BBEC-232FC9826177}">
      <dgm:prSet phldrT="[文本]" custT="1"/>
      <dgm:spPr>
        <a:ln>
          <a:solidFill>
            <a:srgbClr val="C00000"/>
          </a:solidFill>
        </a:ln>
      </dgm:spPr>
      <dgm:t>
        <a:bodyPr vert="vert"/>
        <a:lstStyle/>
        <a:p>
          <a:r>
            <a:rPr lang="zh-CN" altLang="en-US" sz="14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史达祖、周密、王沂孙、张炎等 </a:t>
          </a:r>
          <a:endParaRPr lang="en-US" altLang="zh-CN" sz="14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B86153EF-9F39-4FD2-85EB-656A2EC91177}" type="parTrans" cxnId="{E29E31EE-D444-4383-A635-8424645690BF}">
      <dgm:prSet/>
      <dgm:spPr/>
      <dgm:t>
        <a:bodyPr/>
        <a:lstStyle/>
        <a:p>
          <a:endParaRPr lang="zh-CN" altLang="en-US"/>
        </a:p>
      </dgm:t>
    </dgm:pt>
    <dgm:pt modelId="{02C5BFC0-0A23-4075-AC90-AC198D009D1B}" type="sibTrans" cxnId="{E29E31EE-D444-4383-A635-8424645690BF}">
      <dgm:prSet/>
      <dgm:spPr/>
      <dgm:t>
        <a:bodyPr/>
        <a:lstStyle/>
        <a:p>
          <a:endParaRPr lang="zh-CN" altLang="en-US"/>
        </a:p>
      </dgm:t>
    </dgm:pt>
    <dgm:pt modelId="{E844C7F5-A1C9-4467-9179-4E263BB9B55E}">
      <dgm:prSet phldrT="[文本]" custT="1"/>
      <dgm:spPr>
        <a:solidFill>
          <a:schemeClr val="bg1"/>
        </a:solidFill>
        <a:ln>
          <a:solidFill>
            <a:srgbClr val="C00000"/>
          </a:solidFill>
        </a:ln>
      </dgm:spPr>
      <dgm:t>
        <a:bodyPr/>
        <a:lstStyle/>
        <a:p>
          <a:r>
            <a:rPr lang="zh-CN" altLang="en-US" sz="14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史达祖、周密、王沂孙</a:t>
          </a:r>
          <a:endParaRPr lang="zh-CN" altLang="en-US" sz="1400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2A3D07A-7326-4510-AF8D-1B186248573D}" type="parTrans" cxnId="{7B5AF139-D498-49E2-AACD-3446FED0AEF2}">
      <dgm:prSet/>
      <dgm:spPr/>
      <dgm:t>
        <a:bodyPr/>
        <a:lstStyle/>
        <a:p>
          <a:endParaRPr lang="zh-CN" altLang="en-US"/>
        </a:p>
      </dgm:t>
    </dgm:pt>
    <dgm:pt modelId="{232A594E-DD47-4530-8229-8BA8D3595D82}" type="sibTrans" cxnId="{7B5AF139-D498-49E2-AACD-3446FED0AEF2}">
      <dgm:prSet/>
      <dgm:spPr/>
      <dgm:t>
        <a:bodyPr/>
        <a:lstStyle/>
        <a:p>
          <a:endParaRPr lang="zh-CN" altLang="en-US"/>
        </a:p>
      </dgm:t>
    </dgm:pt>
    <dgm:pt modelId="{5BA662CB-8C2E-47B8-9F1B-FEF9798A0549}" type="pres">
      <dgm:prSet presAssocID="{7922CA45-45F3-4A46-9285-48C6AB472A84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7799F25F-C635-431E-8595-5FDDDAEB75C2}" type="pres">
      <dgm:prSet presAssocID="{4B803C29-6CBF-4003-BBEC-232FC9826177}" presName="root1" presStyleCnt="0"/>
      <dgm:spPr/>
    </dgm:pt>
    <dgm:pt modelId="{12FC50FE-73DA-44F5-BD72-A99896E335C0}" type="pres">
      <dgm:prSet presAssocID="{4B803C29-6CBF-4003-BBEC-232FC9826177}" presName="LevelOneTextNode" presStyleLbl="node0" presStyleIdx="0" presStyleCnt="1" custScaleX="319394" custScaleY="2400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D009FA0-54DB-47F5-AEE7-9EBF66FA8FBB}" type="pres">
      <dgm:prSet presAssocID="{4B803C29-6CBF-4003-BBEC-232FC9826177}" presName="level2hierChild" presStyleCnt="0"/>
      <dgm:spPr/>
    </dgm:pt>
    <dgm:pt modelId="{37C9E173-1101-4256-93B8-7BA9BD6C0CBD}" type="pres">
      <dgm:prSet presAssocID="{02A3D07A-7326-4510-AF8D-1B186248573D}" presName="conn2-1" presStyleLbl="parChTrans1D2" presStyleIdx="0" presStyleCnt="2"/>
      <dgm:spPr/>
      <dgm:t>
        <a:bodyPr/>
        <a:lstStyle/>
        <a:p>
          <a:endParaRPr lang="zh-CN" altLang="en-US"/>
        </a:p>
      </dgm:t>
    </dgm:pt>
    <dgm:pt modelId="{CEA1FC64-8A99-4DB2-B6DD-A462808804E9}" type="pres">
      <dgm:prSet presAssocID="{02A3D07A-7326-4510-AF8D-1B186248573D}" presName="connTx" presStyleLbl="parChTrans1D2" presStyleIdx="0" presStyleCnt="2"/>
      <dgm:spPr/>
      <dgm:t>
        <a:bodyPr/>
        <a:lstStyle/>
        <a:p>
          <a:endParaRPr lang="zh-CN" altLang="en-US"/>
        </a:p>
      </dgm:t>
    </dgm:pt>
    <dgm:pt modelId="{D66BF2FF-E059-4CB7-80C5-083E420CF25B}" type="pres">
      <dgm:prSet presAssocID="{E844C7F5-A1C9-4467-9179-4E263BB9B55E}" presName="root2" presStyleCnt="0"/>
      <dgm:spPr/>
    </dgm:pt>
    <dgm:pt modelId="{DD936C5A-C466-434C-A910-EB5435AD2F3E}" type="pres">
      <dgm:prSet presAssocID="{E844C7F5-A1C9-4467-9179-4E263BB9B55E}" presName="LevelTwoTextNode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28B1DB2-89EE-4A10-83BE-3A8D4C663032}" type="pres">
      <dgm:prSet presAssocID="{E844C7F5-A1C9-4467-9179-4E263BB9B55E}" presName="level3hierChild" presStyleCnt="0"/>
      <dgm:spPr/>
    </dgm:pt>
    <dgm:pt modelId="{50668DE7-9948-4DB8-9F78-572BDEC7EF8C}" type="pres">
      <dgm:prSet presAssocID="{E36AC6A7-F9AA-4682-830A-080644BC3105}" presName="conn2-1" presStyleLbl="parChTrans1D2" presStyleIdx="1" presStyleCnt="2"/>
      <dgm:spPr/>
      <dgm:t>
        <a:bodyPr/>
        <a:lstStyle/>
        <a:p>
          <a:endParaRPr lang="zh-CN" altLang="en-US"/>
        </a:p>
      </dgm:t>
    </dgm:pt>
    <dgm:pt modelId="{0870E7DA-0FA1-4F1E-9BBD-921D95DAED35}" type="pres">
      <dgm:prSet presAssocID="{E36AC6A7-F9AA-4682-830A-080644BC3105}" presName="connTx" presStyleLbl="parChTrans1D2" presStyleIdx="1" presStyleCnt="2"/>
      <dgm:spPr/>
      <dgm:t>
        <a:bodyPr/>
        <a:lstStyle/>
        <a:p>
          <a:endParaRPr lang="zh-CN" altLang="en-US"/>
        </a:p>
      </dgm:t>
    </dgm:pt>
    <dgm:pt modelId="{15F5D5BE-5E29-46E2-ADA2-1E6ADB794C85}" type="pres">
      <dgm:prSet presAssocID="{73E4ABDF-EBF9-4306-AA16-19E4978642E8}" presName="root2" presStyleCnt="0"/>
      <dgm:spPr/>
    </dgm:pt>
    <dgm:pt modelId="{C0BB8BF2-CCBE-47B5-9A30-ACD9461A6D2E}" type="pres">
      <dgm:prSet presAssocID="{73E4ABDF-EBF9-4306-AA16-19E4978642E8}" presName="LevelTwoTextNode" presStyleLbl="node2" presStyleIdx="1" presStyleCnt="2" custScaleX="10070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71509ED-96E8-4CCE-8762-9FD14F86513C}" type="pres">
      <dgm:prSet presAssocID="{73E4ABDF-EBF9-4306-AA16-19E4978642E8}" presName="level3hierChild" presStyleCnt="0"/>
      <dgm:spPr/>
    </dgm:pt>
  </dgm:ptLst>
  <dgm:cxnLst>
    <dgm:cxn modelId="{09DDD281-2D12-9544-A6B6-D6C78570F2F2}" type="presOf" srcId="{02A3D07A-7326-4510-AF8D-1B186248573D}" destId="{37C9E173-1101-4256-93B8-7BA9BD6C0CBD}" srcOrd="0" destOrd="0" presId="urn:microsoft.com/office/officeart/2008/layout/HorizontalMultiLevelHierarchy#1"/>
    <dgm:cxn modelId="{D1E2FCCB-D4A4-8D4E-959D-5C35720CC63E}" type="presOf" srcId="{02A3D07A-7326-4510-AF8D-1B186248573D}" destId="{CEA1FC64-8A99-4DB2-B6DD-A462808804E9}" srcOrd="1" destOrd="0" presId="urn:microsoft.com/office/officeart/2008/layout/HorizontalMultiLevelHierarchy#1"/>
    <dgm:cxn modelId="{7B5AF139-D498-49E2-AACD-3446FED0AEF2}" srcId="{4B803C29-6CBF-4003-BBEC-232FC9826177}" destId="{E844C7F5-A1C9-4467-9179-4E263BB9B55E}" srcOrd="0" destOrd="0" parTransId="{02A3D07A-7326-4510-AF8D-1B186248573D}" sibTransId="{232A594E-DD47-4530-8229-8BA8D3595D82}"/>
    <dgm:cxn modelId="{073D2F3E-CD7C-1142-BDE9-0C0919FD2C35}" type="presOf" srcId="{4B803C29-6CBF-4003-BBEC-232FC9826177}" destId="{12FC50FE-73DA-44F5-BD72-A99896E335C0}" srcOrd="0" destOrd="0" presId="urn:microsoft.com/office/officeart/2008/layout/HorizontalMultiLevelHierarchy#1"/>
    <dgm:cxn modelId="{DAD83ACE-84B6-AF49-ADA3-9A1CD748EEBC}" type="presOf" srcId="{E36AC6A7-F9AA-4682-830A-080644BC3105}" destId="{0870E7DA-0FA1-4F1E-9BBD-921D95DAED35}" srcOrd="1" destOrd="0" presId="urn:microsoft.com/office/officeart/2008/layout/HorizontalMultiLevelHierarchy#1"/>
    <dgm:cxn modelId="{E7B61B59-B7AC-FF45-B97A-3C29CEC7EBD5}" type="presOf" srcId="{E844C7F5-A1C9-4467-9179-4E263BB9B55E}" destId="{DD936C5A-C466-434C-A910-EB5435AD2F3E}" srcOrd="0" destOrd="0" presId="urn:microsoft.com/office/officeart/2008/layout/HorizontalMultiLevelHierarchy#1"/>
    <dgm:cxn modelId="{A0633D08-5DDB-3F48-BA32-104FA45FF836}" type="presOf" srcId="{73E4ABDF-EBF9-4306-AA16-19E4978642E8}" destId="{C0BB8BF2-CCBE-47B5-9A30-ACD9461A6D2E}" srcOrd="0" destOrd="0" presId="urn:microsoft.com/office/officeart/2008/layout/HorizontalMultiLevelHierarchy#1"/>
    <dgm:cxn modelId="{DB5C6AAC-DB1D-5944-B89A-D603235E7D02}" type="presOf" srcId="{E36AC6A7-F9AA-4682-830A-080644BC3105}" destId="{50668DE7-9948-4DB8-9F78-572BDEC7EF8C}" srcOrd="0" destOrd="0" presId="urn:microsoft.com/office/officeart/2008/layout/HorizontalMultiLevelHierarchy#1"/>
    <dgm:cxn modelId="{E29E31EE-D444-4383-A635-8424645690BF}" srcId="{7922CA45-45F3-4A46-9285-48C6AB472A84}" destId="{4B803C29-6CBF-4003-BBEC-232FC9826177}" srcOrd="0" destOrd="0" parTransId="{B86153EF-9F39-4FD2-85EB-656A2EC91177}" sibTransId="{02C5BFC0-0A23-4075-AC90-AC198D009D1B}"/>
    <dgm:cxn modelId="{7E1CB589-1B65-7644-9426-CDE5821BFF17}" type="presOf" srcId="{7922CA45-45F3-4A46-9285-48C6AB472A84}" destId="{5BA662CB-8C2E-47B8-9F1B-FEF9798A0549}" srcOrd="0" destOrd="0" presId="urn:microsoft.com/office/officeart/2008/layout/HorizontalMultiLevelHierarchy#1"/>
    <dgm:cxn modelId="{87809EEE-6F49-4735-8241-8BE9088D1F16}" srcId="{4B803C29-6CBF-4003-BBEC-232FC9826177}" destId="{73E4ABDF-EBF9-4306-AA16-19E4978642E8}" srcOrd="1" destOrd="0" parTransId="{E36AC6A7-F9AA-4682-830A-080644BC3105}" sibTransId="{E3128B50-090B-40E0-8757-420CA68E6201}"/>
    <dgm:cxn modelId="{A7A64702-2542-7046-81C0-27CB46BF701D}" type="presParOf" srcId="{5BA662CB-8C2E-47B8-9F1B-FEF9798A0549}" destId="{7799F25F-C635-431E-8595-5FDDDAEB75C2}" srcOrd="0" destOrd="0" presId="urn:microsoft.com/office/officeart/2008/layout/HorizontalMultiLevelHierarchy#1"/>
    <dgm:cxn modelId="{8AA7810F-FCCE-AE44-BA8F-4DB639827173}" type="presParOf" srcId="{7799F25F-C635-431E-8595-5FDDDAEB75C2}" destId="{12FC50FE-73DA-44F5-BD72-A99896E335C0}" srcOrd="0" destOrd="0" presId="urn:microsoft.com/office/officeart/2008/layout/HorizontalMultiLevelHierarchy#1"/>
    <dgm:cxn modelId="{4C3DB0D0-F779-6B4A-817A-9AEBF016060C}" type="presParOf" srcId="{7799F25F-C635-431E-8595-5FDDDAEB75C2}" destId="{CD009FA0-54DB-47F5-AEE7-9EBF66FA8FBB}" srcOrd="1" destOrd="0" presId="urn:microsoft.com/office/officeart/2008/layout/HorizontalMultiLevelHierarchy#1"/>
    <dgm:cxn modelId="{8F453B55-8E5D-C948-8851-301F8D5D32E3}" type="presParOf" srcId="{CD009FA0-54DB-47F5-AEE7-9EBF66FA8FBB}" destId="{37C9E173-1101-4256-93B8-7BA9BD6C0CBD}" srcOrd="0" destOrd="0" presId="urn:microsoft.com/office/officeart/2008/layout/HorizontalMultiLevelHierarchy#1"/>
    <dgm:cxn modelId="{BD463A93-7CAC-0545-9E48-33938CB489A8}" type="presParOf" srcId="{37C9E173-1101-4256-93B8-7BA9BD6C0CBD}" destId="{CEA1FC64-8A99-4DB2-B6DD-A462808804E9}" srcOrd="0" destOrd="0" presId="urn:microsoft.com/office/officeart/2008/layout/HorizontalMultiLevelHierarchy#1"/>
    <dgm:cxn modelId="{93E5C98E-DAED-F24D-AB4D-D3F13B61CE93}" type="presParOf" srcId="{CD009FA0-54DB-47F5-AEE7-9EBF66FA8FBB}" destId="{D66BF2FF-E059-4CB7-80C5-083E420CF25B}" srcOrd="1" destOrd="0" presId="urn:microsoft.com/office/officeart/2008/layout/HorizontalMultiLevelHierarchy#1"/>
    <dgm:cxn modelId="{3ECB22B7-D930-7145-9381-0E22DF28E15C}" type="presParOf" srcId="{D66BF2FF-E059-4CB7-80C5-083E420CF25B}" destId="{DD936C5A-C466-434C-A910-EB5435AD2F3E}" srcOrd="0" destOrd="0" presId="urn:microsoft.com/office/officeart/2008/layout/HorizontalMultiLevelHierarchy#1"/>
    <dgm:cxn modelId="{CA5C7792-7260-B041-A93D-7511EC67A478}" type="presParOf" srcId="{D66BF2FF-E059-4CB7-80C5-083E420CF25B}" destId="{528B1DB2-89EE-4A10-83BE-3A8D4C663032}" srcOrd="1" destOrd="0" presId="urn:microsoft.com/office/officeart/2008/layout/HorizontalMultiLevelHierarchy#1"/>
    <dgm:cxn modelId="{2B008866-B5C1-C441-AAAC-543D7D5290BD}" type="presParOf" srcId="{CD009FA0-54DB-47F5-AEE7-9EBF66FA8FBB}" destId="{50668DE7-9948-4DB8-9F78-572BDEC7EF8C}" srcOrd="2" destOrd="0" presId="urn:microsoft.com/office/officeart/2008/layout/HorizontalMultiLevelHierarchy#1"/>
    <dgm:cxn modelId="{B6907981-9EEA-D74B-8D94-3399D1C2CE09}" type="presParOf" srcId="{50668DE7-9948-4DB8-9F78-572BDEC7EF8C}" destId="{0870E7DA-0FA1-4F1E-9BBD-921D95DAED35}" srcOrd="0" destOrd="0" presId="urn:microsoft.com/office/officeart/2008/layout/HorizontalMultiLevelHierarchy#1"/>
    <dgm:cxn modelId="{5AEBE2D4-553E-444A-9DA4-2E80EBDC189D}" type="presParOf" srcId="{CD009FA0-54DB-47F5-AEE7-9EBF66FA8FBB}" destId="{15F5D5BE-5E29-46E2-ADA2-1E6ADB794C85}" srcOrd="3" destOrd="0" presId="urn:microsoft.com/office/officeart/2008/layout/HorizontalMultiLevelHierarchy#1"/>
    <dgm:cxn modelId="{7A8851AC-925C-B34B-A8BC-914CAD20A3D7}" type="presParOf" srcId="{15F5D5BE-5E29-46E2-ADA2-1E6ADB794C85}" destId="{C0BB8BF2-CCBE-47B5-9A30-ACD9461A6D2E}" srcOrd="0" destOrd="0" presId="urn:microsoft.com/office/officeart/2008/layout/HorizontalMultiLevelHierarchy#1"/>
    <dgm:cxn modelId="{89F40C54-747F-2B43-870F-C5E9CF5B84E0}" type="presParOf" srcId="{15F5D5BE-5E29-46E2-ADA2-1E6ADB794C85}" destId="{071509ED-96E8-4CCE-8762-9FD14F86513C}" srcOrd="1" destOrd="0" presId="urn:microsoft.com/office/officeart/2008/layout/HorizontalMultiLevelHierarchy#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922CA45-45F3-4A46-9285-48C6AB472A84}" type="doc">
      <dgm:prSet loTypeId="urn:microsoft.com/office/officeart/2008/layout/HorizontalMultiLevelHierarchy#1" loCatId="hierarchy" qsTypeId="urn:microsoft.com/office/officeart/2005/8/quickstyle/simple1#1" qsCatId="simple" csTypeId="urn:microsoft.com/office/officeart/2005/8/colors/accent2_1#1" csCatId="accent2" phldr="1"/>
      <dgm:spPr/>
      <dgm:t>
        <a:bodyPr/>
        <a:lstStyle/>
        <a:p>
          <a:endParaRPr lang="zh-CN" altLang="en-US"/>
        </a:p>
      </dgm:t>
    </dgm:pt>
    <dgm:pt modelId="{73E4ABDF-EBF9-4306-AA16-19E4978642E8}">
      <dgm:prSet phldrT="[文本]" custT="1"/>
      <dgm:spPr>
        <a:noFill/>
        <a:ln>
          <a:solidFill>
            <a:srgbClr val="C00000"/>
          </a:solidFill>
        </a:ln>
      </dgm:spPr>
      <dgm:t>
        <a:bodyPr/>
        <a:lstStyle/>
        <a:p>
          <a:r>
            <a:rPr lang="zh-CN" altLang="en-US" sz="14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杨艺和西昆体、晚唐体</a:t>
          </a:r>
          <a:endParaRPr lang="zh-CN" altLang="en-US" sz="1400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36AC6A7-F9AA-4682-830A-080644BC3105}" type="parTrans" cxnId="{87809EEE-6F49-4735-8241-8BE9088D1F16}">
      <dgm:prSet custT="1"/>
      <dgm:spPr>
        <a:ln>
          <a:solidFill>
            <a:srgbClr val="C00000"/>
          </a:solidFill>
        </a:ln>
      </dgm:spPr>
      <dgm:t>
        <a:bodyPr/>
        <a:lstStyle/>
        <a:p>
          <a:endParaRPr lang="zh-CN" altLang="en-US" sz="1400"/>
        </a:p>
      </dgm:t>
    </dgm:pt>
    <dgm:pt modelId="{E3128B50-090B-40E0-8757-420CA68E6201}" type="sibTrans" cxnId="{87809EEE-6F49-4735-8241-8BE9088D1F16}">
      <dgm:prSet/>
      <dgm:spPr/>
      <dgm:t>
        <a:bodyPr/>
        <a:lstStyle/>
        <a:p>
          <a:endParaRPr lang="zh-CN" altLang="en-US" sz="1400"/>
        </a:p>
      </dgm:t>
    </dgm:pt>
    <dgm:pt modelId="{2FA967C5-9CDF-4F2A-BC0C-5A3548AC5C4D}">
      <dgm:prSet custT="1"/>
      <dgm:spPr>
        <a:ln>
          <a:solidFill>
            <a:srgbClr val="C00000"/>
          </a:solidFill>
        </a:ln>
      </dgm:spPr>
      <dgm:t>
        <a:bodyPr/>
        <a:lstStyle/>
        <a:p>
          <a:r>
            <a:rPr lang="zh-CN" altLang="en-US" sz="14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晏殊的令词</a:t>
          </a:r>
        </a:p>
      </dgm:t>
    </dgm:pt>
    <dgm:pt modelId="{74A6CC8D-18B3-44C7-AE03-EF543B4F3E22}" type="parTrans" cxnId="{4527A720-7557-436F-A4C2-3FF1DDC12AAA}">
      <dgm:prSet/>
      <dgm:spPr>
        <a:ln>
          <a:solidFill>
            <a:srgbClr val="C00000"/>
          </a:solidFill>
        </a:ln>
      </dgm:spPr>
      <dgm:t>
        <a:bodyPr/>
        <a:lstStyle/>
        <a:p>
          <a:endParaRPr lang="zh-CN" altLang="en-US"/>
        </a:p>
      </dgm:t>
    </dgm:pt>
    <dgm:pt modelId="{29F6B6B2-A115-4530-94E2-1F1324C0B9FC}" type="sibTrans" cxnId="{4527A720-7557-436F-A4C2-3FF1DDC12AAA}">
      <dgm:prSet/>
      <dgm:spPr/>
      <dgm:t>
        <a:bodyPr/>
        <a:lstStyle/>
        <a:p>
          <a:endParaRPr lang="zh-CN" altLang="en-US"/>
        </a:p>
      </dgm:t>
    </dgm:pt>
    <dgm:pt modelId="{4B803C29-6CBF-4003-BBEC-232FC9826177}">
      <dgm:prSet phldrT="[文本]" custT="1"/>
      <dgm:spPr>
        <a:ln>
          <a:solidFill>
            <a:srgbClr val="C00000"/>
          </a:solidFill>
        </a:ln>
      </dgm:spPr>
      <dgm:t>
        <a:bodyPr vert="vert"/>
        <a:lstStyle/>
        <a:p>
          <a:r>
            <a:rPr lang="zh-CN" altLang="en-US" sz="14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北宋初期</a:t>
          </a:r>
          <a:endParaRPr lang="en-US" altLang="zh-CN" sz="14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B86153EF-9F39-4FD2-85EB-656A2EC91177}" type="parTrans" cxnId="{E29E31EE-D444-4383-A635-8424645690BF}">
      <dgm:prSet/>
      <dgm:spPr/>
      <dgm:t>
        <a:bodyPr/>
        <a:lstStyle/>
        <a:p>
          <a:endParaRPr lang="zh-CN" altLang="en-US"/>
        </a:p>
      </dgm:t>
    </dgm:pt>
    <dgm:pt modelId="{02C5BFC0-0A23-4075-AC90-AC198D009D1B}" type="sibTrans" cxnId="{E29E31EE-D444-4383-A635-8424645690BF}">
      <dgm:prSet/>
      <dgm:spPr/>
      <dgm:t>
        <a:bodyPr/>
        <a:lstStyle/>
        <a:p>
          <a:endParaRPr lang="zh-CN" altLang="en-US"/>
        </a:p>
      </dgm:t>
    </dgm:pt>
    <dgm:pt modelId="{67575A93-6307-4896-BCEA-5DFF16E31A0C}">
      <dgm:prSet phldrT="[文本]" custT="1"/>
      <dgm:spPr>
        <a:solidFill>
          <a:srgbClr val="C00000"/>
        </a:solidFill>
        <a:ln>
          <a:solidFill>
            <a:srgbClr val="C00000"/>
          </a:solidFill>
        </a:ln>
      </dgm:spPr>
      <dgm:t>
        <a:bodyPr vert="horz"/>
        <a:lstStyle/>
        <a:p>
          <a:r>
            <a:rPr lang="zh-CN" altLang="en-US" sz="1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王禹偁与宋初文风和诗风</a:t>
          </a:r>
          <a:endParaRPr lang="en-US" altLang="zh-CN" sz="1400" dirty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8DD50F9D-FE81-48D9-8CE4-DFF23423D8BC}" type="parTrans" cxnId="{437E2432-8EB7-4D26-BD7D-29B0C7FD5E31}">
      <dgm:prSet/>
      <dgm:spPr>
        <a:ln>
          <a:solidFill>
            <a:srgbClr val="C00000"/>
          </a:solidFill>
        </a:ln>
      </dgm:spPr>
      <dgm:t>
        <a:bodyPr/>
        <a:lstStyle/>
        <a:p>
          <a:endParaRPr lang="zh-CN" altLang="en-US"/>
        </a:p>
      </dgm:t>
    </dgm:pt>
    <dgm:pt modelId="{D87628B2-450D-420D-AFD3-F3165F7D7E5F}" type="sibTrans" cxnId="{437E2432-8EB7-4D26-BD7D-29B0C7FD5E31}">
      <dgm:prSet/>
      <dgm:spPr/>
      <dgm:t>
        <a:bodyPr/>
        <a:lstStyle/>
        <a:p>
          <a:endParaRPr lang="zh-CN" altLang="en-US"/>
        </a:p>
      </dgm:t>
    </dgm:pt>
    <dgm:pt modelId="{5BA662CB-8C2E-47B8-9F1B-FEF9798A0549}" type="pres">
      <dgm:prSet presAssocID="{7922CA45-45F3-4A46-9285-48C6AB472A84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7799F25F-C635-431E-8595-5FDDDAEB75C2}" type="pres">
      <dgm:prSet presAssocID="{4B803C29-6CBF-4003-BBEC-232FC9826177}" presName="root1" presStyleCnt="0"/>
      <dgm:spPr/>
    </dgm:pt>
    <dgm:pt modelId="{12FC50FE-73DA-44F5-BD72-A99896E335C0}" type="pres">
      <dgm:prSet presAssocID="{4B803C29-6CBF-4003-BBEC-232FC9826177}" presName="LevelOneTextNode" presStyleLbl="node0" presStyleIdx="0" presStyleCnt="1" custScaleX="216926" custScaleY="2400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D009FA0-54DB-47F5-AEE7-9EBF66FA8FBB}" type="pres">
      <dgm:prSet presAssocID="{4B803C29-6CBF-4003-BBEC-232FC9826177}" presName="level2hierChild" presStyleCnt="0"/>
      <dgm:spPr/>
    </dgm:pt>
    <dgm:pt modelId="{AD95D6FF-000B-497F-9F1B-DA5D835ED5ED}" type="pres">
      <dgm:prSet presAssocID="{8DD50F9D-FE81-48D9-8CE4-DFF23423D8BC}" presName="conn2-1" presStyleLbl="parChTrans1D2" presStyleIdx="0" presStyleCnt="3"/>
      <dgm:spPr/>
      <dgm:t>
        <a:bodyPr/>
        <a:lstStyle/>
        <a:p>
          <a:endParaRPr lang="zh-CN" altLang="en-US"/>
        </a:p>
      </dgm:t>
    </dgm:pt>
    <dgm:pt modelId="{B259FCB9-ABEB-40FE-9452-63DACF82E42A}" type="pres">
      <dgm:prSet presAssocID="{8DD50F9D-FE81-48D9-8CE4-DFF23423D8BC}" presName="connTx" presStyleLbl="parChTrans1D2" presStyleIdx="0" presStyleCnt="3"/>
      <dgm:spPr/>
      <dgm:t>
        <a:bodyPr/>
        <a:lstStyle/>
        <a:p>
          <a:endParaRPr lang="zh-CN" altLang="en-US"/>
        </a:p>
      </dgm:t>
    </dgm:pt>
    <dgm:pt modelId="{A55B1247-C1B7-438B-A790-D021656FB896}" type="pres">
      <dgm:prSet presAssocID="{67575A93-6307-4896-BCEA-5DFF16E31A0C}" presName="root2" presStyleCnt="0"/>
      <dgm:spPr/>
    </dgm:pt>
    <dgm:pt modelId="{5AFE789F-01BA-40D4-A60F-0FDD98A65223}" type="pres">
      <dgm:prSet presAssocID="{67575A93-6307-4896-BCEA-5DFF16E31A0C}" presName="LevelTwoTextNode" presStyleLbl="node2" presStyleIdx="0" presStyleCnt="3" custScaleX="15060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972272C4-EC69-49BE-8B9A-C900CA14275C}" type="pres">
      <dgm:prSet presAssocID="{67575A93-6307-4896-BCEA-5DFF16E31A0C}" presName="level3hierChild" presStyleCnt="0"/>
      <dgm:spPr/>
    </dgm:pt>
    <dgm:pt modelId="{50668DE7-9948-4DB8-9F78-572BDEC7EF8C}" type="pres">
      <dgm:prSet presAssocID="{E36AC6A7-F9AA-4682-830A-080644BC3105}" presName="conn2-1" presStyleLbl="parChTrans1D2" presStyleIdx="1" presStyleCnt="3"/>
      <dgm:spPr/>
      <dgm:t>
        <a:bodyPr/>
        <a:lstStyle/>
        <a:p>
          <a:endParaRPr lang="zh-CN" altLang="en-US"/>
        </a:p>
      </dgm:t>
    </dgm:pt>
    <dgm:pt modelId="{0870E7DA-0FA1-4F1E-9BBD-921D95DAED35}" type="pres">
      <dgm:prSet presAssocID="{E36AC6A7-F9AA-4682-830A-080644BC3105}" presName="connTx" presStyleLbl="parChTrans1D2" presStyleIdx="1" presStyleCnt="3"/>
      <dgm:spPr/>
      <dgm:t>
        <a:bodyPr/>
        <a:lstStyle/>
        <a:p>
          <a:endParaRPr lang="zh-CN" altLang="en-US"/>
        </a:p>
      </dgm:t>
    </dgm:pt>
    <dgm:pt modelId="{15F5D5BE-5E29-46E2-ADA2-1E6ADB794C85}" type="pres">
      <dgm:prSet presAssocID="{73E4ABDF-EBF9-4306-AA16-19E4978642E8}" presName="root2" presStyleCnt="0"/>
      <dgm:spPr/>
    </dgm:pt>
    <dgm:pt modelId="{C0BB8BF2-CCBE-47B5-9A30-ACD9461A6D2E}" type="pres">
      <dgm:prSet presAssocID="{73E4ABDF-EBF9-4306-AA16-19E4978642E8}" presName="LevelTwoTextNode" presStyleLbl="node2" presStyleIdx="1" presStyleCnt="3" custScaleX="146074" custLinFactNeighborX="3761" custLinFactNeighborY="938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71509ED-96E8-4CCE-8762-9FD14F86513C}" type="pres">
      <dgm:prSet presAssocID="{73E4ABDF-EBF9-4306-AA16-19E4978642E8}" presName="level3hierChild" presStyleCnt="0"/>
      <dgm:spPr/>
    </dgm:pt>
    <dgm:pt modelId="{8FDD8224-612E-4D18-9D3A-216E5928768C}" type="pres">
      <dgm:prSet presAssocID="{74A6CC8D-18B3-44C7-AE03-EF543B4F3E22}" presName="conn2-1" presStyleLbl="parChTrans1D2" presStyleIdx="2" presStyleCnt="3"/>
      <dgm:spPr/>
      <dgm:t>
        <a:bodyPr/>
        <a:lstStyle/>
        <a:p>
          <a:endParaRPr lang="zh-CN" altLang="en-US"/>
        </a:p>
      </dgm:t>
    </dgm:pt>
    <dgm:pt modelId="{A7684385-1E4F-4457-B1AB-158EF7708AD0}" type="pres">
      <dgm:prSet presAssocID="{74A6CC8D-18B3-44C7-AE03-EF543B4F3E22}" presName="connTx" presStyleLbl="parChTrans1D2" presStyleIdx="2" presStyleCnt="3"/>
      <dgm:spPr/>
      <dgm:t>
        <a:bodyPr/>
        <a:lstStyle/>
        <a:p>
          <a:endParaRPr lang="zh-CN" altLang="en-US"/>
        </a:p>
      </dgm:t>
    </dgm:pt>
    <dgm:pt modelId="{5252D690-818A-41A0-A586-AD5A7E13A4D1}" type="pres">
      <dgm:prSet presAssocID="{2FA967C5-9CDF-4F2A-BC0C-5A3548AC5C4D}" presName="root2" presStyleCnt="0"/>
      <dgm:spPr/>
    </dgm:pt>
    <dgm:pt modelId="{99937229-FB4F-4A6C-A5D3-ABE37A1AAF37}" type="pres">
      <dgm:prSet presAssocID="{2FA967C5-9CDF-4F2A-BC0C-5A3548AC5C4D}" presName="LevelTwoTextNode" presStyleLbl="node2" presStyleIdx="2" presStyleCnt="3" custScaleX="159259" custScaleY="9542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8DBDF64-9B5F-4820-8717-43AA78DE7E4C}" type="pres">
      <dgm:prSet presAssocID="{2FA967C5-9CDF-4F2A-BC0C-5A3548AC5C4D}" presName="level3hierChild" presStyleCnt="0"/>
      <dgm:spPr/>
    </dgm:pt>
  </dgm:ptLst>
  <dgm:cxnLst>
    <dgm:cxn modelId="{7B9372ED-259D-774A-94C7-6ED525637B32}" type="presOf" srcId="{7922CA45-45F3-4A46-9285-48C6AB472A84}" destId="{5BA662CB-8C2E-47B8-9F1B-FEF9798A0549}" srcOrd="0" destOrd="0" presId="urn:microsoft.com/office/officeart/2008/layout/HorizontalMultiLevelHierarchy#1"/>
    <dgm:cxn modelId="{D0897A9C-B76A-BD4C-8428-36C3C5C2AEE1}" type="presOf" srcId="{8DD50F9D-FE81-48D9-8CE4-DFF23423D8BC}" destId="{AD95D6FF-000B-497F-9F1B-DA5D835ED5ED}" srcOrd="0" destOrd="0" presId="urn:microsoft.com/office/officeart/2008/layout/HorizontalMultiLevelHierarchy#1"/>
    <dgm:cxn modelId="{091309C2-F6A1-D24F-BBF3-3AF2FAA5F600}" type="presOf" srcId="{74A6CC8D-18B3-44C7-AE03-EF543B4F3E22}" destId="{8FDD8224-612E-4D18-9D3A-216E5928768C}" srcOrd="0" destOrd="0" presId="urn:microsoft.com/office/officeart/2008/layout/HorizontalMultiLevelHierarchy#1"/>
    <dgm:cxn modelId="{D26A3F6B-5AB2-B445-A49A-77D82126B7EB}" type="presOf" srcId="{E36AC6A7-F9AA-4682-830A-080644BC3105}" destId="{50668DE7-9948-4DB8-9F78-572BDEC7EF8C}" srcOrd="0" destOrd="0" presId="urn:microsoft.com/office/officeart/2008/layout/HorizontalMultiLevelHierarchy#1"/>
    <dgm:cxn modelId="{70B0B6B9-378F-0D40-9DEA-ABAE9CB220BD}" type="presOf" srcId="{2FA967C5-9CDF-4F2A-BC0C-5A3548AC5C4D}" destId="{99937229-FB4F-4A6C-A5D3-ABE37A1AAF37}" srcOrd="0" destOrd="0" presId="urn:microsoft.com/office/officeart/2008/layout/HorizontalMultiLevelHierarchy#1"/>
    <dgm:cxn modelId="{243A10EA-1D02-1341-9F9A-6A6AD03B0F74}" type="presOf" srcId="{67575A93-6307-4896-BCEA-5DFF16E31A0C}" destId="{5AFE789F-01BA-40D4-A60F-0FDD98A65223}" srcOrd="0" destOrd="0" presId="urn:microsoft.com/office/officeart/2008/layout/HorizontalMultiLevelHierarchy#1"/>
    <dgm:cxn modelId="{146780ED-BFE3-B842-9CEF-F72DA01A0015}" type="presOf" srcId="{73E4ABDF-EBF9-4306-AA16-19E4978642E8}" destId="{C0BB8BF2-CCBE-47B5-9A30-ACD9461A6D2E}" srcOrd="0" destOrd="0" presId="urn:microsoft.com/office/officeart/2008/layout/HorizontalMultiLevelHierarchy#1"/>
    <dgm:cxn modelId="{53336D3B-3D7A-6A41-8001-E3549DA4F20A}" type="presOf" srcId="{E36AC6A7-F9AA-4682-830A-080644BC3105}" destId="{0870E7DA-0FA1-4F1E-9BBD-921D95DAED35}" srcOrd="1" destOrd="0" presId="urn:microsoft.com/office/officeart/2008/layout/HorizontalMultiLevelHierarchy#1"/>
    <dgm:cxn modelId="{E3D97BBF-60E0-7843-BB38-D796E383C098}" type="presOf" srcId="{4B803C29-6CBF-4003-BBEC-232FC9826177}" destId="{12FC50FE-73DA-44F5-BD72-A99896E335C0}" srcOrd="0" destOrd="0" presId="urn:microsoft.com/office/officeart/2008/layout/HorizontalMultiLevelHierarchy#1"/>
    <dgm:cxn modelId="{09ED876F-0CF7-1E4A-9532-2831908639A9}" type="presOf" srcId="{8DD50F9D-FE81-48D9-8CE4-DFF23423D8BC}" destId="{B259FCB9-ABEB-40FE-9452-63DACF82E42A}" srcOrd="1" destOrd="0" presId="urn:microsoft.com/office/officeart/2008/layout/HorizontalMultiLevelHierarchy#1"/>
    <dgm:cxn modelId="{437E2432-8EB7-4D26-BD7D-29B0C7FD5E31}" srcId="{4B803C29-6CBF-4003-BBEC-232FC9826177}" destId="{67575A93-6307-4896-BCEA-5DFF16E31A0C}" srcOrd="0" destOrd="0" parTransId="{8DD50F9D-FE81-48D9-8CE4-DFF23423D8BC}" sibTransId="{D87628B2-450D-420D-AFD3-F3165F7D7E5F}"/>
    <dgm:cxn modelId="{4527A720-7557-436F-A4C2-3FF1DDC12AAA}" srcId="{4B803C29-6CBF-4003-BBEC-232FC9826177}" destId="{2FA967C5-9CDF-4F2A-BC0C-5A3548AC5C4D}" srcOrd="2" destOrd="0" parTransId="{74A6CC8D-18B3-44C7-AE03-EF543B4F3E22}" sibTransId="{29F6B6B2-A115-4530-94E2-1F1324C0B9FC}"/>
    <dgm:cxn modelId="{FC7C19BB-FAAC-604E-BBBB-889703026824}" type="presOf" srcId="{74A6CC8D-18B3-44C7-AE03-EF543B4F3E22}" destId="{A7684385-1E4F-4457-B1AB-158EF7708AD0}" srcOrd="1" destOrd="0" presId="urn:microsoft.com/office/officeart/2008/layout/HorizontalMultiLevelHierarchy#1"/>
    <dgm:cxn modelId="{E29E31EE-D444-4383-A635-8424645690BF}" srcId="{7922CA45-45F3-4A46-9285-48C6AB472A84}" destId="{4B803C29-6CBF-4003-BBEC-232FC9826177}" srcOrd="0" destOrd="0" parTransId="{B86153EF-9F39-4FD2-85EB-656A2EC91177}" sibTransId="{02C5BFC0-0A23-4075-AC90-AC198D009D1B}"/>
    <dgm:cxn modelId="{87809EEE-6F49-4735-8241-8BE9088D1F16}" srcId="{4B803C29-6CBF-4003-BBEC-232FC9826177}" destId="{73E4ABDF-EBF9-4306-AA16-19E4978642E8}" srcOrd="1" destOrd="0" parTransId="{E36AC6A7-F9AA-4682-830A-080644BC3105}" sibTransId="{E3128B50-090B-40E0-8757-420CA68E6201}"/>
    <dgm:cxn modelId="{C8F00D3B-F31D-874E-91CB-CFAE089E564E}" type="presParOf" srcId="{5BA662CB-8C2E-47B8-9F1B-FEF9798A0549}" destId="{7799F25F-C635-431E-8595-5FDDDAEB75C2}" srcOrd="0" destOrd="0" presId="urn:microsoft.com/office/officeart/2008/layout/HorizontalMultiLevelHierarchy#1"/>
    <dgm:cxn modelId="{B1D1F4BE-18BC-2143-8E7E-765B3D7E8A58}" type="presParOf" srcId="{7799F25F-C635-431E-8595-5FDDDAEB75C2}" destId="{12FC50FE-73DA-44F5-BD72-A99896E335C0}" srcOrd="0" destOrd="0" presId="urn:microsoft.com/office/officeart/2008/layout/HorizontalMultiLevelHierarchy#1"/>
    <dgm:cxn modelId="{A78B8C73-EEB6-DA4C-9CB3-A84F5EB29C73}" type="presParOf" srcId="{7799F25F-C635-431E-8595-5FDDDAEB75C2}" destId="{CD009FA0-54DB-47F5-AEE7-9EBF66FA8FBB}" srcOrd="1" destOrd="0" presId="urn:microsoft.com/office/officeart/2008/layout/HorizontalMultiLevelHierarchy#1"/>
    <dgm:cxn modelId="{AF7BCB73-E695-0140-AE96-20DF68E88FB2}" type="presParOf" srcId="{CD009FA0-54DB-47F5-AEE7-9EBF66FA8FBB}" destId="{AD95D6FF-000B-497F-9F1B-DA5D835ED5ED}" srcOrd="0" destOrd="0" presId="urn:microsoft.com/office/officeart/2008/layout/HorizontalMultiLevelHierarchy#1"/>
    <dgm:cxn modelId="{280D8866-4C78-8044-A524-17EB7535BD6D}" type="presParOf" srcId="{AD95D6FF-000B-497F-9F1B-DA5D835ED5ED}" destId="{B259FCB9-ABEB-40FE-9452-63DACF82E42A}" srcOrd="0" destOrd="0" presId="urn:microsoft.com/office/officeart/2008/layout/HorizontalMultiLevelHierarchy#1"/>
    <dgm:cxn modelId="{83CD171A-8B28-7747-896C-394082208405}" type="presParOf" srcId="{CD009FA0-54DB-47F5-AEE7-9EBF66FA8FBB}" destId="{A55B1247-C1B7-438B-A790-D021656FB896}" srcOrd="1" destOrd="0" presId="urn:microsoft.com/office/officeart/2008/layout/HorizontalMultiLevelHierarchy#1"/>
    <dgm:cxn modelId="{06372A76-1ECB-664D-88DE-E855A2DAD064}" type="presParOf" srcId="{A55B1247-C1B7-438B-A790-D021656FB896}" destId="{5AFE789F-01BA-40D4-A60F-0FDD98A65223}" srcOrd="0" destOrd="0" presId="urn:microsoft.com/office/officeart/2008/layout/HorizontalMultiLevelHierarchy#1"/>
    <dgm:cxn modelId="{6095C545-37A9-8B43-AF27-888E5946CF6D}" type="presParOf" srcId="{A55B1247-C1B7-438B-A790-D021656FB896}" destId="{972272C4-EC69-49BE-8B9A-C900CA14275C}" srcOrd="1" destOrd="0" presId="urn:microsoft.com/office/officeart/2008/layout/HorizontalMultiLevelHierarchy#1"/>
    <dgm:cxn modelId="{B0EF4CB9-5C24-CD43-9B0C-BEF413FB34AF}" type="presParOf" srcId="{CD009FA0-54DB-47F5-AEE7-9EBF66FA8FBB}" destId="{50668DE7-9948-4DB8-9F78-572BDEC7EF8C}" srcOrd="2" destOrd="0" presId="urn:microsoft.com/office/officeart/2008/layout/HorizontalMultiLevelHierarchy#1"/>
    <dgm:cxn modelId="{33D93282-D7ED-2D47-B585-7D49F18253CA}" type="presParOf" srcId="{50668DE7-9948-4DB8-9F78-572BDEC7EF8C}" destId="{0870E7DA-0FA1-4F1E-9BBD-921D95DAED35}" srcOrd="0" destOrd="0" presId="urn:microsoft.com/office/officeart/2008/layout/HorizontalMultiLevelHierarchy#1"/>
    <dgm:cxn modelId="{DDF546DD-8A52-3049-94FD-4BB36F09D148}" type="presParOf" srcId="{CD009FA0-54DB-47F5-AEE7-9EBF66FA8FBB}" destId="{15F5D5BE-5E29-46E2-ADA2-1E6ADB794C85}" srcOrd="3" destOrd="0" presId="urn:microsoft.com/office/officeart/2008/layout/HorizontalMultiLevelHierarchy#1"/>
    <dgm:cxn modelId="{C8DC7D85-F3C8-DA4D-9952-7C67390FCD07}" type="presParOf" srcId="{15F5D5BE-5E29-46E2-ADA2-1E6ADB794C85}" destId="{C0BB8BF2-CCBE-47B5-9A30-ACD9461A6D2E}" srcOrd="0" destOrd="0" presId="urn:microsoft.com/office/officeart/2008/layout/HorizontalMultiLevelHierarchy#1"/>
    <dgm:cxn modelId="{D5ACD558-CBD4-4146-B208-FDB49CD68D60}" type="presParOf" srcId="{15F5D5BE-5E29-46E2-ADA2-1E6ADB794C85}" destId="{071509ED-96E8-4CCE-8762-9FD14F86513C}" srcOrd="1" destOrd="0" presId="urn:microsoft.com/office/officeart/2008/layout/HorizontalMultiLevelHierarchy#1"/>
    <dgm:cxn modelId="{5EEF43C0-6B65-844A-9DEA-1718C724E7F9}" type="presParOf" srcId="{CD009FA0-54DB-47F5-AEE7-9EBF66FA8FBB}" destId="{8FDD8224-612E-4D18-9D3A-216E5928768C}" srcOrd="4" destOrd="0" presId="urn:microsoft.com/office/officeart/2008/layout/HorizontalMultiLevelHierarchy#1"/>
    <dgm:cxn modelId="{6639844D-AF1F-464E-A9DB-C33E0E7BE3EE}" type="presParOf" srcId="{8FDD8224-612E-4D18-9D3A-216E5928768C}" destId="{A7684385-1E4F-4457-B1AB-158EF7708AD0}" srcOrd="0" destOrd="0" presId="urn:microsoft.com/office/officeart/2008/layout/HorizontalMultiLevelHierarchy#1"/>
    <dgm:cxn modelId="{43E90043-8768-FC46-A58C-F61EFA347212}" type="presParOf" srcId="{CD009FA0-54DB-47F5-AEE7-9EBF66FA8FBB}" destId="{5252D690-818A-41A0-A586-AD5A7E13A4D1}" srcOrd="5" destOrd="0" presId="urn:microsoft.com/office/officeart/2008/layout/HorizontalMultiLevelHierarchy#1"/>
    <dgm:cxn modelId="{CE87EB06-2B4D-2043-B996-4C04AA6BADD0}" type="presParOf" srcId="{5252D690-818A-41A0-A586-AD5A7E13A4D1}" destId="{99937229-FB4F-4A6C-A5D3-ABE37A1AAF37}" srcOrd="0" destOrd="0" presId="urn:microsoft.com/office/officeart/2008/layout/HorizontalMultiLevelHierarchy#1"/>
    <dgm:cxn modelId="{DD3A5FBB-8D7F-0948-8787-07FFE6650F8F}" type="presParOf" srcId="{5252D690-818A-41A0-A586-AD5A7E13A4D1}" destId="{08DBDF64-9B5F-4820-8717-43AA78DE7E4C}" srcOrd="1" destOrd="0" presId="urn:microsoft.com/office/officeart/2008/layout/HorizontalMultiLevelHierarchy#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7922CA45-45F3-4A46-9285-48C6AB472A84}" type="doc">
      <dgm:prSet loTypeId="urn:microsoft.com/office/officeart/2008/layout/HorizontalMultiLevelHierarchy#1" loCatId="hierarchy" qsTypeId="urn:microsoft.com/office/officeart/2005/8/quickstyle/simple1#1" qsCatId="simple" csTypeId="urn:microsoft.com/office/officeart/2005/8/colors/accent2_1#1" csCatId="accent2" phldr="1"/>
      <dgm:spPr/>
      <dgm:t>
        <a:bodyPr/>
        <a:lstStyle/>
        <a:p>
          <a:endParaRPr lang="zh-CN" altLang="en-US"/>
        </a:p>
      </dgm:t>
    </dgm:pt>
    <dgm:pt modelId="{73E4ABDF-EBF9-4306-AA16-19E4978642E8}">
      <dgm:prSet phldrT="[文本]" custT="1"/>
      <dgm:spPr>
        <a:solidFill>
          <a:schemeClr val="bg1"/>
        </a:solidFill>
        <a:ln>
          <a:solidFill>
            <a:srgbClr val="C00000"/>
          </a:solidFill>
        </a:ln>
      </dgm:spPr>
      <dgm:t>
        <a:bodyPr/>
        <a:lstStyle/>
        <a:p>
          <a:r>
            <a:rPr lang="zh-CN" altLang="en-US" sz="14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杨艺和西昆体、晚唐体</a:t>
          </a:r>
          <a:endParaRPr lang="zh-CN" altLang="en-US" sz="1400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36AC6A7-F9AA-4682-830A-080644BC3105}" type="parTrans" cxnId="{87809EEE-6F49-4735-8241-8BE9088D1F16}">
      <dgm:prSet custT="1"/>
      <dgm:spPr>
        <a:ln>
          <a:solidFill>
            <a:srgbClr val="C00000"/>
          </a:solidFill>
        </a:ln>
      </dgm:spPr>
      <dgm:t>
        <a:bodyPr/>
        <a:lstStyle/>
        <a:p>
          <a:endParaRPr lang="zh-CN" altLang="en-US" sz="1400"/>
        </a:p>
      </dgm:t>
    </dgm:pt>
    <dgm:pt modelId="{E3128B50-090B-40E0-8757-420CA68E6201}" type="sibTrans" cxnId="{87809EEE-6F49-4735-8241-8BE9088D1F16}">
      <dgm:prSet/>
      <dgm:spPr/>
      <dgm:t>
        <a:bodyPr/>
        <a:lstStyle/>
        <a:p>
          <a:endParaRPr lang="zh-CN" altLang="en-US" sz="1400"/>
        </a:p>
      </dgm:t>
    </dgm:pt>
    <dgm:pt modelId="{2FA967C5-9CDF-4F2A-BC0C-5A3548AC5C4D}">
      <dgm:prSet custT="1"/>
      <dgm:spPr>
        <a:solidFill>
          <a:srgbClr val="C00000"/>
        </a:solidFill>
        <a:ln>
          <a:solidFill>
            <a:srgbClr val="C00000"/>
          </a:solidFill>
        </a:ln>
      </dgm:spPr>
      <dgm:t>
        <a:bodyPr/>
        <a:lstStyle/>
        <a:p>
          <a:r>
            <a:rPr lang="zh-CN" altLang="en-US" sz="1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晏殊的令词</a:t>
          </a:r>
        </a:p>
      </dgm:t>
    </dgm:pt>
    <dgm:pt modelId="{74A6CC8D-18B3-44C7-AE03-EF543B4F3E22}" type="parTrans" cxnId="{4527A720-7557-436F-A4C2-3FF1DDC12AAA}">
      <dgm:prSet/>
      <dgm:spPr>
        <a:ln>
          <a:solidFill>
            <a:srgbClr val="C00000"/>
          </a:solidFill>
        </a:ln>
      </dgm:spPr>
      <dgm:t>
        <a:bodyPr/>
        <a:lstStyle/>
        <a:p>
          <a:endParaRPr lang="zh-CN" altLang="en-US"/>
        </a:p>
      </dgm:t>
    </dgm:pt>
    <dgm:pt modelId="{29F6B6B2-A115-4530-94E2-1F1324C0B9FC}" type="sibTrans" cxnId="{4527A720-7557-436F-A4C2-3FF1DDC12AAA}">
      <dgm:prSet/>
      <dgm:spPr/>
      <dgm:t>
        <a:bodyPr/>
        <a:lstStyle/>
        <a:p>
          <a:endParaRPr lang="zh-CN" altLang="en-US"/>
        </a:p>
      </dgm:t>
    </dgm:pt>
    <dgm:pt modelId="{4B803C29-6CBF-4003-BBEC-232FC9826177}">
      <dgm:prSet phldrT="[文本]" custT="1"/>
      <dgm:spPr>
        <a:ln>
          <a:solidFill>
            <a:srgbClr val="C00000"/>
          </a:solidFill>
        </a:ln>
      </dgm:spPr>
      <dgm:t>
        <a:bodyPr vert="vert"/>
        <a:lstStyle/>
        <a:p>
          <a:r>
            <a:rPr lang="zh-CN" altLang="en-US" sz="14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北宋初期</a:t>
          </a:r>
          <a:endParaRPr lang="en-US" altLang="zh-CN" sz="14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B86153EF-9F39-4FD2-85EB-656A2EC91177}" type="parTrans" cxnId="{E29E31EE-D444-4383-A635-8424645690BF}">
      <dgm:prSet/>
      <dgm:spPr/>
      <dgm:t>
        <a:bodyPr/>
        <a:lstStyle/>
        <a:p>
          <a:endParaRPr lang="zh-CN" altLang="en-US"/>
        </a:p>
      </dgm:t>
    </dgm:pt>
    <dgm:pt modelId="{02C5BFC0-0A23-4075-AC90-AC198D009D1B}" type="sibTrans" cxnId="{E29E31EE-D444-4383-A635-8424645690BF}">
      <dgm:prSet/>
      <dgm:spPr/>
      <dgm:t>
        <a:bodyPr/>
        <a:lstStyle/>
        <a:p>
          <a:endParaRPr lang="zh-CN" altLang="en-US"/>
        </a:p>
      </dgm:t>
    </dgm:pt>
    <dgm:pt modelId="{67575A93-6307-4896-BCEA-5DFF16E31A0C}">
      <dgm:prSet phldrT="[文本]" custT="1"/>
      <dgm:spPr>
        <a:solidFill>
          <a:schemeClr val="bg1"/>
        </a:solidFill>
        <a:ln>
          <a:solidFill>
            <a:srgbClr val="C00000"/>
          </a:solidFill>
        </a:ln>
      </dgm:spPr>
      <dgm:t>
        <a:bodyPr vert="horz"/>
        <a:lstStyle/>
        <a:p>
          <a:r>
            <a:rPr lang="zh-CN" altLang="en-US" sz="14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王禹偁与宋初文风和诗风</a:t>
          </a:r>
          <a:endParaRPr lang="en-US" altLang="zh-CN" sz="1400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8DD50F9D-FE81-48D9-8CE4-DFF23423D8BC}" type="parTrans" cxnId="{437E2432-8EB7-4D26-BD7D-29B0C7FD5E31}">
      <dgm:prSet/>
      <dgm:spPr>
        <a:ln>
          <a:solidFill>
            <a:srgbClr val="C00000"/>
          </a:solidFill>
        </a:ln>
      </dgm:spPr>
      <dgm:t>
        <a:bodyPr/>
        <a:lstStyle/>
        <a:p>
          <a:endParaRPr lang="zh-CN" altLang="en-US"/>
        </a:p>
      </dgm:t>
    </dgm:pt>
    <dgm:pt modelId="{D87628B2-450D-420D-AFD3-F3165F7D7E5F}" type="sibTrans" cxnId="{437E2432-8EB7-4D26-BD7D-29B0C7FD5E31}">
      <dgm:prSet/>
      <dgm:spPr/>
      <dgm:t>
        <a:bodyPr/>
        <a:lstStyle/>
        <a:p>
          <a:endParaRPr lang="zh-CN" altLang="en-US"/>
        </a:p>
      </dgm:t>
    </dgm:pt>
    <dgm:pt modelId="{5BA662CB-8C2E-47B8-9F1B-FEF9798A0549}" type="pres">
      <dgm:prSet presAssocID="{7922CA45-45F3-4A46-9285-48C6AB472A84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7799F25F-C635-431E-8595-5FDDDAEB75C2}" type="pres">
      <dgm:prSet presAssocID="{4B803C29-6CBF-4003-BBEC-232FC9826177}" presName="root1" presStyleCnt="0"/>
      <dgm:spPr/>
    </dgm:pt>
    <dgm:pt modelId="{12FC50FE-73DA-44F5-BD72-A99896E335C0}" type="pres">
      <dgm:prSet presAssocID="{4B803C29-6CBF-4003-BBEC-232FC9826177}" presName="LevelOneTextNode" presStyleLbl="node0" presStyleIdx="0" presStyleCnt="1" custScaleX="216926" custScaleY="2400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D009FA0-54DB-47F5-AEE7-9EBF66FA8FBB}" type="pres">
      <dgm:prSet presAssocID="{4B803C29-6CBF-4003-BBEC-232FC9826177}" presName="level2hierChild" presStyleCnt="0"/>
      <dgm:spPr/>
    </dgm:pt>
    <dgm:pt modelId="{AD95D6FF-000B-497F-9F1B-DA5D835ED5ED}" type="pres">
      <dgm:prSet presAssocID="{8DD50F9D-FE81-48D9-8CE4-DFF23423D8BC}" presName="conn2-1" presStyleLbl="parChTrans1D2" presStyleIdx="0" presStyleCnt="3"/>
      <dgm:spPr/>
      <dgm:t>
        <a:bodyPr/>
        <a:lstStyle/>
        <a:p>
          <a:endParaRPr lang="zh-CN" altLang="en-US"/>
        </a:p>
      </dgm:t>
    </dgm:pt>
    <dgm:pt modelId="{B259FCB9-ABEB-40FE-9452-63DACF82E42A}" type="pres">
      <dgm:prSet presAssocID="{8DD50F9D-FE81-48D9-8CE4-DFF23423D8BC}" presName="connTx" presStyleLbl="parChTrans1D2" presStyleIdx="0" presStyleCnt="3"/>
      <dgm:spPr/>
      <dgm:t>
        <a:bodyPr/>
        <a:lstStyle/>
        <a:p>
          <a:endParaRPr lang="zh-CN" altLang="en-US"/>
        </a:p>
      </dgm:t>
    </dgm:pt>
    <dgm:pt modelId="{A55B1247-C1B7-438B-A790-D021656FB896}" type="pres">
      <dgm:prSet presAssocID="{67575A93-6307-4896-BCEA-5DFF16E31A0C}" presName="root2" presStyleCnt="0"/>
      <dgm:spPr/>
    </dgm:pt>
    <dgm:pt modelId="{5AFE789F-01BA-40D4-A60F-0FDD98A65223}" type="pres">
      <dgm:prSet presAssocID="{67575A93-6307-4896-BCEA-5DFF16E31A0C}" presName="LevelTwoTextNode" presStyleLbl="node2" presStyleIdx="0" presStyleCnt="3" custScaleX="15060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972272C4-EC69-49BE-8B9A-C900CA14275C}" type="pres">
      <dgm:prSet presAssocID="{67575A93-6307-4896-BCEA-5DFF16E31A0C}" presName="level3hierChild" presStyleCnt="0"/>
      <dgm:spPr/>
    </dgm:pt>
    <dgm:pt modelId="{50668DE7-9948-4DB8-9F78-572BDEC7EF8C}" type="pres">
      <dgm:prSet presAssocID="{E36AC6A7-F9AA-4682-830A-080644BC3105}" presName="conn2-1" presStyleLbl="parChTrans1D2" presStyleIdx="1" presStyleCnt="3"/>
      <dgm:spPr/>
      <dgm:t>
        <a:bodyPr/>
        <a:lstStyle/>
        <a:p>
          <a:endParaRPr lang="zh-CN" altLang="en-US"/>
        </a:p>
      </dgm:t>
    </dgm:pt>
    <dgm:pt modelId="{0870E7DA-0FA1-4F1E-9BBD-921D95DAED35}" type="pres">
      <dgm:prSet presAssocID="{E36AC6A7-F9AA-4682-830A-080644BC3105}" presName="connTx" presStyleLbl="parChTrans1D2" presStyleIdx="1" presStyleCnt="3"/>
      <dgm:spPr/>
      <dgm:t>
        <a:bodyPr/>
        <a:lstStyle/>
        <a:p>
          <a:endParaRPr lang="zh-CN" altLang="en-US"/>
        </a:p>
      </dgm:t>
    </dgm:pt>
    <dgm:pt modelId="{15F5D5BE-5E29-46E2-ADA2-1E6ADB794C85}" type="pres">
      <dgm:prSet presAssocID="{73E4ABDF-EBF9-4306-AA16-19E4978642E8}" presName="root2" presStyleCnt="0"/>
      <dgm:spPr/>
    </dgm:pt>
    <dgm:pt modelId="{C0BB8BF2-CCBE-47B5-9A30-ACD9461A6D2E}" type="pres">
      <dgm:prSet presAssocID="{73E4ABDF-EBF9-4306-AA16-19E4978642E8}" presName="LevelTwoTextNode" presStyleLbl="node2" presStyleIdx="1" presStyleCnt="3" custScaleX="146074" custLinFactNeighborX="3719" custLinFactNeighborY="13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71509ED-96E8-4CCE-8762-9FD14F86513C}" type="pres">
      <dgm:prSet presAssocID="{73E4ABDF-EBF9-4306-AA16-19E4978642E8}" presName="level3hierChild" presStyleCnt="0"/>
      <dgm:spPr/>
    </dgm:pt>
    <dgm:pt modelId="{8FDD8224-612E-4D18-9D3A-216E5928768C}" type="pres">
      <dgm:prSet presAssocID="{74A6CC8D-18B3-44C7-AE03-EF543B4F3E22}" presName="conn2-1" presStyleLbl="parChTrans1D2" presStyleIdx="2" presStyleCnt="3"/>
      <dgm:spPr/>
      <dgm:t>
        <a:bodyPr/>
        <a:lstStyle/>
        <a:p>
          <a:endParaRPr lang="zh-CN" altLang="en-US"/>
        </a:p>
      </dgm:t>
    </dgm:pt>
    <dgm:pt modelId="{A7684385-1E4F-4457-B1AB-158EF7708AD0}" type="pres">
      <dgm:prSet presAssocID="{74A6CC8D-18B3-44C7-AE03-EF543B4F3E22}" presName="connTx" presStyleLbl="parChTrans1D2" presStyleIdx="2" presStyleCnt="3"/>
      <dgm:spPr/>
      <dgm:t>
        <a:bodyPr/>
        <a:lstStyle/>
        <a:p>
          <a:endParaRPr lang="zh-CN" altLang="en-US"/>
        </a:p>
      </dgm:t>
    </dgm:pt>
    <dgm:pt modelId="{5252D690-818A-41A0-A586-AD5A7E13A4D1}" type="pres">
      <dgm:prSet presAssocID="{2FA967C5-9CDF-4F2A-BC0C-5A3548AC5C4D}" presName="root2" presStyleCnt="0"/>
      <dgm:spPr/>
    </dgm:pt>
    <dgm:pt modelId="{99937229-FB4F-4A6C-A5D3-ABE37A1AAF37}" type="pres">
      <dgm:prSet presAssocID="{2FA967C5-9CDF-4F2A-BC0C-5A3548AC5C4D}" presName="LevelTwoTextNode" presStyleLbl="node2" presStyleIdx="2" presStyleCnt="3" custScaleX="159259" custScaleY="9542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8DBDF64-9B5F-4820-8717-43AA78DE7E4C}" type="pres">
      <dgm:prSet presAssocID="{2FA967C5-9CDF-4F2A-BC0C-5A3548AC5C4D}" presName="level3hierChild" presStyleCnt="0"/>
      <dgm:spPr/>
    </dgm:pt>
  </dgm:ptLst>
  <dgm:cxnLst>
    <dgm:cxn modelId="{1DDD1276-16F9-BD4D-8DB9-B98EB77DC243}" type="presOf" srcId="{67575A93-6307-4896-BCEA-5DFF16E31A0C}" destId="{5AFE789F-01BA-40D4-A60F-0FDD98A65223}" srcOrd="0" destOrd="0" presId="urn:microsoft.com/office/officeart/2008/layout/HorizontalMultiLevelHierarchy#1"/>
    <dgm:cxn modelId="{370E52A9-939F-AC42-814F-FD5DBE799F51}" type="presOf" srcId="{E36AC6A7-F9AA-4682-830A-080644BC3105}" destId="{0870E7DA-0FA1-4F1E-9BBD-921D95DAED35}" srcOrd="1" destOrd="0" presId="urn:microsoft.com/office/officeart/2008/layout/HorizontalMultiLevelHierarchy#1"/>
    <dgm:cxn modelId="{AB35384B-41F8-114D-AACC-C54DE8CD85FF}" type="presOf" srcId="{8DD50F9D-FE81-48D9-8CE4-DFF23423D8BC}" destId="{AD95D6FF-000B-497F-9F1B-DA5D835ED5ED}" srcOrd="0" destOrd="0" presId="urn:microsoft.com/office/officeart/2008/layout/HorizontalMultiLevelHierarchy#1"/>
    <dgm:cxn modelId="{C145335E-029E-744B-966D-F3FCB1C90BF5}" type="presOf" srcId="{74A6CC8D-18B3-44C7-AE03-EF543B4F3E22}" destId="{A7684385-1E4F-4457-B1AB-158EF7708AD0}" srcOrd="1" destOrd="0" presId="urn:microsoft.com/office/officeart/2008/layout/HorizontalMultiLevelHierarchy#1"/>
    <dgm:cxn modelId="{F0242463-4E7B-534B-A488-DEABF78A84DE}" type="presOf" srcId="{2FA967C5-9CDF-4F2A-BC0C-5A3548AC5C4D}" destId="{99937229-FB4F-4A6C-A5D3-ABE37A1AAF37}" srcOrd="0" destOrd="0" presId="urn:microsoft.com/office/officeart/2008/layout/HorizontalMultiLevelHierarchy#1"/>
    <dgm:cxn modelId="{4B2B6EF0-5FA1-AE49-A45D-01712553F959}" type="presOf" srcId="{8DD50F9D-FE81-48D9-8CE4-DFF23423D8BC}" destId="{B259FCB9-ABEB-40FE-9452-63DACF82E42A}" srcOrd="1" destOrd="0" presId="urn:microsoft.com/office/officeart/2008/layout/HorizontalMultiLevelHierarchy#1"/>
    <dgm:cxn modelId="{7B847316-06C2-3B42-B11D-63D654BAD146}" type="presOf" srcId="{7922CA45-45F3-4A46-9285-48C6AB472A84}" destId="{5BA662CB-8C2E-47B8-9F1B-FEF9798A0549}" srcOrd="0" destOrd="0" presId="urn:microsoft.com/office/officeart/2008/layout/HorizontalMultiLevelHierarchy#1"/>
    <dgm:cxn modelId="{CD668D7C-AFCE-F346-AF14-79D7129FB56B}" type="presOf" srcId="{4B803C29-6CBF-4003-BBEC-232FC9826177}" destId="{12FC50FE-73DA-44F5-BD72-A99896E335C0}" srcOrd="0" destOrd="0" presId="urn:microsoft.com/office/officeart/2008/layout/HorizontalMultiLevelHierarchy#1"/>
    <dgm:cxn modelId="{437E2432-8EB7-4D26-BD7D-29B0C7FD5E31}" srcId="{4B803C29-6CBF-4003-BBEC-232FC9826177}" destId="{67575A93-6307-4896-BCEA-5DFF16E31A0C}" srcOrd="0" destOrd="0" parTransId="{8DD50F9D-FE81-48D9-8CE4-DFF23423D8BC}" sibTransId="{D87628B2-450D-420D-AFD3-F3165F7D7E5F}"/>
    <dgm:cxn modelId="{9078E5D8-C7DB-6B45-B461-87A326FDE682}" type="presOf" srcId="{73E4ABDF-EBF9-4306-AA16-19E4978642E8}" destId="{C0BB8BF2-CCBE-47B5-9A30-ACD9461A6D2E}" srcOrd="0" destOrd="0" presId="urn:microsoft.com/office/officeart/2008/layout/HorizontalMultiLevelHierarchy#1"/>
    <dgm:cxn modelId="{4527A720-7557-436F-A4C2-3FF1DDC12AAA}" srcId="{4B803C29-6CBF-4003-BBEC-232FC9826177}" destId="{2FA967C5-9CDF-4F2A-BC0C-5A3548AC5C4D}" srcOrd="2" destOrd="0" parTransId="{74A6CC8D-18B3-44C7-AE03-EF543B4F3E22}" sibTransId="{29F6B6B2-A115-4530-94E2-1F1324C0B9FC}"/>
    <dgm:cxn modelId="{E29E31EE-D444-4383-A635-8424645690BF}" srcId="{7922CA45-45F3-4A46-9285-48C6AB472A84}" destId="{4B803C29-6CBF-4003-BBEC-232FC9826177}" srcOrd="0" destOrd="0" parTransId="{B86153EF-9F39-4FD2-85EB-656A2EC91177}" sibTransId="{02C5BFC0-0A23-4075-AC90-AC198D009D1B}"/>
    <dgm:cxn modelId="{C008C458-2FB4-1543-A94C-5A57BF5866A9}" type="presOf" srcId="{74A6CC8D-18B3-44C7-AE03-EF543B4F3E22}" destId="{8FDD8224-612E-4D18-9D3A-216E5928768C}" srcOrd="0" destOrd="0" presId="urn:microsoft.com/office/officeart/2008/layout/HorizontalMultiLevelHierarchy#1"/>
    <dgm:cxn modelId="{7B01D9FB-0BB7-D542-894C-F4B1CAB71D94}" type="presOf" srcId="{E36AC6A7-F9AA-4682-830A-080644BC3105}" destId="{50668DE7-9948-4DB8-9F78-572BDEC7EF8C}" srcOrd="0" destOrd="0" presId="urn:microsoft.com/office/officeart/2008/layout/HorizontalMultiLevelHierarchy#1"/>
    <dgm:cxn modelId="{87809EEE-6F49-4735-8241-8BE9088D1F16}" srcId="{4B803C29-6CBF-4003-BBEC-232FC9826177}" destId="{73E4ABDF-EBF9-4306-AA16-19E4978642E8}" srcOrd="1" destOrd="0" parTransId="{E36AC6A7-F9AA-4682-830A-080644BC3105}" sibTransId="{E3128B50-090B-40E0-8757-420CA68E6201}"/>
    <dgm:cxn modelId="{F316AACD-4151-BD4B-A1F4-EDBCB3366863}" type="presParOf" srcId="{5BA662CB-8C2E-47B8-9F1B-FEF9798A0549}" destId="{7799F25F-C635-431E-8595-5FDDDAEB75C2}" srcOrd="0" destOrd="0" presId="urn:microsoft.com/office/officeart/2008/layout/HorizontalMultiLevelHierarchy#1"/>
    <dgm:cxn modelId="{2645E4F6-E84C-2841-9DC6-4759863C3896}" type="presParOf" srcId="{7799F25F-C635-431E-8595-5FDDDAEB75C2}" destId="{12FC50FE-73DA-44F5-BD72-A99896E335C0}" srcOrd="0" destOrd="0" presId="urn:microsoft.com/office/officeart/2008/layout/HorizontalMultiLevelHierarchy#1"/>
    <dgm:cxn modelId="{BC2C63E5-2A7A-7B40-BCFB-27EFFE0A59E4}" type="presParOf" srcId="{7799F25F-C635-431E-8595-5FDDDAEB75C2}" destId="{CD009FA0-54DB-47F5-AEE7-9EBF66FA8FBB}" srcOrd="1" destOrd="0" presId="urn:microsoft.com/office/officeart/2008/layout/HorizontalMultiLevelHierarchy#1"/>
    <dgm:cxn modelId="{F00A4F0E-1F71-AB4F-9EE8-3ED15F992418}" type="presParOf" srcId="{CD009FA0-54DB-47F5-AEE7-9EBF66FA8FBB}" destId="{AD95D6FF-000B-497F-9F1B-DA5D835ED5ED}" srcOrd="0" destOrd="0" presId="urn:microsoft.com/office/officeart/2008/layout/HorizontalMultiLevelHierarchy#1"/>
    <dgm:cxn modelId="{4717EF47-4444-C045-B30B-F16EEC415D56}" type="presParOf" srcId="{AD95D6FF-000B-497F-9F1B-DA5D835ED5ED}" destId="{B259FCB9-ABEB-40FE-9452-63DACF82E42A}" srcOrd="0" destOrd="0" presId="urn:microsoft.com/office/officeart/2008/layout/HorizontalMultiLevelHierarchy#1"/>
    <dgm:cxn modelId="{BCCFB898-3FE0-C24D-A1A8-5C1ACD79620E}" type="presParOf" srcId="{CD009FA0-54DB-47F5-AEE7-9EBF66FA8FBB}" destId="{A55B1247-C1B7-438B-A790-D021656FB896}" srcOrd="1" destOrd="0" presId="urn:microsoft.com/office/officeart/2008/layout/HorizontalMultiLevelHierarchy#1"/>
    <dgm:cxn modelId="{B00F8FC0-DF5E-5C42-BB97-158EB9556806}" type="presParOf" srcId="{A55B1247-C1B7-438B-A790-D021656FB896}" destId="{5AFE789F-01BA-40D4-A60F-0FDD98A65223}" srcOrd="0" destOrd="0" presId="urn:microsoft.com/office/officeart/2008/layout/HorizontalMultiLevelHierarchy#1"/>
    <dgm:cxn modelId="{5506488D-945B-8D45-A2DE-A78E760E05C8}" type="presParOf" srcId="{A55B1247-C1B7-438B-A790-D021656FB896}" destId="{972272C4-EC69-49BE-8B9A-C900CA14275C}" srcOrd="1" destOrd="0" presId="urn:microsoft.com/office/officeart/2008/layout/HorizontalMultiLevelHierarchy#1"/>
    <dgm:cxn modelId="{A5B8F47B-86EB-314C-9D23-8BACE554A880}" type="presParOf" srcId="{CD009FA0-54DB-47F5-AEE7-9EBF66FA8FBB}" destId="{50668DE7-9948-4DB8-9F78-572BDEC7EF8C}" srcOrd="2" destOrd="0" presId="urn:microsoft.com/office/officeart/2008/layout/HorizontalMultiLevelHierarchy#1"/>
    <dgm:cxn modelId="{C054E04D-3BE3-9F40-888A-2945827DD3A7}" type="presParOf" srcId="{50668DE7-9948-4DB8-9F78-572BDEC7EF8C}" destId="{0870E7DA-0FA1-4F1E-9BBD-921D95DAED35}" srcOrd="0" destOrd="0" presId="urn:microsoft.com/office/officeart/2008/layout/HorizontalMultiLevelHierarchy#1"/>
    <dgm:cxn modelId="{7BEE0572-34FA-3044-AA73-7CA75C5565E9}" type="presParOf" srcId="{CD009FA0-54DB-47F5-AEE7-9EBF66FA8FBB}" destId="{15F5D5BE-5E29-46E2-ADA2-1E6ADB794C85}" srcOrd="3" destOrd="0" presId="urn:microsoft.com/office/officeart/2008/layout/HorizontalMultiLevelHierarchy#1"/>
    <dgm:cxn modelId="{FC524EF7-7AD2-5144-AAE9-61B0402036EA}" type="presParOf" srcId="{15F5D5BE-5E29-46E2-ADA2-1E6ADB794C85}" destId="{C0BB8BF2-CCBE-47B5-9A30-ACD9461A6D2E}" srcOrd="0" destOrd="0" presId="urn:microsoft.com/office/officeart/2008/layout/HorizontalMultiLevelHierarchy#1"/>
    <dgm:cxn modelId="{F55E1239-3D2B-DD46-9773-1041BDA20782}" type="presParOf" srcId="{15F5D5BE-5E29-46E2-ADA2-1E6ADB794C85}" destId="{071509ED-96E8-4CCE-8762-9FD14F86513C}" srcOrd="1" destOrd="0" presId="urn:microsoft.com/office/officeart/2008/layout/HorizontalMultiLevelHierarchy#1"/>
    <dgm:cxn modelId="{A1E743BC-6DD5-B840-A777-C35CC8B2126A}" type="presParOf" srcId="{CD009FA0-54DB-47F5-AEE7-9EBF66FA8FBB}" destId="{8FDD8224-612E-4D18-9D3A-216E5928768C}" srcOrd="4" destOrd="0" presId="urn:microsoft.com/office/officeart/2008/layout/HorizontalMultiLevelHierarchy#1"/>
    <dgm:cxn modelId="{A7BC6CE4-FE07-0545-AB64-EA35158FF5D1}" type="presParOf" srcId="{8FDD8224-612E-4D18-9D3A-216E5928768C}" destId="{A7684385-1E4F-4457-B1AB-158EF7708AD0}" srcOrd="0" destOrd="0" presId="urn:microsoft.com/office/officeart/2008/layout/HorizontalMultiLevelHierarchy#1"/>
    <dgm:cxn modelId="{38F0201C-EEBC-AA4B-AE67-E709C6FA9EBD}" type="presParOf" srcId="{CD009FA0-54DB-47F5-AEE7-9EBF66FA8FBB}" destId="{5252D690-818A-41A0-A586-AD5A7E13A4D1}" srcOrd="5" destOrd="0" presId="urn:microsoft.com/office/officeart/2008/layout/HorizontalMultiLevelHierarchy#1"/>
    <dgm:cxn modelId="{6882B019-9F47-5C4D-8050-496951EBE0D1}" type="presParOf" srcId="{5252D690-818A-41A0-A586-AD5A7E13A4D1}" destId="{99937229-FB4F-4A6C-A5D3-ABE37A1AAF37}" srcOrd="0" destOrd="0" presId="urn:microsoft.com/office/officeart/2008/layout/HorizontalMultiLevelHierarchy#1"/>
    <dgm:cxn modelId="{AE5AD93E-4B62-4B41-9FA4-977F1B8932C6}" type="presParOf" srcId="{5252D690-818A-41A0-A586-AD5A7E13A4D1}" destId="{08DBDF64-9B5F-4820-8717-43AA78DE7E4C}" srcOrd="1" destOrd="0" presId="urn:microsoft.com/office/officeart/2008/layout/HorizontalMultiLevelHierarchy#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7922CA45-45F3-4A46-9285-48C6AB472A84}" type="doc">
      <dgm:prSet loTypeId="urn:microsoft.com/office/officeart/2008/layout/HorizontalMultiLevelHierarchy#1" loCatId="hierarchy" qsTypeId="urn:microsoft.com/office/officeart/2005/8/quickstyle/simple1#1" qsCatId="simple" csTypeId="urn:microsoft.com/office/officeart/2005/8/colors/accent2_1#1" csCatId="accent2" phldr="1"/>
      <dgm:spPr/>
      <dgm:t>
        <a:bodyPr/>
        <a:lstStyle/>
        <a:p>
          <a:endParaRPr lang="zh-CN" altLang="en-US"/>
        </a:p>
      </dgm:t>
    </dgm:pt>
    <dgm:pt modelId="{73E4ABDF-EBF9-4306-AA16-19E4978642E8}">
      <dgm:prSet phldrT="[文本]" custT="1"/>
      <dgm:spPr>
        <a:solidFill>
          <a:srgbClr val="C00000"/>
        </a:solidFill>
        <a:ln>
          <a:solidFill>
            <a:srgbClr val="C00000"/>
          </a:solidFill>
        </a:ln>
      </dgm:spPr>
      <dgm:t>
        <a:bodyPr/>
        <a:lstStyle/>
        <a:p>
          <a:r>
            <a:rPr lang="zh-CN" altLang="en-US" sz="1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梅尧臣</a:t>
          </a:r>
          <a:endParaRPr lang="zh-CN" altLang="en-US" sz="1400" dirty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36AC6A7-F9AA-4682-830A-080644BC3105}" type="parTrans" cxnId="{87809EEE-6F49-4735-8241-8BE9088D1F16}">
      <dgm:prSet custT="1"/>
      <dgm:spPr>
        <a:ln>
          <a:solidFill>
            <a:srgbClr val="C00000"/>
          </a:solidFill>
        </a:ln>
      </dgm:spPr>
      <dgm:t>
        <a:bodyPr/>
        <a:lstStyle/>
        <a:p>
          <a:endParaRPr lang="zh-CN" altLang="en-US" sz="1400"/>
        </a:p>
      </dgm:t>
    </dgm:pt>
    <dgm:pt modelId="{E3128B50-090B-40E0-8757-420CA68E6201}" type="sibTrans" cxnId="{87809EEE-6F49-4735-8241-8BE9088D1F16}">
      <dgm:prSet/>
      <dgm:spPr/>
      <dgm:t>
        <a:bodyPr/>
        <a:lstStyle/>
        <a:p>
          <a:endParaRPr lang="zh-CN" altLang="en-US" sz="1400"/>
        </a:p>
      </dgm:t>
    </dgm:pt>
    <dgm:pt modelId="{2FA967C5-9CDF-4F2A-BC0C-5A3548AC5C4D}">
      <dgm:prSet custT="1"/>
      <dgm:spPr>
        <a:ln>
          <a:solidFill>
            <a:srgbClr val="C00000"/>
          </a:solidFill>
        </a:ln>
      </dgm:spPr>
      <dgm:t>
        <a:bodyPr/>
        <a:lstStyle/>
        <a:p>
          <a:r>
            <a:rPr lang="zh-CN" altLang="en-US" sz="14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苏舜钦</a:t>
          </a:r>
        </a:p>
      </dgm:t>
    </dgm:pt>
    <dgm:pt modelId="{74A6CC8D-18B3-44C7-AE03-EF543B4F3E22}" type="parTrans" cxnId="{4527A720-7557-436F-A4C2-3FF1DDC12AAA}">
      <dgm:prSet/>
      <dgm:spPr>
        <a:ln>
          <a:solidFill>
            <a:srgbClr val="C00000"/>
          </a:solidFill>
        </a:ln>
      </dgm:spPr>
      <dgm:t>
        <a:bodyPr/>
        <a:lstStyle/>
        <a:p>
          <a:endParaRPr lang="zh-CN" altLang="en-US"/>
        </a:p>
      </dgm:t>
    </dgm:pt>
    <dgm:pt modelId="{29F6B6B2-A115-4530-94E2-1F1324C0B9FC}" type="sibTrans" cxnId="{4527A720-7557-436F-A4C2-3FF1DDC12AAA}">
      <dgm:prSet/>
      <dgm:spPr/>
      <dgm:t>
        <a:bodyPr/>
        <a:lstStyle/>
        <a:p>
          <a:endParaRPr lang="zh-CN" altLang="en-US"/>
        </a:p>
      </dgm:t>
    </dgm:pt>
    <dgm:pt modelId="{4B803C29-6CBF-4003-BBEC-232FC9826177}">
      <dgm:prSet phldrT="[文本]" custT="1"/>
      <dgm:spPr>
        <a:ln>
          <a:solidFill>
            <a:srgbClr val="C00000"/>
          </a:solidFill>
        </a:ln>
      </dgm:spPr>
      <dgm:t>
        <a:bodyPr vert="vert"/>
        <a:lstStyle/>
        <a:p>
          <a:r>
            <a:rPr lang="zh-CN" altLang="en-US" sz="14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梅尧臣和苏舜钦</a:t>
          </a:r>
          <a:endParaRPr lang="en-US" altLang="zh-CN" sz="14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B86153EF-9F39-4FD2-85EB-656A2EC91177}" type="parTrans" cxnId="{E29E31EE-D444-4383-A635-8424645690BF}">
      <dgm:prSet/>
      <dgm:spPr/>
      <dgm:t>
        <a:bodyPr/>
        <a:lstStyle/>
        <a:p>
          <a:endParaRPr lang="zh-CN" altLang="en-US"/>
        </a:p>
      </dgm:t>
    </dgm:pt>
    <dgm:pt modelId="{02C5BFC0-0A23-4075-AC90-AC198D009D1B}" type="sibTrans" cxnId="{E29E31EE-D444-4383-A635-8424645690BF}">
      <dgm:prSet/>
      <dgm:spPr/>
      <dgm:t>
        <a:bodyPr/>
        <a:lstStyle/>
        <a:p>
          <a:endParaRPr lang="zh-CN" altLang="en-US"/>
        </a:p>
      </dgm:t>
    </dgm:pt>
    <dgm:pt modelId="{5BA662CB-8C2E-47B8-9F1B-FEF9798A0549}" type="pres">
      <dgm:prSet presAssocID="{7922CA45-45F3-4A46-9285-48C6AB472A84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7799F25F-C635-431E-8595-5FDDDAEB75C2}" type="pres">
      <dgm:prSet presAssocID="{4B803C29-6CBF-4003-BBEC-232FC9826177}" presName="root1" presStyleCnt="0"/>
      <dgm:spPr/>
    </dgm:pt>
    <dgm:pt modelId="{12FC50FE-73DA-44F5-BD72-A99896E335C0}" type="pres">
      <dgm:prSet presAssocID="{4B803C29-6CBF-4003-BBEC-232FC9826177}" presName="LevelOneTextNode" presStyleLbl="node0" presStyleIdx="0" presStyleCnt="1" custScaleX="216926" custScaleY="2400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D009FA0-54DB-47F5-AEE7-9EBF66FA8FBB}" type="pres">
      <dgm:prSet presAssocID="{4B803C29-6CBF-4003-BBEC-232FC9826177}" presName="level2hierChild" presStyleCnt="0"/>
      <dgm:spPr/>
    </dgm:pt>
    <dgm:pt modelId="{50668DE7-9948-4DB8-9F78-572BDEC7EF8C}" type="pres">
      <dgm:prSet presAssocID="{E36AC6A7-F9AA-4682-830A-080644BC3105}" presName="conn2-1" presStyleLbl="parChTrans1D2" presStyleIdx="0" presStyleCnt="2"/>
      <dgm:spPr/>
      <dgm:t>
        <a:bodyPr/>
        <a:lstStyle/>
        <a:p>
          <a:endParaRPr lang="zh-CN" altLang="en-US"/>
        </a:p>
      </dgm:t>
    </dgm:pt>
    <dgm:pt modelId="{0870E7DA-0FA1-4F1E-9BBD-921D95DAED35}" type="pres">
      <dgm:prSet presAssocID="{E36AC6A7-F9AA-4682-830A-080644BC3105}" presName="connTx" presStyleLbl="parChTrans1D2" presStyleIdx="0" presStyleCnt="2"/>
      <dgm:spPr/>
      <dgm:t>
        <a:bodyPr/>
        <a:lstStyle/>
        <a:p>
          <a:endParaRPr lang="zh-CN" altLang="en-US"/>
        </a:p>
      </dgm:t>
    </dgm:pt>
    <dgm:pt modelId="{15F5D5BE-5E29-46E2-ADA2-1E6ADB794C85}" type="pres">
      <dgm:prSet presAssocID="{73E4ABDF-EBF9-4306-AA16-19E4978642E8}" presName="root2" presStyleCnt="0"/>
      <dgm:spPr/>
    </dgm:pt>
    <dgm:pt modelId="{C0BB8BF2-CCBE-47B5-9A30-ACD9461A6D2E}" type="pres">
      <dgm:prSet presAssocID="{73E4ABDF-EBF9-4306-AA16-19E4978642E8}" presName="LevelTwoTextNode" presStyleLbl="node2" presStyleIdx="0" presStyleCnt="2" custScaleX="13251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71509ED-96E8-4CCE-8762-9FD14F86513C}" type="pres">
      <dgm:prSet presAssocID="{73E4ABDF-EBF9-4306-AA16-19E4978642E8}" presName="level3hierChild" presStyleCnt="0"/>
      <dgm:spPr/>
    </dgm:pt>
    <dgm:pt modelId="{8FDD8224-612E-4D18-9D3A-216E5928768C}" type="pres">
      <dgm:prSet presAssocID="{74A6CC8D-18B3-44C7-AE03-EF543B4F3E22}" presName="conn2-1" presStyleLbl="parChTrans1D2" presStyleIdx="1" presStyleCnt="2"/>
      <dgm:spPr/>
      <dgm:t>
        <a:bodyPr/>
        <a:lstStyle/>
        <a:p>
          <a:endParaRPr lang="zh-CN" altLang="en-US"/>
        </a:p>
      </dgm:t>
    </dgm:pt>
    <dgm:pt modelId="{A7684385-1E4F-4457-B1AB-158EF7708AD0}" type="pres">
      <dgm:prSet presAssocID="{74A6CC8D-18B3-44C7-AE03-EF543B4F3E22}" presName="connTx" presStyleLbl="parChTrans1D2" presStyleIdx="1" presStyleCnt="2"/>
      <dgm:spPr/>
      <dgm:t>
        <a:bodyPr/>
        <a:lstStyle/>
        <a:p>
          <a:endParaRPr lang="zh-CN" altLang="en-US"/>
        </a:p>
      </dgm:t>
    </dgm:pt>
    <dgm:pt modelId="{5252D690-818A-41A0-A586-AD5A7E13A4D1}" type="pres">
      <dgm:prSet presAssocID="{2FA967C5-9CDF-4F2A-BC0C-5A3548AC5C4D}" presName="root2" presStyleCnt="0"/>
      <dgm:spPr/>
    </dgm:pt>
    <dgm:pt modelId="{99937229-FB4F-4A6C-A5D3-ABE37A1AAF37}" type="pres">
      <dgm:prSet presAssocID="{2FA967C5-9CDF-4F2A-BC0C-5A3548AC5C4D}" presName="LevelTwoTextNode" presStyleLbl="node2" presStyleIdx="1" presStyleCnt="2" custScaleX="132488" custScaleY="9542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8DBDF64-9B5F-4820-8717-43AA78DE7E4C}" type="pres">
      <dgm:prSet presAssocID="{2FA967C5-9CDF-4F2A-BC0C-5A3548AC5C4D}" presName="level3hierChild" presStyleCnt="0"/>
      <dgm:spPr/>
    </dgm:pt>
  </dgm:ptLst>
  <dgm:cxnLst>
    <dgm:cxn modelId="{5B9437D9-9833-914F-AFAA-025D982B4462}" type="presOf" srcId="{E36AC6A7-F9AA-4682-830A-080644BC3105}" destId="{50668DE7-9948-4DB8-9F78-572BDEC7EF8C}" srcOrd="0" destOrd="0" presId="urn:microsoft.com/office/officeart/2008/layout/HorizontalMultiLevelHierarchy#1"/>
    <dgm:cxn modelId="{5EC43707-A532-4140-987D-B8AA8CB10C09}" type="presOf" srcId="{4B803C29-6CBF-4003-BBEC-232FC9826177}" destId="{12FC50FE-73DA-44F5-BD72-A99896E335C0}" srcOrd="0" destOrd="0" presId="urn:microsoft.com/office/officeart/2008/layout/HorizontalMultiLevelHierarchy#1"/>
    <dgm:cxn modelId="{1A63DA06-A016-1146-B4C4-ABCC2EA934FA}" type="presOf" srcId="{2FA967C5-9CDF-4F2A-BC0C-5A3548AC5C4D}" destId="{99937229-FB4F-4A6C-A5D3-ABE37A1AAF37}" srcOrd="0" destOrd="0" presId="urn:microsoft.com/office/officeart/2008/layout/HorizontalMultiLevelHierarchy#1"/>
    <dgm:cxn modelId="{1148B564-10D7-2F42-B3EB-78326357B331}" type="presOf" srcId="{74A6CC8D-18B3-44C7-AE03-EF543B4F3E22}" destId="{A7684385-1E4F-4457-B1AB-158EF7708AD0}" srcOrd="1" destOrd="0" presId="urn:microsoft.com/office/officeart/2008/layout/HorizontalMultiLevelHierarchy#1"/>
    <dgm:cxn modelId="{B3C50629-20F4-E545-911F-1C03D707BD5D}" type="presOf" srcId="{7922CA45-45F3-4A46-9285-48C6AB472A84}" destId="{5BA662CB-8C2E-47B8-9F1B-FEF9798A0549}" srcOrd="0" destOrd="0" presId="urn:microsoft.com/office/officeart/2008/layout/HorizontalMultiLevelHierarchy#1"/>
    <dgm:cxn modelId="{162D2437-683E-1F40-9340-EED0E147316F}" type="presOf" srcId="{73E4ABDF-EBF9-4306-AA16-19E4978642E8}" destId="{C0BB8BF2-CCBE-47B5-9A30-ACD9461A6D2E}" srcOrd="0" destOrd="0" presId="urn:microsoft.com/office/officeart/2008/layout/HorizontalMultiLevelHierarchy#1"/>
    <dgm:cxn modelId="{4527A720-7557-436F-A4C2-3FF1DDC12AAA}" srcId="{4B803C29-6CBF-4003-BBEC-232FC9826177}" destId="{2FA967C5-9CDF-4F2A-BC0C-5A3548AC5C4D}" srcOrd="1" destOrd="0" parTransId="{74A6CC8D-18B3-44C7-AE03-EF543B4F3E22}" sibTransId="{29F6B6B2-A115-4530-94E2-1F1324C0B9FC}"/>
    <dgm:cxn modelId="{CBC4F7A5-8565-7F48-A9F6-09B1B83B12F9}" type="presOf" srcId="{74A6CC8D-18B3-44C7-AE03-EF543B4F3E22}" destId="{8FDD8224-612E-4D18-9D3A-216E5928768C}" srcOrd="0" destOrd="0" presId="urn:microsoft.com/office/officeart/2008/layout/HorizontalMultiLevelHierarchy#1"/>
    <dgm:cxn modelId="{1A9F0BEA-0F0B-7345-AABB-2B1D25EF8752}" type="presOf" srcId="{E36AC6A7-F9AA-4682-830A-080644BC3105}" destId="{0870E7DA-0FA1-4F1E-9BBD-921D95DAED35}" srcOrd="1" destOrd="0" presId="urn:microsoft.com/office/officeart/2008/layout/HorizontalMultiLevelHierarchy#1"/>
    <dgm:cxn modelId="{E29E31EE-D444-4383-A635-8424645690BF}" srcId="{7922CA45-45F3-4A46-9285-48C6AB472A84}" destId="{4B803C29-6CBF-4003-BBEC-232FC9826177}" srcOrd="0" destOrd="0" parTransId="{B86153EF-9F39-4FD2-85EB-656A2EC91177}" sibTransId="{02C5BFC0-0A23-4075-AC90-AC198D009D1B}"/>
    <dgm:cxn modelId="{87809EEE-6F49-4735-8241-8BE9088D1F16}" srcId="{4B803C29-6CBF-4003-BBEC-232FC9826177}" destId="{73E4ABDF-EBF9-4306-AA16-19E4978642E8}" srcOrd="0" destOrd="0" parTransId="{E36AC6A7-F9AA-4682-830A-080644BC3105}" sibTransId="{E3128B50-090B-40E0-8757-420CA68E6201}"/>
    <dgm:cxn modelId="{CE3AF1BD-B9B1-D94A-ACB4-708825F3F411}" type="presParOf" srcId="{5BA662CB-8C2E-47B8-9F1B-FEF9798A0549}" destId="{7799F25F-C635-431E-8595-5FDDDAEB75C2}" srcOrd="0" destOrd="0" presId="urn:microsoft.com/office/officeart/2008/layout/HorizontalMultiLevelHierarchy#1"/>
    <dgm:cxn modelId="{8E107D5E-426A-484F-BEB8-725B94C78E23}" type="presParOf" srcId="{7799F25F-C635-431E-8595-5FDDDAEB75C2}" destId="{12FC50FE-73DA-44F5-BD72-A99896E335C0}" srcOrd="0" destOrd="0" presId="urn:microsoft.com/office/officeart/2008/layout/HorizontalMultiLevelHierarchy#1"/>
    <dgm:cxn modelId="{03EDEA1A-679B-C94E-B81B-11087D7E78DB}" type="presParOf" srcId="{7799F25F-C635-431E-8595-5FDDDAEB75C2}" destId="{CD009FA0-54DB-47F5-AEE7-9EBF66FA8FBB}" srcOrd="1" destOrd="0" presId="urn:microsoft.com/office/officeart/2008/layout/HorizontalMultiLevelHierarchy#1"/>
    <dgm:cxn modelId="{97DD981D-5680-8E47-A793-7007688BAA85}" type="presParOf" srcId="{CD009FA0-54DB-47F5-AEE7-9EBF66FA8FBB}" destId="{50668DE7-9948-4DB8-9F78-572BDEC7EF8C}" srcOrd="0" destOrd="0" presId="urn:microsoft.com/office/officeart/2008/layout/HorizontalMultiLevelHierarchy#1"/>
    <dgm:cxn modelId="{2C95448A-BF9A-6044-99C3-ABEC8B7BBF36}" type="presParOf" srcId="{50668DE7-9948-4DB8-9F78-572BDEC7EF8C}" destId="{0870E7DA-0FA1-4F1E-9BBD-921D95DAED35}" srcOrd="0" destOrd="0" presId="urn:microsoft.com/office/officeart/2008/layout/HorizontalMultiLevelHierarchy#1"/>
    <dgm:cxn modelId="{D098AA15-6B5F-C544-AAC8-608FBB14D60B}" type="presParOf" srcId="{CD009FA0-54DB-47F5-AEE7-9EBF66FA8FBB}" destId="{15F5D5BE-5E29-46E2-ADA2-1E6ADB794C85}" srcOrd="1" destOrd="0" presId="urn:microsoft.com/office/officeart/2008/layout/HorizontalMultiLevelHierarchy#1"/>
    <dgm:cxn modelId="{7F687315-ADED-8A43-851B-80F87A7646A9}" type="presParOf" srcId="{15F5D5BE-5E29-46E2-ADA2-1E6ADB794C85}" destId="{C0BB8BF2-CCBE-47B5-9A30-ACD9461A6D2E}" srcOrd="0" destOrd="0" presId="urn:microsoft.com/office/officeart/2008/layout/HorizontalMultiLevelHierarchy#1"/>
    <dgm:cxn modelId="{E2797180-47A2-F540-8BEB-FFC3D55E551C}" type="presParOf" srcId="{15F5D5BE-5E29-46E2-ADA2-1E6ADB794C85}" destId="{071509ED-96E8-4CCE-8762-9FD14F86513C}" srcOrd="1" destOrd="0" presId="urn:microsoft.com/office/officeart/2008/layout/HorizontalMultiLevelHierarchy#1"/>
    <dgm:cxn modelId="{8850D7C6-7A87-E343-A6CC-C22CBD7091DF}" type="presParOf" srcId="{CD009FA0-54DB-47F5-AEE7-9EBF66FA8FBB}" destId="{8FDD8224-612E-4D18-9D3A-216E5928768C}" srcOrd="2" destOrd="0" presId="urn:microsoft.com/office/officeart/2008/layout/HorizontalMultiLevelHierarchy#1"/>
    <dgm:cxn modelId="{6388EDC7-E1BE-6748-97DE-676BD95EB6F1}" type="presParOf" srcId="{8FDD8224-612E-4D18-9D3A-216E5928768C}" destId="{A7684385-1E4F-4457-B1AB-158EF7708AD0}" srcOrd="0" destOrd="0" presId="urn:microsoft.com/office/officeart/2008/layout/HorizontalMultiLevelHierarchy#1"/>
    <dgm:cxn modelId="{15FF62F3-3F4F-9044-924C-0DB223BBE7A1}" type="presParOf" srcId="{CD009FA0-54DB-47F5-AEE7-9EBF66FA8FBB}" destId="{5252D690-818A-41A0-A586-AD5A7E13A4D1}" srcOrd="3" destOrd="0" presId="urn:microsoft.com/office/officeart/2008/layout/HorizontalMultiLevelHierarchy#1"/>
    <dgm:cxn modelId="{9BF5AACE-47CE-FD41-B5F9-AAD5983F093F}" type="presParOf" srcId="{5252D690-818A-41A0-A586-AD5A7E13A4D1}" destId="{99937229-FB4F-4A6C-A5D3-ABE37A1AAF37}" srcOrd="0" destOrd="0" presId="urn:microsoft.com/office/officeart/2008/layout/HorizontalMultiLevelHierarchy#1"/>
    <dgm:cxn modelId="{DEB66469-3C04-7943-B142-80818EDB9345}" type="presParOf" srcId="{5252D690-818A-41A0-A586-AD5A7E13A4D1}" destId="{08DBDF64-9B5F-4820-8717-43AA78DE7E4C}" srcOrd="1" destOrd="0" presId="urn:microsoft.com/office/officeart/2008/layout/HorizontalMultiLevelHierarchy#1"/>
  </dgm:cxnLst>
  <dgm:bg>
    <a:solidFill>
      <a:schemeClr val="bg1"/>
    </a:solidFill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7922CA45-45F3-4A46-9285-48C6AB472A84}" type="doc">
      <dgm:prSet loTypeId="urn:microsoft.com/office/officeart/2008/layout/HorizontalMultiLevelHierarchy#1" loCatId="hierarchy" qsTypeId="urn:microsoft.com/office/officeart/2005/8/quickstyle/simple1#1" qsCatId="simple" csTypeId="urn:microsoft.com/office/officeart/2005/8/colors/accent2_1#1" csCatId="accent2" phldr="1"/>
      <dgm:spPr/>
      <dgm:t>
        <a:bodyPr/>
        <a:lstStyle/>
        <a:p>
          <a:endParaRPr lang="zh-CN" altLang="en-US"/>
        </a:p>
      </dgm:t>
    </dgm:pt>
    <dgm:pt modelId="{73E4ABDF-EBF9-4306-AA16-19E4978642E8}">
      <dgm:prSet phldrT="[文本]" custT="1"/>
      <dgm:spPr>
        <a:solidFill>
          <a:schemeClr val="bg1"/>
        </a:solidFill>
        <a:ln>
          <a:solidFill>
            <a:srgbClr val="C00000"/>
          </a:solidFill>
        </a:ln>
      </dgm:spPr>
      <dgm:t>
        <a:bodyPr/>
        <a:lstStyle/>
        <a:p>
          <a:r>
            <a:rPr lang="zh-CN" altLang="en-US" sz="14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记叙文</a:t>
          </a:r>
          <a:endParaRPr lang="zh-CN" altLang="en-US" sz="1400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36AC6A7-F9AA-4682-830A-080644BC3105}" type="parTrans" cxnId="{87809EEE-6F49-4735-8241-8BE9088D1F16}">
      <dgm:prSet custT="1"/>
      <dgm:spPr>
        <a:ln>
          <a:solidFill>
            <a:srgbClr val="C00000"/>
          </a:solidFill>
        </a:ln>
      </dgm:spPr>
      <dgm:t>
        <a:bodyPr/>
        <a:lstStyle/>
        <a:p>
          <a:endParaRPr lang="zh-CN" altLang="en-US" sz="1400"/>
        </a:p>
      </dgm:t>
    </dgm:pt>
    <dgm:pt modelId="{E3128B50-090B-40E0-8757-420CA68E6201}" type="sibTrans" cxnId="{87809EEE-6F49-4735-8241-8BE9088D1F16}">
      <dgm:prSet/>
      <dgm:spPr/>
      <dgm:t>
        <a:bodyPr/>
        <a:lstStyle/>
        <a:p>
          <a:endParaRPr lang="zh-CN" altLang="en-US" sz="1400"/>
        </a:p>
      </dgm:t>
    </dgm:pt>
    <dgm:pt modelId="{4B803C29-6CBF-4003-BBEC-232FC9826177}">
      <dgm:prSet phldrT="[文本]" custT="1"/>
      <dgm:spPr>
        <a:ln>
          <a:solidFill>
            <a:srgbClr val="C00000"/>
          </a:solidFill>
        </a:ln>
      </dgm:spPr>
      <dgm:t>
        <a:bodyPr vert="vert"/>
        <a:lstStyle/>
        <a:p>
          <a:r>
            <a:rPr lang="zh-CN" altLang="en-US" sz="1400" baseline="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苏轼的散文成就 </a:t>
          </a:r>
          <a:endParaRPr lang="en-US" altLang="zh-CN" sz="14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B86153EF-9F39-4FD2-85EB-656A2EC91177}" type="parTrans" cxnId="{E29E31EE-D444-4383-A635-8424645690BF}">
      <dgm:prSet/>
      <dgm:spPr/>
      <dgm:t>
        <a:bodyPr/>
        <a:lstStyle/>
        <a:p>
          <a:endParaRPr lang="zh-CN" altLang="en-US"/>
        </a:p>
      </dgm:t>
    </dgm:pt>
    <dgm:pt modelId="{02C5BFC0-0A23-4075-AC90-AC198D009D1B}" type="sibTrans" cxnId="{E29E31EE-D444-4383-A635-8424645690BF}">
      <dgm:prSet/>
      <dgm:spPr/>
      <dgm:t>
        <a:bodyPr/>
        <a:lstStyle/>
        <a:p>
          <a:endParaRPr lang="zh-CN" altLang="en-US"/>
        </a:p>
      </dgm:t>
    </dgm:pt>
    <dgm:pt modelId="{67575A93-6307-4896-BCEA-5DFF16E31A0C}">
      <dgm:prSet phldrT="[文本]" custT="1"/>
      <dgm:spPr>
        <a:solidFill>
          <a:srgbClr val="C00000"/>
        </a:solidFill>
        <a:ln>
          <a:solidFill>
            <a:srgbClr val="C00000"/>
          </a:solidFill>
        </a:ln>
      </dgm:spPr>
      <dgm:t>
        <a:bodyPr/>
        <a:lstStyle/>
        <a:p>
          <a:pPr rtl="0"/>
          <a:r>
            <a:rPr lang="zh-CN" altLang="en-US" sz="1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议论文</a:t>
          </a:r>
          <a:endParaRPr lang="en-US" altLang="zh-CN" sz="1400" dirty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8DD50F9D-FE81-48D9-8CE4-DFF23423D8BC}" type="parTrans" cxnId="{437E2432-8EB7-4D26-BD7D-29B0C7FD5E31}">
      <dgm:prSet/>
      <dgm:spPr>
        <a:ln>
          <a:solidFill>
            <a:srgbClr val="C00000"/>
          </a:solidFill>
        </a:ln>
      </dgm:spPr>
      <dgm:t>
        <a:bodyPr/>
        <a:lstStyle/>
        <a:p>
          <a:endParaRPr lang="zh-CN" altLang="en-US"/>
        </a:p>
      </dgm:t>
    </dgm:pt>
    <dgm:pt modelId="{D87628B2-450D-420D-AFD3-F3165F7D7E5F}" type="sibTrans" cxnId="{437E2432-8EB7-4D26-BD7D-29B0C7FD5E31}">
      <dgm:prSet/>
      <dgm:spPr/>
      <dgm:t>
        <a:bodyPr/>
        <a:lstStyle/>
        <a:p>
          <a:endParaRPr lang="zh-CN" altLang="en-US"/>
        </a:p>
      </dgm:t>
    </dgm:pt>
    <dgm:pt modelId="{5BA662CB-8C2E-47B8-9F1B-FEF9798A0549}" type="pres">
      <dgm:prSet presAssocID="{7922CA45-45F3-4A46-9285-48C6AB472A84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7799F25F-C635-431E-8595-5FDDDAEB75C2}" type="pres">
      <dgm:prSet presAssocID="{4B803C29-6CBF-4003-BBEC-232FC9826177}" presName="root1" presStyleCnt="0"/>
      <dgm:spPr/>
    </dgm:pt>
    <dgm:pt modelId="{12FC50FE-73DA-44F5-BD72-A99896E335C0}" type="pres">
      <dgm:prSet presAssocID="{4B803C29-6CBF-4003-BBEC-232FC9826177}" presName="LevelOneTextNode" presStyleLbl="node0" presStyleIdx="0" presStyleCnt="1" custScaleX="483142" custScaleY="3047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D009FA0-54DB-47F5-AEE7-9EBF66FA8FBB}" type="pres">
      <dgm:prSet presAssocID="{4B803C29-6CBF-4003-BBEC-232FC9826177}" presName="level2hierChild" presStyleCnt="0"/>
      <dgm:spPr/>
    </dgm:pt>
    <dgm:pt modelId="{AD95D6FF-000B-497F-9F1B-DA5D835ED5ED}" type="pres">
      <dgm:prSet presAssocID="{8DD50F9D-FE81-48D9-8CE4-DFF23423D8BC}" presName="conn2-1" presStyleLbl="parChTrans1D2" presStyleIdx="0" presStyleCnt="2"/>
      <dgm:spPr/>
      <dgm:t>
        <a:bodyPr/>
        <a:lstStyle/>
        <a:p>
          <a:endParaRPr lang="zh-CN" altLang="en-US"/>
        </a:p>
      </dgm:t>
    </dgm:pt>
    <dgm:pt modelId="{B259FCB9-ABEB-40FE-9452-63DACF82E42A}" type="pres">
      <dgm:prSet presAssocID="{8DD50F9D-FE81-48D9-8CE4-DFF23423D8BC}" presName="connTx" presStyleLbl="parChTrans1D2" presStyleIdx="0" presStyleCnt="2"/>
      <dgm:spPr/>
      <dgm:t>
        <a:bodyPr/>
        <a:lstStyle/>
        <a:p>
          <a:endParaRPr lang="zh-CN" altLang="en-US"/>
        </a:p>
      </dgm:t>
    </dgm:pt>
    <dgm:pt modelId="{A55B1247-C1B7-438B-A790-D021656FB896}" type="pres">
      <dgm:prSet presAssocID="{67575A93-6307-4896-BCEA-5DFF16E31A0C}" presName="root2" presStyleCnt="0"/>
      <dgm:spPr/>
    </dgm:pt>
    <dgm:pt modelId="{5AFE789F-01BA-40D4-A60F-0FDD98A65223}" type="pres">
      <dgm:prSet presAssocID="{67575A93-6307-4896-BCEA-5DFF16E31A0C}" presName="LevelTwoTextNode" presStyleLbl="node2" presStyleIdx="0" presStyleCnt="2" custScaleX="13177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972272C4-EC69-49BE-8B9A-C900CA14275C}" type="pres">
      <dgm:prSet presAssocID="{67575A93-6307-4896-BCEA-5DFF16E31A0C}" presName="level3hierChild" presStyleCnt="0"/>
      <dgm:spPr/>
    </dgm:pt>
    <dgm:pt modelId="{50668DE7-9948-4DB8-9F78-572BDEC7EF8C}" type="pres">
      <dgm:prSet presAssocID="{E36AC6A7-F9AA-4682-830A-080644BC3105}" presName="conn2-1" presStyleLbl="parChTrans1D2" presStyleIdx="1" presStyleCnt="2"/>
      <dgm:spPr/>
      <dgm:t>
        <a:bodyPr/>
        <a:lstStyle/>
        <a:p>
          <a:endParaRPr lang="zh-CN" altLang="en-US"/>
        </a:p>
      </dgm:t>
    </dgm:pt>
    <dgm:pt modelId="{0870E7DA-0FA1-4F1E-9BBD-921D95DAED35}" type="pres">
      <dgm:prSet presAssocID="{E36AC6A7-F9AA-4682-830A-080644BC3105}" presName="connTx" presStyleLbl="parChTrans1D2" presStyleIdx="1" presStyleCnt="2"/>
      <dgm:spPr/>
      <dgm:t>
        <a:bodyPr/>
        <a:lstStyle/>
        <a:p>
          <a:endParaRPr lang="zh-CN" altLang="en-US"/>
        </a:p>
      </dgm:t>
    </dgm:pt>
    <dgm:pt modelId="{15F5D5BE-5E29-46E2-ADA2-1E6ADB794C85}" type="pres">
      <dgm:prSet presAssocID="{73E4ABDF-EBF9-4306-AA16-19E4978642E8}" presName="root2" presStyleCnt="0"/>
      <dgm:spPr/>
    </dgm:pt>
    <dgm:pt modelId="{C0BB8BF2-CCBE-47B5-9A30-ACD9461A6D2E}" type="pres">
      <dgm:prSet presAssocID="{73E4ABDF-EBF9-4306-AA16-19E4978642E8}" presName="LevelTwoTextNode" presStyleLbl="node2" presStyleIdx="1" presStyleCnt="2" custScaleX="13251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71509ED-96E8-4CCE-8762-9FD14F86513C}" type="pres">
      <dgm:prSet presAssocID="{73E4ABDF-EBF9-4306-AA16-19E4978642E8}" presName="level3hierChild" presStyleCnt="0"/>
      <dgm:spPr/>
    </dgm:pt>
  </dgm:ptLst>
  <dgm:cxnLst>
    <dgm:cxn modelId="{E603EA98-B31B-2246-B61A-54D6260E2A8C}" type="presOf" srcId="{73E4ABDF-EBF9-4306-AA16-19E4978642E8}" destId="{C0BB8BF2-CCBE-47B5-9A30-ACD9461A6D2E}" srcOrd="0" destOrd="0" presId="urn:microsoft.com/office/officeart/2008/layout/HorizontalMultiLevelHierarchy#1"/>
    <dgm:cxn modelId="{B8F8833D-8ACC-6946-A6EB-5D17B7AA3DB6}" type="presOf" srcId="{4B803C29-6CBF-4003-BBEC-232FC9826177}" destId="{12FC50FE-73DA-44F5-BD72-A99896E335C0}" srcOrd="0" destOrd="0" presId="urn:microsoft.com/office/officeart/2008/layout/HorizontalMultiLevelHierarchy#1"/>
    <dgm:cxn modelId="{7FFC1190-A3D6-C44A-B8D0-C32282F75033}" type="presOf" srcId="{67575A93-6307-4896-BCEA-5DFF16E31A0C}" destId="{5AFE789F-01BA-40D4-A60F-0FDD98A65223}" srcOrd="0" destOrd="0" presId="urn:microsoft.com/office/officeart/2008/layout/HorizontalMultiLevelHierarchy#1"/>
    <dgm:cxn modelId="{06B2CE6E-CC37-344A-A63E-47E8D3B13FE6}" type="presOf" srcId="{E36AC6A7-F9AA-4682-830A-080644BC3105}" destId="{0870E7DA-0FA1-4F1E-9BBD-921D95DAED35}" srcOrd="1" destOrd="0" presId="urn:microsoft.com/office/officeart/2008/layout/HorizontalMultiLevelHierarchy#1"/>
    <dgm:cxn modelId="{C57E607B-E762-5947-885B-7EF9A5FB39AD}" type="presOf" srcId="{E36AC6A7-F9AA-4682-830A-080644BC3105}" destId="{50668DE7-9948-4DB8-9F78-572BDEC7EF8C}" srcOrd="0" destOrd="0" presId="urn:microsoft.com/office/officeart/2008/layout/HorizontalMultiLevelHierarchy#1"/>
    <dgm:cxn modelId="{E3523B27-DA88-1E43-8D1D-B324AEF4CA6F}" type="presOf" srcId="{7922CA45-45F3-4A46-9285-48C6AB472A84}" destId="{5BA662CB-8C2E-47B8-9F1B-FEF9798A0549}" srcOrd="0" destOrd="0" presId="urn:microsoft.com/office/officeart/2008/layout/HorizontalMultiLevelHierarchy#1"/>
    <dgm:cxn modelId="{437E2432-8EB7-4D26-BD7D-29B0C7FD5E31}" srcId="{4B803C29-6CBF-4003-BBEC-232FC9826177}" destId="{67575A93-6307-4896-BCEA-5DFF16E31A0C}" srcOrd="0" destOrd="0" parTransId="{8DD50F9D-FE81-48D9-8CE4-DFF23423D8BC}" sibTransId="{D87628B2-450D-420D-AFD3-F3165F7D7E5F}"/>
    <dgm:cxn modelId="{E29E31EE-D444-4383-A635-8424645690BF}" srcId="{7922CA45-45F3-4A46-9285-48C6AB472A84}" destId="{4B803C29-6CBF-4003-BBEC-232FC9826177}" srcOrd="0" destOrd="0" parTransId="{B86153EF-9F39-4FD2-85EB-656A2EC91177}" sibTransId="{02C5BFC0-0A23-4075-AC90-AC198D009D1B}"/>
    <dgm:cxn modelId="{CB98215A-3EC0-454C-8B42-3CD759FE289C}" type="presOf" srcId="{8DD50F9D-FE81-48D9-8CE4-DFF23423D8BC}" destId="{AD95D6FF-000B-497F-9F1B-DA5D835ED5ED}" srcOrd="0" destOrd="0" presId="urn:microsoft.com/office/officeart/2008/layout/HorizontalMultiLevelHierarchy#1"/>
    <dgm:cxn modelId="{AED4E7E5-6EBF-3C44-AF2C-FD599A53BDB9}" type="presOf" srcId="{8DD50F9D-FE81-48D9-8CE4-DFF23423D8BC}" destId="{B259FCB9-ABEB-40FE-9452-63DACF82E42A}" srcOrd="1" destOrd="0" presId="urn:microsoft.com/office/officeart/2008/layout/HorizontalMultiLevelHierarchy#1"/>
    <dgm:cxn modelId="{87809EEE-6F49-4735-8241-8BE9088D1F16}" srcId="{4B803C29-6CBF-4003-BBEC-232FC9826177}" destId="{73E4ABDF-EBF9-4306-AA16-19E4978642E8}" srcOrd="1" destOrd="0" parTransId="{E36AC6A7-F9AA-4682-830A-080644BC3105}" sibTransId="{E3128B50-090B-40E0-8757-420CA68E6201}"/>
    <dgm:cxn modelId="{FD256877-EAAE-7A4B-926F-DE1AE65E4F72}" type="presParOf" srcId="{5BA662CB-8C2E-47B8-9F1B-FEF9798A0549}" destId="{7799F25F-C635-431E-8595-5FDDDAEB75C2}" srcOrd="0" destOrd="0" presId="urn:microsoft.com/office/officeart/2008/layout/HorizontalMultiLevelHierarchy#1"/>
    <dgm:cxn modelId="{0B045857-D0D7-EB47-B447-02AC7EB9547B}" type="presParOf" srcId="{7799F25F-C635-431E-8595-5FDDDAEB75C2}" destId="{12FC50FE-73DA-44F5-BD72-A99896E335C0}" srcOrd="0" destOrd="0" presId="urn:microsoft.com/office/officeart/2008/layout/HorizontalMultiLevelHierarchy#1"/>
    <dgm:cxn modelId="{040211D3-2239-934F-BCA6-E786FF1B8890}" type="presParOf" srcId="{7799F25F-C635-431E-8595-5FDDDAEB75C2}" destId="{CD009FA0-54DB-47F5-AEE7-9EBF66FA8FBB}" srcOrd="1" destOrd="0" presId="urn:microsoft.com/office/officeart/2008/layout/HorizontalMultiLevelHierarchy#1"/>
    <dgm:cxn modelId="{C9D4FE4C-ABC6-E641-B42D-537239085A57}" type="presParOf" srcId="{CD009FA0-54DB-47F5-AEE7-9EBF66FA8FBB}" destId="{AD95D6FF-000B-497F-9F1B-DA5D835ED5ED}" srcOrd="0" destOrd="0" presId="urn:microsoft.com/office/officeart/2008/layout/HorizontalMultiLevelHierarchy#1"/>
    <dgm:cxn modelId="{FB277010-6E77-4B44-96DC-EE5A504D0338}" type="presParOf" srcId="{AD95D6FF-000B-497F-9F1B-DA5D835ED5ED}" destId="{B259FCB9-ABEB-40FE-9452-63DACF82E42A}" srcOrd="0" destOrd="0" presId="urn:microsoft.com/office/officeart/2008/layout/HorizontalMultiLevelHierarchy#1"/>
    <dgm:cxn modelId="{74A5A9BE-B9F6-0C4B-820B-547072E56F46}" type="presParOf" srcId="{CD009FA0-54DB-47F5-AEE7-9EBF66FA8FBB}" destId="{A55B1247-C1B7-438B-A790-D021656FB896}" srcOrd="1" destOrd="0" presId="urn:microsoft.com/office/officeart/2008/layout/HorizontalMultiLevelHierarchy#1"/>
    <dgm:cxn modelId="{F8D166FA-E927-D348-A714-2DDCDA0371CB}" type="presParOf" srcId="{A55B1247-C1B7-438B-A790-D021656FB896}" destId="{5AFE789F-01BA-40D4-A60F-0FDD98A65223}" srcOrd="0" destOrd="0" presId="urn:microsoft.com/office/officeart/2008/layout/HorizontalMultiLevelHierarchy#1"/>
    <dgm:cxn modelId="{0E9DB874-2699-F440-946D-7730C0BF3D30}" type="presParOf" srcId="{A55B1247-C1B7-438B-A790-D021656FB896}" destId="{972272C4-EC69-49BE-8B9A-C900CA14275C}" srcOrd="1" destOrd="0" presId="urn:microsoft.com/office/officeart/2008/layout/HorizontalMultiLevelHierarchy#1"/>
    <dgm:cxn modelId="{EA9EEEAE-3B4F-A54D-878F-E8B978AB74EC}" type="presParOf" srcId="{CD009FA0-54DB-47F5-AEE7-9EBF66FA8FBB}" destId="{50668DE7-9948-4DB8-9F78-572BDEC7EF8C}" srcOrd="2" destOrd="0" presId="urn:microsoft.com/office/officeart/2008/layout/HorizontalMultiLevelHierarchy#1"/>
    <dgm:cxn modelId="{47BC54D5-4E6B-A44B-B580-64EF07CA1342}" type="presParOf" srcId="{50668DE7-9948-4DB8-9F78-572BDEC7EF8C}" destId="{0870E7DA-0FA1-4F1E-9BBD-921D95DAED35}" srcOrd="0" destOrd="0" presId="urn:microsoft.com/office/officeart/2008/layout/HorizontalMultiLevelHierarchy#1"/>
    <dgm:cxn modelId="{48DDAEA1-A1DE-3E45-BCEF-8E56160B03FB}" type="presParOf" srcId="{CD009FA0-54DB-47F5-AEE7-9EBF66FA8FBB}" destId="{15F5D5BE-5E29-46E2-ADA2-1E6ADB794C85}" srcOrd="3" destOrd="0" presId="urn:microsoft.com/office/officeart/2008/layout/HorizontalMultiLevelHierarchy#1"/>
    <dgm:cxn modelId="{4D97A99F-7D03-224C-9D94-BA7E91F8D155}" type="presParOf" srcId="{15F5D5BE-5E29-46E2-ADA2-1E6ADB794C85}" destId="{C0BB8BF2-CCBE-47B5-9A30-ACD9461A6D2E}" srcOrd="0" destOrd="0" presId="urn:microsoft.com/office/officeart/2008/layout/HorizontalMultiLevelHierarchy#1"/>
    <dgm:cxn modelId="{1456FE60-DA3A-1044-9A30-A70FE374E235}" type="presParOf" srcId="{15F5D5BE-5E29-46E2-ADA2-1E6ADB794C85}" destId="{071509ED-96E8-4CCE-8762-9FD14F86513C}" srcOrd="1" destOrd="0" presId="urn:microsoft.com/office/officeart/2008/layout/HorizontalMultiLevelHierarchy#1"/>
  </dgm:cxnLst>
  <dgm:bg>
    <a:solidFill>
      <a:schemeClr val="bg1"/>
    </a:solidFill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7922CA45-45F3-4A46-9285-48C6AB472A84}" type="doc">
      <dgm:prSet loTypeId="urn:microsoft.com/office/officeart/2008/layout/HorizontalMultiLevelHierarchy#1" loCatId="hierarchy" qsTypeId="urn:microsoft.com/office/officeart/2005/8/quickstyle/simple1#1" qsCatId="simple" csTypeId="urn:microsoft.com/office/officeart/2005/8/colors/accent2_1#1" csCatId="accent2" phldr="1"/>
      <dgm:spPr/>
      <dgm:t>
        <a:bodyPr/>
        <a:lstStyle/>
        <a:p>
          <a:endParaRPr lang="zh-CN" altLang="en-US"/>
        </a:p>
      </dgm:t>
    </dgm:pt>
    <dgm:pt modelId="{73E4ABDF-EBF9-4306-AA16-19E4978642E8}">
      <dgm:prSet phldrT="[文本]" custT="1"/>
      <dgm:spPr>
        <a:solidFill>
          <a:schemeClr val="bg1"/>
        </a:solidFill>
        <a:ln>
          <a:solidFill>
            <a:srgbClr val="C00000"/>
          </a:solidFill>
        </a:ln>
      </dgm:spPr>
      <dgm:t>
        <a:bodyPr/>
        <a:lstStyle/>
        <a:p>
          <a:r>
            <a:rPr lang="zh-CN" altLang="en-US" sz="14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记叙文</a:t>
          </a:r>
          <a:endParaRPr lang="zh-CN" altLang="en-US" sz="1400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36AC6A7-F9AA-4682-830A-080644BC3105}" type="parTrans" cxnId="{87809EEE-6F49-4735-8241-8BE9088D1F16}">
      <dgm:prSet custT="1"/>
      <dgm:spPr>
        <a:ln>
          <a:solidFill>
            <a:srgbClr val="C00000"/>
          </a:solidFill>
        </a:ln>
      </dgm:spPr>
      <dgm:t>
        <a:bodyPr/>
        <a:lstStyle/>
        <a:p>
          <a:endParaRPr lang="zh-CN" altLang="en-US" sz="1400"/>
        </a:p>
      </dgm:t>
    </dgm:pt>
    <dgm:pt modelId="{E3128B50-090B-40E0-8757-420CA68E6201}" type="sibTrans" cxnId="{87809EEE-6F49-4735-8241-8BE9088D1F16}">
      <dgm:prSet/>
      <dgm:spPr/>
      <dgm:t>
        <a:bodyPr/>
        <a:lstStyle/>
        <a:p>
          <a:endParaRPr lang="zh-CN" altLang="en-US" sz="1400"/>
        </a:p>
      </dgm:t>
    </dgm:pt>
    <dgm:pt modelId="{4B803C29-6CBF-4003-BBEC-232FC9826177}">
      <dgm:prSet phldrT="[文本]" custT="1"/>
      <dgm:spPr>
        <a:ln>
          <a:solidFill>
            <a:srgbClr val="C00000"/>
          </a:solidFill>
        </a:ln>
      </dgm:spPr>
      <dgm:t>
        <a:bodyPr vert="vert"/>
        <a:lstStyle/>
        <a:p>
          <a:r>
            <a:rPr lang="zh-CN" altLang="en-US" sz="1400" baseline="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苏轼的散文成就 </a:t>
          </a:r>
          <a:endParaRPr lang="en-US" altLang="zh-CN" sz="14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B86153EF-9F39-4FD2-85EB-656A2EC91177}" type="parTrans" cxnId="{E29E31EE-D444-4383-A635-8424645690BF}">
      <dgm:prSet/>
      <dgm:spPr/>
      <dgm:t>
        <a:bodyPr/>
        <a:lstStyle/>
        <a:p>
          <a:endParaRPr lang="zh-CN" altLang="en-US"/>
        </a:p>
      </dgm:t>
    </dgm:pt>
    <dgm:pt modelId="{02C5BFC0-0A23-4075-AC90-AC198D009D1B}" type="sibTrans" cxnId="{E29E31EE-D444-4383-A635-8424645690BF}">
      <dgm:prSet/>
      <dgm:spPr/>
      <dgm:t>
        <a:bodyPr/>
        <a:lstStyle/>
        <a:p>
          <a:endParaRPr lang="zh-CN" altLang="en-US"/>
        </a:p>
      </dgm:t>
    </dgm:pt>
    <dgm:pt modelId="{67575A93-6307-4896-BCEA-5DFF16E31A0C}">
      <dgm:prSet phldrT="[文本]" custT="1"/>
      <dgm:spPr>
        <a:solidFill>
          <a:srgbClr val="C00000"/>
        </a:solidFill>
        <a:ln>
          <a:solidFill>
            <a:srgbClr val="C00000"/>
          </a:solidFill>
        </a:ln>
      </dgm:spPr>
      <dgm:t>
        <a:bodyPr/>
        <a:lstStyle/>
        <a:p>
          <a:pPr rtl="0"/>
          <a:r>
            <a:rPr lang="zh-CN" altLang="en-US" sz="1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议论文</a:t>
          </a:r>
          <a:endParaRPr lang="en-US" altLang="zh-CN" sz="1400" dirty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8DD50F9D-FE81-48D9-8CE4-DFF23423D8BC}" type="parTrans" cxnId="{437E2432-8EB7-4D26-BD7D-29B0C7FD5E31}">
      <dgm:prSet/>
      <dgm:spPr>
        <a:ln>
          <a:solidFill>
            <a:srgbClr val="C00000"/>
          </a:solidFill>
        </a:ln>
      </dgm:spPr>
      <dgm:t>
        <a:bodyPr/>
        <a:lstStyle/>
        <a:p>
          <a:endParaRPr lang="zh-CN" altLang="en-US"/>
        </a:p>
      </dgm:t>
    </dgm:pt>
    <dgm:pt modelId="{D87628B2-450D-420D-AFD3-F3165F7D7E5F}" type="sibTrans" cxnId="{437E2432-8EB7-4D26-BD7D-29B0C7FD5E31}">
      <dgm:prSet/>
      <dgm:spPr/>
      <dgm:t>
        <a:bodyPr/>
        <a:lstStyle/>
        <a:p>
          <a:endParaRPr lang="zh-CN" altLang="en-US"/>
        </a:p>
      </dgm:t>
    </dgm:pt>
    <dgm:pt modelId="{5BA662CB-8C2E-47B8-9F1B-FEF9798A0549}" type="pres">
      <dgm:prSet presAssocID="{7922CA45-45F3-4A46-9285-48C6AB472A84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7799F25F-C635-431E-8595-5FDDDAEB75C2}" type="pres">
      <dgm:prSet presAssocID="{4B803C29-6CBF-4003-BBEC-232FC9826177}" presName="root1" presStyleCnt="0"/>
      <dgm:spPr/>
    </dgm:pt>
    <dgm:pt modelId="{12FC50FE-73DA-44F5-BD72-A99896E335C0}" type="pres">
      <dgm:prSet presAssocID="{4B803C29-6CBF-4003-BBEC-232FC9826177}" presName="LevelOneTextNode" presStyleLbl="node0" presStyleIdx="0" presStyleCnt="1" custScaleX="483142" custScaleY="3047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D009FA0-54DB-47F5-AEE7-9EBF66FA8FBB}" type="pres">
      <dgm:prSet presAssocID="{4B803C29-6CBF-4003-BBEC-232FC9826177}" presName="level2hierChild" presStyleCnt="0"/>
      <dgm:spPr/>
    </dgm:pt>
    <dgm:pt modelId="{AD95D6FF-000B-497F-9F1B-DA5D835ED5ED}" type="pres">
      <dgm:prSet presAssocID="{8DD50F9D-FE81-48D9-8CE4-DFF23423D8BC}" presName="conn2-1" presStyleLbl="parChTrans1D2" presStyleIdx="0" presStyleCnt="2"/>
      <dgm:spPr/>
      <dgm:t>
        <a:bodyPr/>
        <a:lstStyle/>
        <a:p>
          <a:endParaRPr lang="zh-CN" altLang="en-US"/>
        </a:p>
      </dgm:t>
    </dgm:pt>
    <dgm:pt modelId="{B259FCB9-ABEB-40FE-9452-63DACF82E42A}" type="pres">
      <dgm:prSet presAssocID="{8DD50F9D-FE81-48D9-8CE4-DFF23423D8BC}" presName="connTx" presStyleLbl="parChTrans1D2" presStyleIdx="0" presStyleCnt="2"/>
      <dgm:spPr/>
      <dgm:t>
        <a:bodyPr/>
        <a:lstStyle/>
        <a:p>
          <a:endParaRPr lang="zh-CN" altLang="en-US"/>
        </a:p>
      </dgm:t>
    </dgm:pt>
    <dgm:pt modelId="{A55B1247-C1B7-438B-A790-D021656FB896}" type="pres">
      <dgm:prSet presAssocID="{67575A93-6307-4896-BCEA-5DFF16E31A0C}" presName="root2" presStyleCnt="0"/>
      <dgm:spPr/>
    </dgm:pt>
    <dgm:pt modelId="{5AFE789F-01BA-40D4-A60F-0FDD98A65223}" type="pres">
      <dgm:prSet presAssocID="{67575A93-6307-4896-BCEA-5DFF16E31A0C}" presName="LevelTwoTextNode" presStyleLbl="node2" presStyleIdx="0" presStyleCnt="2" custScaleX="13177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972272C4-EC69-49BE-8B9A-C900CA14275C}" type="pres">
      <dgm:prSet presAssocID="{67575A93-6307-4896-BCEA-5DFF16E31A0C}" presName="level3hierChild" presStyleCnt="0"/>
      <dgm:spPr/>
    </dgm:pt>
    <dgm:pt modelId="{50668DE7-9948-4DB8-9F78-572BDEC7EF8C}" type="pres">
      <dgm:prSet presAssocID="{E36AC6A7-F9AA-4682-830A-080644BC3105}" presName="conn2-1" presStyleLbl="parChTrans1D2" presStyleIdx="1" presStyleCnt="2"/>
      <dgm:spPr/>
      <dgm:t>
        <a:bodyPr/>
        <a:lstStyle/>
        <a:p>
          <a:endParaRPr lang="zh-CN" altLang="en-US"/>
        </a:p>
      </dgm:t>
    </dgm:pt>
    <dgm:pt modelId="{0870E7DA-0FA1-4F1E-9BBD-921D95DAED35}" type="pres">
      <dgm:prSet presAssocID="{E36AC6A7-F9AA-4682-830A-080644BC3105}" presName="connTx" presStyleLbl="parChTrans1D2" presStyleIdx="1" presStyleCnt="2"/>
      <dgm:spPr/>
      <dgm:t>
        <a:bodyPr/>
        <a:lstStyle/>
        <a:p>
          <a:endParaRPr lang="zh-CN" altLang="en-US"/>
        </a:p>
      </dgm:t>
    </dgm:pt>
    <dgm:pt modelId="{15F5D5BE-5E29-46E2-ADA2-1E6ADB794C85}" type="pres">
      <dgm:prSet presAssocID="{73E4ABDF-EBF9-4306-AA16-19E4978642E8}" presName="root2" presStyleCnt="0"/>
      <dgm:spPr/>
    </dgm:pt>
    <dgm:pt modelId="{C0BB8BF2-CCBE-47B5-9A30-ACD9461A6D2E}" type="pres">
      <dgm:prSet presAssocID="{73E4ABDF-EBF9-4306-AA16-19E4978642E8}" presName="LevelTwoTextNode" presStyleLbl="node2" presStyleIdx="1" presStyleCnt="2" custScaleX="13251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71509ED-96E8-4CCE-8762-9FD14F86513C}" type="pres">
      <dgm:prSet presAssocID="{73E4ABDF-EBF9-4306-AA16-19E4978642E8}" presName="level3hierChild" presStyleCnt="0"/>
      <dgm:spPr/>
    </dgm:pt>
  </dgm:ptLst>
  <dgm:cxnLst>
    <dgm:cxn modelId="{E29E31EE-D444-4383-A635-8424645690BF}" srcId="{7922CA45-45F3-4A46-9285-48C6AB472A84}" destId="{4B803C29-6CBF-4003-BBEC-232FC9826177}" srcOrd="0" destOrd="0" parTransId="{B86153EF-9F39-4FD2-85EB-656A2EC91177}" sibTransId="{02C5BFC0-0A23-4075-AC90-AC198D009D1B}"/>
    <dgm:cxn modelId="{D2D9BD72-C5B5-BA49-A425-0FAB81823021}" type="presOf" srcId="{67575A93-6307-4896-BCEA-5DFF16E31A0C}" destId="{5AFE789F-01BA-40D4-A60F-0FDD98A65223}" srcOrd="0" destOrd="0" presId="urn:microsoft.com/office/officeart/2008/layout/HorizontalMultiLevelHierarchy#1"/>
    <dgm:cxn modelId="{87809EEE-6F49-4735-8241-8BE9088D1F16}" srcId="{4B803C29-6CBF-4003-BBEC-232FC9826177}" destId="{73E4ABDF-EBF9-4306-AA16-19E4978642E8}" srcOrd="1" destOrd="0" parTransId="{E36AC6A7-F9AA-4682-830A-080644BC3105}" sibTransId="{E3128B50-090B-40E0-8757-420CA68E6201}"/>
    <dgm:cxn modelId="{7C15C3A2-8E77-314B-A73A-DFD3D3675013}" type="presOf" srcId="{4B803C29-6CBF-4003-BBEC-232FC9826177}" destId="{12FC50FE-73DA-44F5-BD72-A99896E335C0}" srcOrd="0" destOrd="0" presId="urn:microsoft.com/office/officeart/2008/layout/HorizontalMultiLevelHierarchy#1"/>
    <dgm:cxn modelId="{5D9AE0EA-04C9-C344-A5A7-998CE4144C45}" type="presOf" srcId="{73E4ABDF-EBF9-4306-AA16-19E4978642E8}" destId="{C0BB8BF2-CCBE-47B5-9A30-ACD9461A6D2E}" srcOrd="0" destOrd="0" presId="urn:microsoft.com/office/officeart/2008/layout/HorizontalMultiLevelHierarchy#1"/>
    <dgm:cxn modelId="{8312C970-F858-7947-AFA9-486A88456C4A}" type="presOf" srcId="{8DD50F9D-FE81-48D9-8CE4-DFF23423D8BC}" destId="{AD95D6FF-000B-497F-9F1B-DA5D835ED5ED}" srcOrd="0" destOrd="0" presId="urn:microsoft.com/office/officeart/2008/layout/HorizontalMultiLevelHierarchy#1"/>
    <dgm:cxn modelId="{13B7E751-4E54-0841-8E95-81DF3FE11236}" type="presOf" srcId="{8DD50F9D-FE81-48D9-8CE4-DFF23423D8BC}" destId="{B259FCB9-ABEB-40FE-9452-63DACF82E42A}" srcOrd="1" destOrd="0" presId="urn:microsoft.com/office/officeart/2008/layout/HorizontalMultiLevelHierarchy#1"/>
    <dgm:cxn modelId="{437E2432-8EB7-4D26-BD7D-29B0C7FD5E31}" srcId="{4B803C29-6CBF-4003-BBEC-232FC9826177}" destId="{67575A93-6307-4896-BCEA-5DFF16E31A0C}" srcOrd="0" destOrd="0" parTransId="{8DD50F9D-FE81-48D9-8CE4-DFF23423D8BC}" sibTransId="{D87628B2-450D-420D-AFD3-F3165F7D7E5F}"/>
    <dgm:cxn modelId="{D2AD5371-E64C-1B41-96DC-E8DE3CF20621}" type="presOf" srcId="{E36AC6A7-F9AA-4682-830A-080644BC3105}" destId="{50668DE7-9948-4DB8-9F78-572BDEC7EF8C}" srcOrd="0" destOrd="0" presId="urn:microsoft.com/office/officeart/2008/layout/HorizontalMultiLevelHierarchy#1"/>
    <dgm:cxn modelId="{5B3D5BCC-7E2F-BA4A-BF06-4FDB613DB3D2}" type="presOf" srcId="{E36AC6A7-F9AA-4682-830A-080644BC3105}" destId="{0870E7DA-0FA1-4F1E-9BBD-921D95DAED35}" srcOrd="1" destOrd="0" presId="urn:microsoft.com/office/officeart/2008/layout/HorizontalMultiLevelHierarchy#1"/>
    <dgm:cxn modelId="{DE243E37-71F5-414D-9F56-1D628A7F13A5}" type="presOf" srcId="{7922CA45-45F3-4A46-9285-48C6AB472A84}" destId="{5BA662CB-8C2E-47B8-9F1B-FEF9798A0549}" srcOrd="0" destOrd="0" presId="urn:microsoft.com/office/officeart/2008/layout/HorizontalMultiLevelHierarchy#1"/>
    <dgm:cxn modelId="{A8E9E398-5219-C541-BC14-7E653E45737C}" type="presParOf" srcId="{5BA662CB-8C2E-47B8-9F1B-FEF9798A0549}" destId="{7799F25F-C635-431E-8595-5FDDDAEB75C2}" srcOrd="0" destOrd="0" presId="urn:microsoft.com/office/officeart/2008/layout/HorizontalMultiLevelHierarchy#1"/>
    <dgm:cxn modelId="{C339897A-4557-8849-BB3F-3A715F8A0E8F}" type="presParOf" srcId="{7799F25F-C635-431E-8595-5FDDDAEB75C2}" destId="{12FC50FE-73DA-44F5-BD72-A99896E335C0}" srcOrd="0" destOrd="0" presId="urn:microsoft.com/office/officeart/2008/layout/HorizontalMultiLevelHierarchy#1"/>
    <dgm:cxn modelId="{295E9869-C97A-D941-B27F-C52CFC25B907}" type="presParOf" srcId="{7799F25F-C635-431E-8595-5FDDDAEB75C2}" destId="{CD009FA0-54DB-47F5-AEE7-9EBF66FA8FBB}" srcOrd="1" destOrd="0" presId="urn:microsoft.com/office/officeart/2008/layout/HorizontalMultiLevelHierarchy#1"/>
    <dgm:cxn modelId="{4AE7FE4A-D95C-1247-88D4-AA732F4B5C91}" type="presParOf" srcId="{CD009FA0-54DB-47F5-AEE7-9EBF66FA8FBB}" destId="{AD95D6FF-000B-497F-9F1B-DA5D835ED5ED}" srcOrd="0" destOrd="0" presId="urn:microsoft.com/office/officeart/2008/layout/HorizontalMultiLevelHierarchy#1"/>
    <dgm:cxn modelId="{D59934AE-6F6A-2645-ABF8-49CA3C1C8DA7}" type="presParOf" srcId="{AD95D6FF-000B-497F-9F1B-DA5D835ED5ED}" destId="{B259FCB9-ABEB-40FE-9452-63DACF82E42A}" srcOrd="0" destOrd="0" presId="urn:microsoft.com/office/officeart/2008/layout/HorizontalMultiLevelHierarchy#1"/>
    <dgm:cxn modelId="{E290BD05-2E79-B74F-B5CA-0D532E189C01}" type="presParOf" srcId="{CD009FA0-54DB-47F5-AEE7-9EBF66FA8FBB}" destId="{A55B1247-C1B7-438B-A790-D021656FB896}" srcOrd="1" destOrd="0" presId="urn:microsoft.com/office/officeart/2008/layout/HorizontalMultiLevelHierarchy#1"/>
    <dgm:cxn modelId="{EFF83BD6-7558-1945-9C0D-D5D2A4438769}" type="presParOf" srcId="{A55B1247-C1B7-438B-A790-D021656FB896}" destId="{5AFE789F-01BA-40D4-A60F-0FDD98A65223}" srcOrd="0" destOrd="0" presId="urn:microsoft.com/office/officeart/2008/layout/HorizontalMultiLevelHierarchy#1"/>
    <dgm:cxn modelId="{81FAEDD5-6984-ED43-9169-42D9CE31B959}" type="presParOf" srcId="{A55B1247-C1B7-438B-A790-D021656FB896}" destId="{972272C4-EC69-49BE-8B9A-C900CA14275C}" srcOrd="1" destOrd="0" presId="urn:microsoft.com/office/officeart/2008/layout/HorizontalMultiLevelHierarchy#1"/>
    <dgm:cxn modelId="{6E8B1EFF-4AD6-1848-A401-B551014214D7}" type="presParOf" srcId="{CD009FA0-54DB-47F5-AEE7-9EBF66FA8FBB}" destId="{50668DE7-9948-4DB8-9F78-572BDEC7EF8C}" srcOrd="2" destOrd="0" presId="urn:microsoft.com/office/officeart/2008/layout/HorizontalMultiLevelHierarchy#1"/>
    <dgm:cxn modelId="{8591AA08-6A4B-5C40-AD4C-257977BC07B1}" type="presParOf" srcId="{50668DE7-9948-4DB8-9F78-572BDEC7EF8C}" destId="{0870E7DA-0FA1-4F1E-9BBD-921D95DAED35}" srcOrd="0" destOrd="0" presId="urn:microsoft.com/office/officeart/2008/layout/HorizontalMultiLevelHierarchy#1"/>
    <dgm:cxn modelId="{F4EB3266-8D41-8645-B9C7-65197DFD7CD4}" type="presParOf" srcId="{CD009FA0-54DB-47F5-AEE7-9EBF66FA8FBB}" destId="{15F5D5BE-5E29-46E2-ADA2-1E6ADB794C85}" srcOrd="3" destOrd="0" presId="urn:microsoft.com/office/officeart/2008/layout/HorizontalMultiLevelHierarchy#1"/>
    <dgm:cxn modelId="{86172B13-4078-144F-B587-F667EAFF85B1}" type="presParOf" srcId="{15F5D5BE-5E29-46E2-ADA2-1E6ADB794C85}" destId="{C0BB8BF2-CCBE-47B5-9A30-ACD9461A6D2E}" srcOrd="0" destOrd="0" presId="urn:microsoft.com/office/officeart/2008/layout/HorizontalMultiLevelHierarchy#1"/>
    <dgm:cxn modelId="{931EC1F8-16A2-224A-ABB3-E520663B8A5D}" type="presParOf" srcId="{15F5D5BE-5E29-46E2-ADA2-1E6ADB794C85}" destId="{071509ED-96E8-4CCE-8762-9FD14F86513C}" srcOrd="1" destOrd="0" presId="urn:microsoft.com/office/officeart/2008/layout/HorizontalMultiLevelHierarchy#1"/>
  </dgm:cxnLst>
  <dgm:bg>
    <a:solidFill>
      <a:schemeClr val="bg1"/>
    </a:solidFill>
  </dgm:bg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DD8224-612E-4D18-9D3A-216E5928768C}">
      <dsp:nvSpPr>
        <dsp:cNvPr id="0" name=""/>
        <dsp:cNvSpPr/>
      </dsp:nvSpPr>
      <dsp:spPr>
        <a:xfrm>
          <a:off x="1096538" y="1085850"/>
          <a:ext cx="270152" cy="51477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5076" y="0"/>
              </a:lnTo>
              <a:lnTo>
                <a:pt x="135076" y="514771"/>
              </a:lnTo>
              <a:lnTo>
                <a:pt x="270152" y="514771"/>
              </a:lnTo>
            </a:path>
          </a:pathLst>
        </a:custGeom>
        <a:noFill/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1217081" y="1328702"/>
        <a:ext cx="29067" cy="29067"/>
      </dsp:txXfrm>
    </dsp:sp>
    <dsp:sp modelId="{50668DE7-9948-4DB8-9F78-572BDEC7EF8C}">
      <dsp:nvSpPr>
        <dsp:cNvPr id="0" name=""/>
        <dsp:cNvSpPr/>
      </dsp:nvSpPr>
      <dsp:spPr>
        <a:xfrm>
          <a:off x="1096538" y="1040130"/>
          <a:ext cx="32095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60477" y="45720"/>
              </a:lnTo>
              <a:lnTo>
                <a:pt x="160477" y="93812"/>
              </a:lnTo>
              <a:lnTo>
                <a:pt x="320954" y="93812"/>
              </a:lnTo>
            </a:path>
          </a:pathLst>
        </a:custGeom>
        <a:noFill/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400" kern="1200"/>
        </a:p>
      </dsp:txBody>
      <dsp:txXfrm>
        <a:off x="1248902" y="1077736"/>
        <a:ext cx="16226" cy="16226"/>
      </dsp:txXfrm>
    </dsp:sp>
    <dsp:sp modelId="{AD95D6FF-000B-497F-9F1B-DA5D835ED5ED}">
      <dsp:nvSpPr>
        <dsp:cNvPr id="0" name=""/>
        <dsp:cNvSpPr/>
      </dsp:nvSpPr>
      <dsp:spPr>
        <a:xfrm>
          <a:off x="1096538" y="580504"/>
          <a:ext cx="270152" cy="505345"/>
        </a:xfrm>
        <a:custGeom>
          <a:avLst/>
          <a:gdLst/>
          <a:ahLst/>
          <a:cxnLst/>
          <a:rect l="0" t="0" r="0" b="0"/>
          <a:pathLst>
            <a:path>
              <a:moveTo>
                <a:pt x="0" y="505345"/>
              </a:moveTo>
              <a:lnTo>
                <a:pt x="135076" y="505345"/>
              </a:lnTo>
              <a:lnTo>
                <a:pt x="135076" y="0"/>
              </a:lnTo>
              <a:lnTo>
                <a:pt x="270152" y="0"/>
              </a:lnTo>
            </a:path>
          </a:pathLst>
        </a:custGeom>
        <a:noFill/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1217289" y="818851"/>
        <a:ext cx="28651" cy="28651"/>
      </dsp:txXfrm>
    </dsp:sp>
    <dsp:sp modelId="{12FC50FE-73DA-44F5-BD72-A99896E335C0}">
      <dsp:nvSpPr>
        <dsp:cNvPr id="0" name=""/>
        <dsp:cNvSpPr/>
      </dsp:nvSpPr>
      <dsp:spPr>
        <a:xfrm rot="16200000">
          <a:off x="389774" y="639180"/>
          <a:ext cx="520190" cy="89333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vert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北宋初期</a:t>
          </a:r>
          <a:endParaRPr lang="en-US" altLang="zh-CN" sz="14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389774" y="639180"/>
        <a:ext cx="520190" cy="893339"/>
      </dsp:txXfrm>
    </dsp:sp>
    <dsp:sp modelId="{5AFE789F-01BA-40D4-A60F-0FDD98A65223}">
      <dsp:nvSpPr>
        <dsp:cNvPr id="0" name=""/>
        <dsp:cNvSpPr/>
      </dsp:nvSpPr>
      <dsp:spPr>
        <a:xfrm>
          <a:off x="1366691" y="374595"/>
          <a:ext cx="2034314" cy="411817"/>
        </a:xfrm>
        <a:prstGeom prst="rect">
          <a:avLst/>
        </a:prstGeom>
        <a:solidFill>
          <a:srgbClr val="C00000"/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王禹偁与宋初文风和诗风</a:t>
          </a:r>
          <a:endParaRPr lang="en-US" altLang="zh-CN" sz="1400" kern="1200" dirty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366691" y="374595"/>
        <a:ext cx="2034314" cy="411817"/>
      </dsp:txXfrm>
    </dsp:sp>
    <dsp:sp modelId="{C0BB8BF2-CCBE-47B5-9A30-ACD9461A6D2E}">
      <dsp:nvSpPr>
        <dsp:cNvPr id="0" name=""/>
        <dsp:cNvSpPr/>
      </dsp:nvSpPr>
      <dsp:spPr>
        <a:xfrm>
          <a:off x="1417493" y="928033"/>
          <a:ext cx="1973111" cy="411817"/>
        </a:xfrm>
        <a:prstGeom prst="rect">
          <a:avLst/>
        </a:prstGeom>
        <a:noFill/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杨艺和西昆体、晚唐体</a:t>
          </a:r>
          <a:endParaRPr lang="zh-CN" altLang="en-US" sz="1400" kern="1200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417493" y="928033"/>
        <a:ext cx="1973111" cy="411817"/>
      </dsp:txXfrm>
    </dsp:sp>
    <dsp:sp modelId="{99937229-FB4F-4A6C-A5D3-ABE37A1AAF37}">
      <dsp:nvSpPr>
        <dsp:cNvPr id="0" name=""/>
        <dsp:cNvSpPr/>
      </dsp:nvSpPr>
      <dsp:spPr>
        <a:xfrm>
          <a:off x="1366691" y="1404139"/>
          <a:ext cx="2151209" cy="39296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晏殊的令词</a:t>
          </a:r>
        </a:p>
      </dsp:txBody>
      <dsp:txXfrm>
        <a:off x="1366691" y="1404139"/>
        <a:ext cx="2151209" cy="392964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0668DE7-9948-4DB8-9F78-572BDEC7EF8C}">
      <dsp:nvSpPr>
        <dsp:cNvPr id="0" name=""/>
        <dsp:cNvSpPr/>
      </dsp:nvSpPr>
      <dsp:spPr>
        <a:xfrm>
          <a:off x="964601" y="680402"/>
          <a:ext cx="169279" cy="19449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84639" y="0"/>
              </a:lnTo>
              <a:lnTo>
                <a:pt x="84639" y="194490"/>
              </a:lnTo>
              <a:lnTo>
                <a:pt x="169279" y="194490"/>
              </a:lnTo>
            </a:path>
          </a:pathLst>
        </a:custGeom>
        <a:noFill/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400" kern="1200"/>
        </a:p>
      </dsp:txBody>
      <dsp:txXfrm>
        <a:off x="1042795" y="771201"/>
        <a:ext cx="12892" cy="12892"/>
      </dsp:txXfrm>
    </dsp:sp>
    <dsp:sp modelId="{AD95D6FF-000B-497F-9F1B-DA5D835ED5ED}">
      <dsp:nvSpPr>
        <dsp:cNvPr id="0" name=""/>
        <dsp:cNvSpPr/>
      </dsp:nvSpPr>
      <dsp:spPr>
        <a:xfrm>
          <a:off x="964601" y="501958"/>
          <a:ext cx="169279" cy="178444"/>
        </a:xfrm>
        <a:custGeom>
          <a:avLst/>
          <a:gdLst/>
          <a:ahLst/>
          <a:cxnLst/>
          <a:rect l="0" t="0" r="0" b="0"/>
          <a:pathLst>
            <a:path>
              <a:moveTo>
                <a:pt x="0" y="178444"/>
              </a:moveTo>
              <a:lnTo>
                <a:pt x="84639" y="178444"/>
              </a:lnTo>
              <a:lnTo>
                <a:pt x="84639" y="0"/>
              </a:lnTo>
              <a:lnTo>
                <a:pt x="169279" y="0"/>
              </a:lnTo>
            </a:path>
          </a:pathLst>
        </a:custGeom>
        <a:noFill/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1043092" y="585031"/>
        <a:ext cx="12298" cy="12298"/>
      </dsp:txXfrm>
    </dsp:sp>
    <dsp:sp modelId="{12FC50FE-73DA-44F5-BD72-A99896E335C0}">
      <dsp:nvSpPr>
        <dsp:cNvPr id="0" name=""/>
        <dsp:cNvSpPr/>
      </dsp:nvSpPr>
      <dsp:spPr>
        <a:xfrm rot="16200000">
          <a:off x="281290" y="289542"/>
          <a:ext cx="584900" cy="78172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vert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陈师道和陈与义</a:t>
          </a:r>
          <a:endParaRPr lang="en-US" altLang="zh-CN" sz="14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281290" y="289542"/>
        <a:ext cx="584900" cy="781720"/>
      </dsp:txXfrm>
    </dsp:sp>
    <dsp:sp modelId="{5AFE789F-01BA-40D4-A60F-0FDD98A65223}">
      <dsp:nvSpPr>
        <dsp:cNvPr id="0" name=""/>
        <dsp:cNvSpPr/>
      </dsp:nvSpPr>
      <dsp:spPr>
        <a:xfrm>
          <a:off x="1133881" y="339723"/>
          <a:ext cx="1115307" cy="324469"/>
        </a:xfrm>
        <a:prstGeom prst="rect">
          <a:avLst/>
        </a:prstGeom>
        <a:solidFill>
          <a:srgbClr val="C00000"/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陈师道</a:t>
          </a:r>
          <a:endParaRPr lang="en-US" altLang="zh-CN" sz="1400" kern="1200" dirty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133881" y="339723"/>
        <a:ext cx="1115307" cy="324469"/>
      </dsp:txXfrm>
    </dsp:sp>
    <dsp:sp modelId="{C0BB8BF2-CCBE-47B5-9A30-ACD9461A6D2E}">
      <dsp:nvSpPr>
        <dsp:cNvPr id="0" name=""/>
        <dsp:cNvSpPr/>
      </dsp:nvSpPr>
      <dsp:spPr>
        <a:xfrm>
          <a:off x="1133881" y="728705"/>
          <a:ext cx="1121638" cy="292376"/>
        </a:xfrm>
        <a:prstGeom prst="rect">
          <a:avLst/>
        </a:prstGeom>
        <a:noFill/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陈与义</a:t>
          </a:r>
          <a:endParaRPr lang="zh-CN" altLang="en-US" sz="1400" kern="1200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133881" y="728705"/>
        <a:ext cx="1121638" cy="292376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0668DE7-9948-4DB8-9F78-572BDEC7EF8C}">
      <dsp:nvSpPr>
        <dsp:cNvPr id="0" name=""/>
        <dsp:cNvSpPr/>
      </dsp:nvSpPr>
      <dsp:spPr>
        <a:xfrm>
          <a:off x="964601" y="680402"/>
          <a:ext cx="169279" cy="19449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84639" y="0"/>
              </a:lnTo>
              <a:lnTo>
                <a:pt x="84639" y="194490"/>
              </a:lnTo>
              <a:lnTo>
                <a:pt x="169279" y="194490"/>
              </a:lnTo>
            </a:path>
          </a:pathLst>
        </a:custGeom>
        <a:noFill/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400" kern="1200"/>
        </a:p>
      </dsp:txBody>
      <dsp:txXfrm>
        <a:off x="1042795" y="771201"/>
        <a:ext cx="12892" cy="12892"/>
      </dsp:txXfrm>
    </dsp:sp>
    <dsp:sp modelId="{AD95D6FF-000B-497F-9F1B-DA5D835ED5ED}">
      <dsp:nvSpPr>
        <dsp:cNvPr id="0" name=""/>
        <dsp:cNvSpPr/>
      </dsp:nvSpPr>
      <dsp:spPr>
        <a:xfrm>
          <a:off x="964601" y="501958"/>
          <a:ext cx="169279" cy="178444"/>
        </a:xfrm>
        <a:custGeom>
          <a:avLst/>
          <a:gdLst/>
          <a:ahLst/>
          <a:cxnLst/>
          <a:rect l="0" t="0" r="0" b="0"/>
          <a:pathLst>
            <a:path>
              <a:moveTo>
                <a:pt x="0" y="178444"/>
              </a:moveTo>
              <a:lnTo>
                <a:pt x="84639" y="178444"/>
              </a:lnTo>
              <a:lnTo>
                <a:pt x="84639" y="0"/>
              </a:lnTo>
              <a:lnTo>
                <a:pt x="169279" y="0"/>
              </a:lnTo>
            </a:path>
          </a:pathLst>
        </a:custGeom>
        <a:noFill/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1043092" y="585031"/>
        <a:ext cx="12298" cy="12298"/>
      </dsp:txXfrm>
    </dsp:sp>
    <dsp:sp modelId="{12FC50FE-73DA-44F5-BD72-A99896E335C0}">
      <dsp:nvSpPr>
        <dsp:cNvPr id="0" name=""/>
        <dsp:cNvSpPr/>
      </dsp:nvSpPr>
      <dsp:spPr>
        <a:xfrm rot="16200000">
          <a:off x="281290" y="289542"/>
          <a:ext cx="584900" cy="78172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vert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陈师道和陈与义</a:t>
          </a:r>
          <a:endParaRPr lang="en-US" altLang="zh-CN" sz="14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281290" y="289542"/>
        <a:ext cx="584900" cy="781720"/>
      </dsp:txXfrm>
    </dsp:sp>
    <dsp:sp modelId="{5AFE789F-01BA-40D4-A60F-0FDD98A65223}">
      <dsp:nvSpPr>
        <dsp:cNvPr id="0" name=""/>
        <dsp:cNvSpPr/>
      </dsp:nvSpPr>
      <dsp:spPr>
        <a:xfrm>
          <a:off x="1133881" y="339723"/>
          <a:ext cx="1115307" cy="324469"/>
        </a:xfrm>
        <a:prstGeom prst="rect">
          <a:avLst/>
        </a:prstGeom>
        <a:solidFill>
          <a:schemeClr val="bg1"/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陈师道</a:t>
          </a:r>
          <a:endParaRPr lang="en-US" altLang="zh-CN" sz="1400" kern="1200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133881" y="339723"/>
        <a:ext cx="1115307" cy="324469"/>
      </dsp:txXfrm>
    </dsp:sp>
    <dsp:sp modelId="{C0BB8BF2-CCBE-47B5-9A30-ACD9461A6D2E}">
      <dsp:nvSpPr>
        <dsp:cNvPr id="0" name=""/>
        <dsp:cNvSpPr/>
      </dsp:nvSpPr>
      <dsp:spPr>
        <a:xfrm>
          <a:off x="1133881" y="728705"/>
          <a:ext cx="1121638" cy="292376"/>
        </a:xfrm>
        <a:prstGeom prst="rect">
          <a:avLst/>
        </a:prstGeom>
        <a:solidFill>
          <a:srgbClr val="C00000"/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陈与义</a:t>
          </a:r>
          <a:endParaRPr lang="zh-CN" altLang="en-US" sz="1400" kern="1200" dirty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133881" y="728705"/>
        <a:ext cx="1121638" cy="292376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0668DE7-9948-4DB8-9F78-572BDEC7EF8C}">
      <dsp:nvSpPr>
        <dsp:cNvPr id="0" name=""/>
        <dsp:cNvSpPr/>
      </dsp:nvSpPr>
      <dsp:spPr>
        <a:xfrm>
          <a:off x="1477559" y="923276"/>
          <a:ext cx="229705" cy="19278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14852" y="0"/>
              </a:lnTo>
              <a:lnTo>
                <a:pt x="114852" y="192784"/>
              </a:lnTo>
              <a:lnTo>
                <a:pt x="229705" y="192784"/>
              </a:lnTo>
            </a:path>
          </a:pathLst>
        </a:custGeom>
        <a:noFill/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400" kern="1200"/>
        </a:p>
      </dsp:txBody>
      <dsp:txXfrm>
        <a:off x="1584915" y="1012171"/>
        <a:ext cx="14994" cy="14994"/>
      </dsp:txXfrm>
    </dsp:sp>
    <dsp:sp modelId="{AD95D6FF-000B-497F-9F1B-DA5D835ED5ED}">
      <dsp:nvSpPr>
        <dsp:cNvPr id="0" name=""/>
        <dsp:cNvSpPr/>
      </dsp:nvSpPr>
      <dsp:spPr>
        <a:xfrm>
          <a:off x="1477559" y="641112"/>
          <a:ext cx="229705" cy="282164"/>
        </a:xfrm>
        <a:custGeom>
          <a:avLst/>
          <a:gdLst/>
          <a:ahLst/>
          <a:cxnLst/>
          <a:rect l="0" t="0" r="0" b="0"/>
          <a:pathLst>
            <a:path>
              <a:moveTo>
                <a:pt x="0" y="282164"/>
              </a:moveTo>
              <a:lnTo>
                <a:pt x="114852" y="282164"/>
              </a:lnTo>
              <a:lnTo>
                <a:pt x="114852" y="0"/>
              </a:lnTo>
              <a:lnTo>
                <a:pt x="229705" y="0"/>
              </a:lnTo>
            </a:path>
          </a:pathLst>
        </a:custGeom>
        <a:noFill/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1583316" y="773098"/>
        <a:ext cx="18192" cy="18192"/>
      </dsp:txXfrm>
    </dsp:sp>
    <dsp:sp modelId="{12FC50FE-73DA-44F5-BD72-A99896E335C0}">
      <dsp:nvSpPr>
        <dsp:cNvPr id="0" name=""/>
        <dsp:cNvSpPr/>
      </dsp:nvSpPr>
      <dsp:spPr>
        <a:xfrm rot="16200000">
          <a:off x="541917" y="283556"/>
          <a:ext cx="591844" cy="127943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vert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柳永的慢词</a:t>
          </a:r>
          <a:endParaRPr lang="en-US" altLang="zh-CN" sz="14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541917" y="283556"/>
        <a:ext cx="591844" cy="1279439"/>
      </dsp:txXfrm>
    </dsp:sp>
    <dsp:sp modelId="{5AFE789F-01BA-40D4-A60F-0FDD98A65223}">
      <dsp:nvSpPr>
        <dsp:cNvPr id="0" name=""/>
        <dsp:cNvSpPr/>
      </dsp:nvSpPr>
      <dsp:spPr>
        <a:xfrm>
          <a:off x="1707264" y="492098"/>
          <a:ext cx="1760815" cy="298028"/>
        </a:xfrm>
        <a:prstGeom prst="rect">
          <a:avLst/>
        </a:prstGeom>
        <a:solidFill>
          <a:srgbClr val="C00000"/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柳永词的题材内容</a:t>
          </a:r>
          <a:endParaRPr lang="en-US" altLang="zh-CN" sz="1400" kern="1200" dirty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707264" y="492098"/>
        <a:ext cx="1760815" cy="298028"/>
      </dsp:txXfrm>
    </dsp:sp>
    <dsp:sp modelId="{C0BB8BF2-CCBE-47B5-9A30-ACD9461A6D2E}">
      <dsp:nvSpPr>
        <dsp:cNvPr id="0" name=""/>
        <dsp:cNvSpPr/>
      </dsp:nvSpPr>
      <dsp:spPr>
        <a:xfrm>
          <a:off x="1707264" y="877666"/>
          <a:ext cx="1782695" cy="476788"/>
        </a:xfrm>
        <a:prstGeom prst="rect">
          <a:avLst/>
        </a:prstGeom>
        <a:noFill/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柳永对词体的贡献</a:t>
          </a:r>
          <a:endParaRPr lang="zh-CN" altLang="en-US" sz="1400" kern="1200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707264" y="877666"/>
        <a:ext cx="1782695" cy="476788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0668DE7-9948-4DB8-9F78-572BDEC7EF8C}">
      <dsp:nvSpPr>
        <dsp:cNvPr id="0" name=""/>
        <dsp:cNvSpPr/>
      </dsp:nvSpPr>
      <dsp:spPr>
        <a:xfrm>
          <a:off x="1477559" y="923276"/>
          <a:ext cx="229705" cy="19278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14852" y="0"/>
              </a:lnTo>
              <a:lnTo>
                <a:pt x="114852" y="192784"/>
              </a:lnTo>
              <a:lnTo>
                <a:pt x="229705" y="192784"/>
              </a:lnTo>
            </a:path>
          </a:pathLst>
        </a:custGeom>
        <a:noFill/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400" kern="1200"/>
        </a:p>
      </dsp:txBody>
      <dsp:txXfrm>
        <a:off x="1584915" y="1012171"/>
        <a:ext cx="14994" cy="14994"/>
      </dsp:txXfrm>
    </dsp:sp>
    <dsp:sp modelId="{AD95D6FF-000B-497F-9F1B-DA5D835ED5ED}">
      <dsp:nvSpPr>
        <dsp:cNvPr id="0" name=""/>
        <dsp:cNvSpPr/>
      </dsp:nvSpPr>
      <dsp:spPr>
        <a:xfrm>
          <a:off x="1477559" y="706543"/>
          <a:ext cx="229705" cy="216733"/>
        </a:xfrm>
        <a:custGeom>
          <a:avLst/>
          <a:gdLst/>
          <a:ahLst/>
          <a:cxnLst/>
          <a:rect l="0" t="0" r="0" b="0"/>
          <a:pathLst>
            <a:path>
              <a:moveTo>
                <a:pt x="0" y="216733"/>
              </a:moveTo>
              <a:lnTo>
                <a:pt x="114852" y="216733"/>
              </a:lnTo>
              <a:lnTo>
                <a:pt x="114852" y="0"/>
              </a:lnTo>
              <a:lnTo>
                <a:pt x="229705" y="0"/>
              </a:lnTo>
            </a:path>
          </a:pathLst>
        </a:custGeom>
        <a:noFill/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1584516" y="807014"/>
        <a:ext cx="15790" cy="15790"/>
      </dsp:txXfrm>
    </dsp:sp>
    <dsp:sp modelId="{12FC50FE-73DA-44F5-BD72-A99896E335C0}">
      <dsp:nvSpPr>
        <dsp:cNvPr id="0" name=""/>
        <dsp:cNvSpPr/>
      </dsp:nvSpPr>
      <dsp:spPr>
        <a:xfrm rot="16200000">
          <a:off x="541917" y="283556"/>
          <a:ext cx="591844" cy="127943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vert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柳永的慢词</a:t>
          </a:r>
          <a:endParaRPr lang="en-US" altLang="zh-CN" sz="14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541917" y="283556"/>
        <a:ext cx="591844" cy="1279439"/>
      </dsp:txXfrm>
    </dsp:sp>
    <dsp:sp modelId="{5AFE789F-01BA-40D4-A60F-0FDD98A65223}">
      <dsp:nvSpPr>
        <dsp:cNvPr id="0" name=""/>
        <dsp:cNvSpPr/>
      </dsp:nvSpPr>
      <dsp:spPr>
        <a:xfrm>
          <a:off x="1707264" y="557528"/>
          <a:ext cx="1760815" cy="298028"/>
        </a:xfrm>
        <a:prstGeom prst="rect">
          <a:avLst/>
        </a:prstGeom>
        <a:solidFill>
          <a:schemeClr val="bg1"/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柳永词的题材内容</a:t>
          </a:r>
          <a:endParaRPr lang="en-US" altLang="zh-CN" sz="1400" kern="1200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707264" y="557528"/>
        <a:ext cx="1760815" cy="298028"/>
      </dsp:txXfrm>
    </dsp:sp>
    <dsp:sp modelId="{C0BB8BF2-CCBE-47B5-9A30-ACD9461A6D2E}">
      <dsp:nvSpPr>
        <dsp:cNvPr id="0" name=""/>
        <dsp:cNvSpPr/>
      </dsp:nvSpPr>
      <dsp:spPr>
        <a:xfrm>
          <a:off x="1707264" y="943097"/>
          <a:ext cx="1782695" cy="345926"/>
        </a:xfrm>
        <a:prstGeom prst="rect">
          <a:avLst/>
        </a:prstGeom>
        <a:solidFill>
          <a:srgbClr val="C00000"/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柳永对词体的贡献</a:t>
          </a:r>
          <a:endParaRPr lang="zh-CN" altLang="en-US" sz="1400" kern="1200" dirty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707264" y="943097"/>
        <a:ext cx="1782695" cy="345926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CECEDA-1409-4466-B2BD-F879B52A71F4}">
      <dsp:nvSpPr>
        <dsp:cNvPr id="0" name=""/>
        <dsp:cNvSpPr/>
      </dsp:nvSpPr>
      <dsp:spPr>
        <a:xfrm>
          <a:off x="1512942" y="1090606"/>
          <a:ext cx="271866" cy="51803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5933" y="0"/>
              </a:lnTo>
              <a:lnTo>
                <a:pt x="135933" y="518037"/>
              </a:lnTo>
              <a:lnTo>
                <a:pt x="271866" y="518037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1634249" y="1334998"/>
        <a:ext cx="29252" cy="29252"/>
      </dsp:txXfrm>
    </dsp:sp>
    <dsp:sp modelId="{50668DE7-9948-4DB8-9F78-572BDEC7EF8C}">
      <dsp:nvSpPr>
        <dsp:cNvPr id="0" name=""/>
        <dsp:cNvSpPr/>
      </dsp:nvSpPr>
      <dsp:spPr>
        <a:xfrm>
          <a:off x="1512942" y="1044886"/>
          <a:ext cx="27186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71866" y="45720"/>
              </a:lnTo>
            </a:path>
          </a:pathLst>
        </a:custGeom>
        <a:noFill/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400" kern="1200"/>
        </a:p>
      </dsp:txBody>
      <dsp:txXfrm>
        <a:off x="1642078" y="1083809"/>
        <a:ext cx="13593" cy="13593"/>
      </dsp:txXfrm>
    </dsp:sp>
    <dsp:sp modelId="{AD95D6FF-000B-497F-9F1B-DA5D835ED5ED}">
      <dsp:nvSpPr>
        <dsp:cNvPr id="0" name=""/>
        <dsp:cNvSpPr/>
      </dsp:nvSpPr>
      <dsp:spPr>
        <a:xfrm>
          <a:off x="1512942" y="572568"/>
          <a:ext cx="271866" cy="518037"/>
        </a:xfrm>
        <a:custGeom>
          <a:avLst/>
          <a:gdLst/>
          <a:ahLst/>
          <a:cxnLst/>
          <a:rect l="0" t="0" r="0" b="0"/>
          <a:pathLst>
            <a:path>
              <a:moveTo>
                <a:pt x="0" y="518037"/>
              </a:moveTo>
              <a:lnTo>
                <a:pt x="135933" y="518037"/>
              </a:lnTo>
              <a:lnTo>
                <a:pt x="135933" y="0"/>
              </a:lnTo>
              <a:lnTo>
                <a:pt x="271866" y="0"/>
              </a:lnTo>
            </a:path>
          </a:pathLst>
        </a:custGeom>
        <a:noFill/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1634249" y="816961"/>
        <a:ext cx="29252" cy="29252"/>
      </dsp:txXfrm>
    </dsp:sp>
    <dsp:sp modelId="{12FC50FE-73DA-44F5-BD72-A99896E335C0}">
      <dsp:nvSpPr>
        <dsp:cNvPr id="0" name=""/>
        <dsp:cNvSpPr/>
      </dsp:nvSpPr>
      <dsp:spPr>
        <a:xfrm rot="16200000">
          <a:off x="462116" y="417009"/>
          <a:ext cx="754459" cy="134719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vert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秦观、晏几道和贺铸</a:t>
          </a:r>
          <a:endParaRPr lang="en-US" altLang="zh-CN" sz="14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462116" y="417009"/>
        <a:ext cx="754459" cy="1347192"/>
      </dsp:txXfrm>
    </dsp:sp>
    <dsp:sp modelId="{5AFE789F-01BA-40D4-A60F-0FDD98A65223}">
      <dsp:nvSpPr>
        <dsp:cNvPr id="0" name=""/>
        <dsp:cNvSpPr/>
      </dsp:nvSpPr>
      <dsp:spPr>
        <a:xfrm>
          <a:off x="1784808" y="365353"/>
          <a:ext cx="944476" cy="414430"/>
        </a:xfrm>
        <a:prstGeom prst="rect">
          <a:avLst/>
        </a:prstGeom>
        <a:solidFill>
          <a:srgbClr val="C00000"/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秦观</a:t>
          </a:r>
          <a:endParaRPr lang="en-US" altLang="zh-CN" sz="1400" kern="1200" dirty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784808" y="365353"/>
        <a:ext cx="944476" cy="414430"/>
      </dsp:txXfrm>
    </dsp:sp>
    <dsp:sp modelId="{C0BB8BF2-CCBE-47B5-9A30-ACD9461A6D2E}">
      <dsp:nvSpPr>
        <dsp:cNvPr id="0" name=""/>
        <dsp:cNvSpPr/>
      </dsp:nvSpPr>
      <dsp:spPr>
        <a:xfrm>
          <a:off x="1784808" y="883390"/>
          <a:ext cx="990762" cy="414430"/>
        </a:xfrm>
        <a:prstGeom prst="rect">
          <a:avLst/>
        </a:prstGeom>
        <a:noFill/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晏几道</a:t>
          </a:r>
          <a:endParaRPr lang="zh-CN" altLang="en-US" sz="1400" kern="1200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784808" y="883390"/>
        <a:ext cx="990762" cy="414430"/>
      </dsp:txXfrm>
    </dsp:sp>
    <dsp:sp modelId="{5A73CCE8-DFF3-495C-B4F1-0AF76F437F40}">
      <dsp:nvSpPr>
        <dsp:cNvPr id="0" name=""/>
        <dsp:cNvSpPr/>
      </dsp:nvSpPr>
      <dsp:spPr>
        <a:xfrm>
          <a:off x="1784808" y="1401428"/>
          <a:ext cx="984889" cy="414430"/>
        </a:xfrm>
        <a:prstGeom prst="rect">
          <a:avLst/>
        </a:prstGeom>
        <a:noFill/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贺铸</a:t>
          </a:r>
          <a:endParaRPr lang="zh-CN" altLang="en-US" sz="1400" kern="1200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784808" y="1401428"/>
        <a:ext cx="984889" cy="414430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CECEDA-1409-4466-B2BD-F879B52A71F4}">
      <dsp:nvSpPr>
        <dsp:cNvPr id="0" name=""/>
        <dsp:cNvSpPr/>
      </dsp:nvSpPr>
      <dsp:spPr>
        <a:xfrm>
          <a:off x="1512942" y="1090606"/>
          <a:ext cx="271866" cy="51803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5933" y="0"/>
              </a:lnTo>
              <a:lnTo>
                <a:pt x="135933" y="518037"/>
              </a:lnTo>
              <a:lnTo>
                <a:pt x="271866" y="518037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1634249" y="1334998"/>
        <a:ext cx="29252" cy="29252"/>
      </dsp:txXfrm>
    </dsp:sp>
    <dsp:sp modelId="{50668DE7-9948-4DB8-9F78-572BDEC7EF8C}">
      <dsp:nvSpPr>
        <dsp:cNvPr id="0" name=""/>
        <dsp:cNvSpPr/>
      </dsp:nvSpPr>
      <dsp:spPr>
        <a:xfrm>
          <a:off x="1512942" y="1044886"/>
          <a:ext cx="27186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71866" y="45720"/>
              </a:lnTo>
            </a:path>
          </a:pathLst>
        </a:custGeom>
        <a:noFill/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400" kern="1200"/>
        </a:p>
      </dsp:txBody>
      <dsp:txXfrm>
        <a:off x="1642078" y="1083809"/>
        <a:ext cx="13593" cy="13593"/>
      </dsp:txXfrm>
    </dsp:sp>
    <dsp:sp modelId="{AD95D6FF-000B-497F-9F1B-DA5D835ED5ED}">
      <dsp:nvSpPr>
        <dsp:cNvPr id="0" name=""/>
        <dsp:cNvSpPr/>
      </dsp:nvSpPr>
      <dsp:spPr>
        <a:xfrm>
          <a:off x="1512942" y="572568"/>
          <a:ext cx="271866" cy="518037"/>
        </a:xfrm>
        <a:custGeom>
          <a:avLst/>
          <a:gdLst/>
          <a:ahLst/>
          <a:cxnLst/>
          <a:rect l="0" t="0" r="0" b="0"/>
          <a:pathLst>
            <a:path>
              <a:moveTo>
                <a:pt x="0" y="518037"/>
              </a:moveTo>
              <a:lnTo>
                <a:pt x="135933" y="518037"/>
              </a:lnTo>
              <a:lnTo>
                <a:pt x="135933" y="0"/>
              </a:lnTo>
              <a:lnTo>
                <a:pt x="271866" y="0"/>
              </a:lnTo>
            </a:path>
          </a:pathLst>
        </a:custGeom>
        <a:noFill/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1634249" y="816961"/>
        <a:ext cx="29252" cy="29252"/>
      </dsp:txXfrm>
    </dsp:sp>
    <dsp:sp modelId="{12FC50FE-73DA-44F5-BD72-A99896E335C0}">
      <dsp:nvSpPr>
        <dsp:cNvPr id="0" name=""/>
        <dsp:cNvSpPr/>
      </dsp:nvSpPr>
      <dsp:spPr>
        <a:xfrm rot="16200000">
          <a:off x="462116" y="417009"/>
          <a:ext cx="754459" cy="134719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vert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秦观、晏几道和贺铸</a:t>
          </a:r>
          <a:endParaRPr lang="en-US" altLang="zh-CN" sz="14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462116" y="417009"/>
        <a:ext cx="754459" cy="1347192"/>
      </dsp:txXfrm>
    </dsp:sp>
    <dsp:sp modelId="{5AFE789F-01BA-40D4-A60F-0FDD98A65223}">
      <dsp:nvSpPr>
        <dsp:cNvPr id="0" name=""/>
        <dsp:cNvSpPr/>
      </dsp:nvSpPr>
      <dsp:spPr>
        <a:xfrm>
          <a:off x="1784808" y="365353"/>
          <a:ext cx="944476" cy="414430"/>
        </a:xfrm>
        <a:prstGeom prst="rect">
          <a:avLst/>
        </a:prstGeom>
        <a:solidFill>
          <a:schemeClr val="bg1"/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秦观</a:t>
          </a:r>
          <a:endParaRPr lang="en-US" altLang="zh-CN" sz="1400" kern="1200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784808" y="365353"/>
        <a:ext cx="944476" cy="414430"/>
      </dsp:txXfrm>
    </dsp:sp>
    <dsp:sp modelId="{C0BB8BF2-CCBE-47B5-9A30-ACD9461A6D2E}">
      <dsp:nvSpPr>
        <dsp:cNvPr id="0" name=""/>
        <dsp:cNvSpPr/>
      </dsp:nvSpPr>
      <dsp:spPr>
        <a:xfrm>
          <a:off x="1784808" y="883390"/>
          <a:ext cx="990762" cy="414430"/>
        </a:xfrm>
        <a:prstGeom prst="rect">
          <a:avLst/>
        </a:prstGeom>
        <a:solidFill>
          <a:srgbClr val="C00000"/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晏几道</a:t>
          </a:r>
          <a:endParaRPr lang="zh-CN" altLang="en-US" sz="1400" kern="1200" dirty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784808" y="883390"/>
        <a:ext cx="990762" cy="414430"/>
      </dsp:txXfrm>
    </dsp:sp>
    <dsp:sp modelId="{5A73CCE8-DFF3-495C-B4F1-0AF76F437F40}">
      <dsp:nvSpPr>
        <dsp:cNvPr id="0" name=""/>
        <dsp:cNvSpPr/>
      </dsp:nvSpPr>
      <dsp:spPr>
        <a:xfrm>
          <a:off x="1784808" y="1401428"/>
          <a:ext cx="984889" cy="414430"/>
        </a:xfrm>
        <a:prstGeom prst="rect">
          <a:avLst/>
        </a:prstGeom>
        <a:noFill/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贺铸</a:t>
          </a:r>
          <a:endParaRPr lang="zh-CN" altLang="en-US" sz="1400" kern="1200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784808" y="1401428"/>
        <a:ext cx="984889" cy="414430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CECEDA-1409-4466-B2BD-F879B52A71F4}">
      <dsp:nvSpPr>
        <dsp:cNvPr id="0" name=""/>
        <dsp:cNvSpPr/>
      </dsp:nvSpPr>
      <dsp:spPr>
        <a:xfrm>
          <a:off x="1512942" y="1090606"/>
          <a:ext cx="271866" cy="51803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5933" y="0"/>
              </a:lnTo>
              <a:lnTo>
                <a:pt x="135933" y="518037"/>
              </a:lnTo>
              <a:lnTo>
                <a:pt x="271866" y="518037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1634249" y="1334998"/>
        <a:ext cx="29252" cy="29252"/>
      </dsp:txXfrm>
    </dsp:sp>
    <dsp:sp modelId="{50668DE7-9948-4DB8-9F78-572BDEC7EF8C}">
      <dsp:nvSpPr>
        <dsp:cNvPr id="0" name=""/>
        <dsp:cNvSpPr/>
      </dsp:nvSpPr>
      <dsp:spPr>
        <a:xfrm>
          <a:off x="1512942" y="1044886"/>
          <a:ext cx="27186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71866" y="45720"/>
              </a:lnTo>
            </a:path>
          </a:pathLst>
        </a:custGeom>
        <a:noFill/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400" kern="1200"/>
        </a:p>
      </dsp:txBody>
      <dsp:txXfrm>
        <a:off x="1642078" y="1083809"/>
        <a:ext cx="13593" cy="13593"/>
      </dsp:txXfrm>
    </dsp:sp>
    <dsp:sp modelId="{AD95D6FF-000B-497F-9F1B-DA5D835ED5ED}">
      <dsp:nvSpPr>
        <dsp:cNvPr id="0" name=""/>
        <dsp:cNvSpPr/>
      </dsp:nvSpPr>
      <dsp:spPr>
        <a:xfrm>
          <a:off x="1512942" y="572568"/>
          <a:ext cx="271866" cy="518037"/>
        </a:xfrm>
        <a:custGeom>
          <a:avLst/>
          <a:gdLst/>
          <a:ahLst/>
          <a:cxnLst/>
          <a:rect l="0" t="0" r="0" b="0"/>
          <a:pathLst>
            <a:path>
              <a:moveTo>
                <a:pt x="0" y="518037"/>
              </a:moveTo>
              <a:lnTo>
                <a:pt x="135933" y="518037"/>
              </a:lnTo>
              <a:lnTo>
                <a:pt x="135933" y="0"/>
              </a:lnTo>
              <a:lnTo>
                <a:pt x="271866" y="0"/>
              </a:lnTo>
            </a:path>
          </a:pathLst>
        </a:custGeom>
        <a:noFill/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1634249" y="816961"/>
        <a:ext cx="29252" cy="29252"/>
      </dsp:txXfrm>
    </dsp:sp>
    <dsp:sp modelId="{12FC50FE-73DA-44F5-BD72-A99896E335C0}">
      <dsp:nvSpPr>
        <dsp:cNvPr id="0" name=""/>
        <dsp:cNvSpPr/>
      </dsp:nvSpPr>
      <dsp:spPr>
        <a:xfrm rot="16200000">
          <a:off x="462116" y="417009"/>
          <a:ext cx="754459" cy="134719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vert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秦观、晏几道和贺铸</a:t>
          </a:r>
          <a:endParaRPr lang="en-US" altLang="zh-CN" sz="14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462116" y="417009"/>
        <a:ext cx="754459" cy="1347192"/>
      </dsp:txXfrm>
    </dsp:sp>
    <dsp:sp modelId="{5AFE789F-01BA-40D4-A60F-0FDD98A65223}">
      <dsp:nvSpPr>
        <dsp:cNvPr id="0" name=""/>
        <dsp:cNvSpPr/>
      </dsp:nvSpPr>
      <dsp:spPr>
        <a:xfrm>
          <a:off x="1784808" y="365353"/>
          <a:ext cx="944476" cy="414430"/>
        </a:xfrm>
        <a:prstGeom prst="rect">
          <a:avLst/>
        </a:prstGeom>
        <a:solidFill>
          <a:schemeClr val="bg1"/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秦观</a:t>
          </a:r>
          <a:endParaRPr lang="en-US" altLang="zh-CN" sz="1400" kern="1200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784808" y="365353"/>
        <a:ext cx="944476" cy="414430"/>
      </dsp:txXfrm>
    </dsp:sp>
    <dsp:sp modelId="{C0BB8BF2-CCBE-47B5-9A30-ACD9461A6D2E}">
      <dsp:nvSpPr>
        <dsp:cNvPr id="0" name=""/>
        <dsp:cNvSpPr/>
      </dsp:nvSpPr>
      <dsp:spPr>
        <a:xfrm>
          <a:off x="1784808" y="883390"/>
          <a:ext cx="990762" cy="414430"/>
        </a:xfrm>
        <a:prstGeom prst="rect">
          <a:avLst/>
        </a:prstGeom>
        <a:solidFill>
          <a:schemeClr val="bg1"/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晏几道</a:t>
          </a:r>
          <a:endParaRPr lang="zh-CN" altLang="en-US" sz="1400" kern="1200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784808" y="883390"/>
        <a:ext cx="990762" cy="414430"/>
      </dsp:txXfrm>
    </dsp:sp>
    <dsp:sp modelId="{5A73CCE8-DFF3-495C-B4F1-0AF76F437F40}">
      <dsp:nvSpPr>
        <dsp:cNvPr id="0" name=""/>
        <dsp:cNvSpPr/>
      </dsp:nvSpPr>
      <dsp:spPr>
        <a:xfrm>
          <a:off x="1784808" y="1401428"/>
          <a:ext cx="984889" cy="414430"/>
        </a:xfrm>
        <a:prstGeom prst="rect">
          <a:avLst/>
        </a:prstGeom>
        <a:solidFill>
          <a:srgbClr val="C00000"/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贺铸</a:t>
          </a:r>
          <a:endParaRPr lang="zh-CN" altLang="en-US" sz="1400" kern="1200" dirty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784808" y="1401428"/>
        <a:ext cx="984889" cy="414430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0668DE7-9948-4DB8-9F78-572BDEC7EF8C}">
      <dsp:nvSpPr>
        <dsp:cNvPr id="0" name=""/>
        <dsp:cNvSpPr/>
      </dsp:nvSpPr>
      <dsp:spPr>
        <a:xfrm>
          <a:off x="1415242" y="830407"/>
          <a:ext cx="206599" cy="19683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03299" y="0"/>
              </a:lnTo>
              <a:lnTo>
                <a:pt x="103299" y="196836"/>
              </a:lnTo>
              <a:lnTo>
                <a:pt x="206599" y="196836"/>
              </a:lnTo>
            </a:path>
          </a:pathLst>
        </a:custGeom>
        <a:noFill/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400" kern="1200"/>
        </a:p>
      </dsp:txBody>
      <dsp:txXfrm>
        <a:off x="1511408" y="921691"/>
        <a:ext cx="14267" cy="14267"/>
      </dsp:txXfrm>
    </dsp:sp>
    <dsp:sp modelId="{AD95D6FF-000B-497F-9F1B-DA5D835ED5ED}">
      <dsp:nvSpPr>
        <dsp:cNvPr id="0" name=""/>
        <dsp:cNvSpPr/>
      </dsp:nvSpPr>
      <dsp:spPr>
        <a:xfrm>
          <a:off x="1415242" y="633570"/>
          <a:ext cx="206599" cy="196836"/>
        </a:xfrm>
        <a:custGeom>
          <a:avLst/>
          <a:gdLst/>
          <a:ahLst/>
          <a:cxnLst/>
          <a:rect l="0" t="0" r="0" b="0"/>
          <a:pathLst>
            <a:path>
              <a:moveTo>
                <a:pt x="0" y="196836"/>
              </a:moveTo>
              <a:lnTo>
                <a:pt x="103299" y="196836"/>
              </a:lnTo>
              <a:lnTo>
                <a:pt x="103299" y="0"/>
              </a:lnTo>
              <a:lnTo>
                <a:pt x="206599" y="0"/>
              </a:lnTo>
            </a:path>
          </a:pathLst>
        </a:custGeom>
        <a:noFill/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1511408" y="724855"/>
        <a:ext cx="14267" cy="14267"/>
      </dsp:txXfrm>
    </dsp:sp>
    <dsp:sp modelId="{12FC50FE-73DA-44F5-BD72-A99896E335C0}">
      <dsp:nvSpPr>
        <dsp:cNvPr id="0" name=""/>
        <dsp:cNvSpPr/>
      </dsp:nvSpPr>
      <dsp:spPr>
        <a:xfrm rot="16200000">
          <a:off x="436751" y="200868"/>
          <a:ext cx="697904" cy="125907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vert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李清照和朱</a:t>
          </a:r>
          <a:endParaRPr lang="en-US" altLang="zh-CN" sz="1400" kern="1200" dirty="0" smtClean="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敦儒</a:t>
          </a:r>
          <a:endParaRPr lang="en-US" altLang="zh-CN" sz="14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436751" y="200868"/>
        <a:ext cx="697904" cy="1259078"/>
      </dsp:txXfrm>
    </dsp:sp>
    <dsp:sp modelId="{5AFE789F-01BA-40D4-A60F-0FDD98A65223}">
      <dsp:nvSpPr>
        <dsp:cNvPr id="0" name=""/>
        <dsp:cNvSpPr/>
      </dsp:nvSpPr>
      <dsp:spPr>
        <a:xfrm>
          <a:off x="1621842" y="476101"/>
          <a:ext cx="947590" cy="314938"/>
        </a:xfrm>
        <a:prstGeom prst="rect">
          <a:avLst/>
        </a:prstGeom>
        <a:solidFill>
          <a:srgbClr val="C00000"/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李清照</a:t>
          </a:r>
          <a:endParaRPr lang="en-US" altLang="zh-CN" sz="1400" kern="1200" dirty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621842" y="476101"/>
        <a:ext cx="947590" cy="314938"/>
      </dsp:txXfrm>
    </dsp:sp>
    <dsp:sp modelId="{C0BB8BF2-CCBE-47B5-9A30-ACD9461A6D2E}">
      <dsp:nvSpPr>
        <dsp:cNvPr id="0" name=""/>
        <dsp:cNvSpPr/>
      </dsp:nvSpPr>
      <dsp:spPr>
        <a:xfrm>
          <a:off x="1621842" y="869774"/>
          <a:ext cx="978839" cy="314938"/>
        </a:xfrm>
        <a:prstGeom prst="rect">
          <a:avLst/>
        </a:prstGeom>
        <a:noFill/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朱敦儒</a:t>
          </a:r>
          <a:endParaRPr lang="zh-CN" altLang="en-US" sz="1400" kern="1200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621842" y="869774"/>
        <a:ext cx="978839" cy="314938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0668DE7-9948-4DB8-9F78-572BDEC7EF8C}">
      <dsp:nvSpPr>
        <dsp:cNvPr id="0" name=""/>
        <dsp:cNvSpPr/>
      </dsp:nvSpPr>
      <dsp:spPr>
        <a:xfrm>
          <a:off x="1415242" y="830407"/>
          <a:ext cx="206599" cy="19683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03299" y="0"/>
              </a:lnTo>
              <a:lnTo>
                <a:pt x="103299" y="196836"/>
              </a:lnTo>
              <a:lnTo>
                <a:pt x="206599" y="196836"/>
              </a:lnTo>
            </a:path>
          </a:pathLst>
        </a:custGeom>
        <a:noFill/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400" kern="1200"/>
        </a:p>
      </dsp:txBody>
      <dsp:txXfrm>
        <a:off x="1511408" y="921691"/>
        <a:ext cx="14267" cy="14267"/>
      </dsp:txXfrm>
    </dsp:sp>
    <dsp:sp modelId="{AD95D6FF-000B-497F-9F1B-DA5D835ED5ED}">
      <dsp:nvSpPr>
        <dsp:cNvPr id="0" name=""/>
        <dsp:cNvSpPr/>
      </dsp:nvSpPr>
      <dsp:spPr>
        <a:xfrm>
          <a:off x="1415242" y="633570"/>
          <a:ext cx="206599" cy="196836"/>
        </a:xfrm>
        <a:custGeom>
          <a:avLst/>
          <a:gdLst/>
          <a:ahLst/>
          <a:cxnLst/>
          <a:rect l="0" t="0" r="0" b="0"/>
          <a:pathLst>
            <a:path>
              <a:moveTo>
                <a:pt x="0" y="196836"/>
              </a:moveTo>
              <a:lnTo>
                <a:pt x="103299" y="196836"/>
              </a:lnTo>
              <a:lnTo>
                <a:pt x="103299" y="0"/>
              </a:lnTo>
              <a:lnTo>
                <a:pt x="206599" y="0"/>
              </a:lnTo>
            </a:path>
          </a:pathLst>
        </a:custGeom>
        <a:noFill/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1511408" y="724855"/>
        <a:ext cx="14267" cy="14267"/>
      </dsp:txXfrm>
    </dsp:sp>
    <dsp:sp modelId="{12FC50FE-73DA-44F5-BD72-A99896E335C0}">
      <dsp:nvSpPr>
        <dsp:cNvPr id="0" name=""/>
        <dsp:cNvSpPr/>
      </dsp:nvSpPr>
      <dsp:spPr>
        <a:xfrm rot="16200000">
          <a:off x="436751" y="200868"/>
          <a:ext cx="697904" cy="125907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vert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李清照和朱</a:t>
          </a:r>
          <a:endParaRPr lang="en-US" altLang="zh-CN" sz="1400" kern="1200" dirty="0" smtClean="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敦儒</a:t>
          </a:r>
          <a:endParaRPr lang="en-US" altLang="zh-CN" sz="14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436751" y="200868"/>
        <a:ext cx="697904" cy="1259078"/>
      </dsp:txXfrm>
    </dsp:sp>
    <dsp:sp modelId="{5AFE789F-01BA-40D4-A60F-0FDD98A65223}">
      <dsp:nvSpPr>
        <dsp:cNvPr id="0" name=""/>
        <dsp:cNvSpPr/>
      </dsp:nvSpPr>
      <dsp:spPr>
        <a:xfrm>
          <a:off x="1621842" y="476101"/>
          <a:ext cx="947590" cy="314938"/>
        </a:xfrm>
        <a:prstGeom prst="rect">
          <a:avLst/>
        </a:prstGeom>
        <a:solidFill>
          <a:srgbClr val="C00000"/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李清照</a:t>
          </a:r>
          <a:endParaRPr lang="en-US" altLang="zh-CN" sz="1400" kern="1200" dirty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621842" y="476101"/>
        <a:ext cx="947590" cy="314938"/>
      </dsp:txXfrm>
    </dsp:sp>
    <dsp:sp modelId="{C0BB8BF2-CCBE-47B5-9A30-ACD9461A6D2E}">
      <dsp:nvSpPr>
        <dsp:cNvPr id="0" name=""/>
        <dsp:cNvSpPr/>
      </dsp:nvSpPr>
      <dsp:spPr>
        <a:xfrm>
          <a:off x="1621842" y="869774"/>
          <a:ext cx="978839" cy="314938"/>
        </a:xfrm>
        <a:prstGeom prst="rect">
          <a:avLst/>
        </a:prstGeom>
        <a:noFill/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朱敦儒</a:t>
          </a:r>
          <a:endParaRPr lang="zh-CN" altLang="en-US" sz="1400" kern="1200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621842" y="869774"/>
        <a:ext cx="978839" cy="314938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CECEDA-1409-4466-B2BD-F879B52A71F4}">
      <dsp:nvSpPr>
        <dsp:cNvPr id="0" name=""/>
        <dsp:cNvSpPr/>
      </dsp:nvSpPr>
      <dsp:spPr>
        <a:xfrm>
          <a:off x="1335934" y="869936"/>
          <a:ext cx="216434" cy="41241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08217" y="0"/>
              </a:lnTo>
              <a:lnTo>
                <a:pt x="108217" y="412413"/>
              </a:lnTo>
              <a:lnTo>
                <a:pt x="216434" y="412413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1432508" y="1064499"/>
        <a:ext cx="23287" cy="23287"/>
      </dsp:txXfrm>
    </dsp:sp>
    <dsp:sp modelId="{50668DE7-9948-4DB8-9F78-572BDEC7EF8C}">
      <dsp:nvSpPr>
        <dsp:cNvPr id="0" name=""/>
        <dsp:cNvSpPr/>
      </dsp:nvSpPr>
      <dsp:spPr>
        <a:xfrm>
          <a:off x="1335934" y="824216"/>
          <a:ext cx="21643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16434" y="45720"/>
              </a:lnTo>
            </a:path>
          </a:pathLst>
        </a:custGeom>
        <a:noFill/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400" kern="1200"/>
        </a:p>
      </dsp:txBody>
      <dsp:txXfrm>
        <a:off x="1438741" y="864525"/>
        <a:ext cx="10821" cy="10821"/>
      </dsp:txXfrm>
    </dsp:sp>
    <dsp:sp modelId="{AD95D6FF-000B-497F-9F1B-DA5D835ED5ED}">
      <dsp:nvSpPr>
        <dsp:cNvPr id="0" name=""/>
        <dsp:cNvSpPr/>
      </dsp:nvSpPr>
      <dsp:spPr>
        <a:xfrm>
          <a:off x="1335934" y="457523"/>
          <a:ext cx="216434" cy="412413"/>
        </a:xfrm>
        <a:custGeom>
          <a:avLst/>
          <a:gdLst/>
          <a:ahLst/>
          <a:cxnLst/>
          <a:rect l="0" t="0" r="0" b="0"/>
          <a:pathLst>
            <a:path>
              <a:moveTo>
                <a:pt x="0" y="412413"/>
              </a:moveTo>
              <a:lnTo>
                <a:pt x="108217" y="412413"/>
              </a:lnTo>
              <a:lnTo>
                <a:pt x="108217" y="0"/>
              </a:lnTo>
              <a:lnTo>
                <a:pt x="216434" y="0"/>
              </a:lnTo>
            </a:path>
          </a:pathLst>
        </a:custGeom>
        <a:noFill/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1432508" y="652086"/>
        <a:ext cx="23287" cy="23287"/>
      </dsp:txXfrm>
    </dsp:sp>
    <dsp:sp modelId="{12FC50FE-73DA-44F5-BD72-A99896E335C0}">
      <dsp:nvSpPr>
        <dsp:cNvPr id="0" name=""/>
        <dsp:cNvSpPr/>
      </dsp:nvSpPr>
      <dsp:spPr>
        <a:xfrm rot="16200000">
          <a:off x="455226" y="281008"/>
          <a:ext cx="583560" cy="117785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vert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辛弃疾与辛派词人</a:t>
          </a:r>
          <a:endParaRPr lang="en-US" altLang="zh-CN" sz="14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455226" y="281008"/>
        <a:ext cx="583560" cy="1177855"/>
      </dsp:txXfrm>
    </dsp:sp>
    <dsp:sp modelId="{5AFE789F-01BA-40D4-A60F-0FDD98A65223}">
      <dsp:nvSpPr>
        <dsp:cNvPr id="0" name=""/>
        <dsp:cNvSpPr/>
      </dsp:nvSpPr>
      <dsp:spPr>
        <a:xfrm>
          <a:off x="1552369" y="292558"/>
          <a:ext cx="1425989" cy="329930"/>
        </a:xfrm>
        <a:prstGeom prst="rect">
          <a:avLst/>
        </a:prstGeom>
        <a:solidFill>
          <a:srgbClr val="C00000"/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辛词的题材内容</a:t>
          </a:r>
          <a:endParaRPr lang="en-US" altLang="zh-CN" sz="1400" kern="1200" dirty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552369" y="292558"/>
        <a:ext cx="1425989" cy="329930"/>
      </dsp:txXfrm>
    </dsp:sp>
    <dsp:sp modelId="{C0BB8BF2-CCBE-47B5-9A30-ACD9461A6D2E}">
      <dsp:nvSpPr>
        <dsp:cNvPr id="0" name=""/>
        <dsp:cNvSpPr/>
      </dsp:nvSpPr>
      <dsp:spPr>
        <a:xfrm>
          <a:off x="1552369" y="704971"/>
          <a:ext cx="1434083" cy="329930"/>
        </a:xfrm>
        <a:prstGeom prst="rect">
          <a:avLst/>
        </a:prstGeom>
        <a:noFill/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辛词的艺术成就</a:t>
          </a:r>
          <a:endParaRPr lang="zh-CN" altLang="en-US" sz="1400" kern="1200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552369" y="704971"/>
        <a:ext cx="1434083" cy="329930"/>
      </dsp:txXfrm>
    </dsp:sp>
    <dsp:sp modelId="{5A73CCE8-DFF3-495C-B4F1-0AF76F437F40}">
      <dsp:nvSpPr>
        <dsp:cNvPr id="0" name=""/>
        <dsp:cNvSpPr/>
      </dsp:nvSpPr>
      <dsp:spPr>
        <a:xfrm>
          <a:off x="1552369" y="1117384"/>
          <a:ext cx="1459471" cy="329930"/>
        </a:xfrm>
        <a:prstGeom prst="rect">
          <a:avLst/>
        </a:prstGeom>
        <a:noFill/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辛派词人</a:t>
          </a:r>
          <a:endParaRPr lang="zh-CN" altLang="en-US" sz="1400" kern="1200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552369" y="1117384"/>
        <a:ext cx="1459471" cy="32993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DD8224-612E-4D18-9D3A-216E5928768C}">
      <dsp:nvSpPr>
        <dsp:cNvPr id="0" name=""/>
        <dsp:cNvSpPr/>
      </dsp:nvSpPr>
      <dsp:spPr>
        <a:xfrm>
          <a:off x="1096538" y="1085850"/>
          <a:ext cx="270152" cy="51477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5076" y="0"/>
              </a:lnTo>
              <a:lnTo>
                <a:pt x="135076" y="514771"/>
              </a:lnTo>
              <a:lnTo>
                <a:pt x="270152" y="514771"/>
              </a:lnTo>
            </a:path>
          </a:pathLst>
        </a:custGeom>
        <a:noFill/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1217081" y="1328702"/>
        <a:ext cx="29067" cy="29067"/>
      </dsp:txXfrm>
    </dsp:sp>
    <dsp:sp modelId="{50668DE7-9948-4DB8-9F78-572BDEC7EF8C}">
      <dsp:nvSpPr>
        <dsp:cNvPr id="0" name=""/>
        <dsp:cNvSpPr/>
      </dsp:nvSpPr>
      <dsp:spPr>
        <a:xfrm>
          <a:off x="1096538" y="1040130"/>
          <a:ext cx="32095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60477" y="45720"/>
              </a:lnTo>
              <a:lnTo>
                <a:pt x="160477" y="93812"/>
              </a:lnTo>
              <a:lnTo>
                <a:pt x="320954" y="93812"/>
              </a:lnTo>
            </a:path>
          </a:pathLst>
        </a:custGeom>
        <a:noFill/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400" kern="1200"/>
        </a:p>
      </dsp:txBody>
      <dsp:txXfrm>
        <a:off x="1248902" y="1077736"/>
        <a:ext cx="16226" cy="16226"/>
      </dsp:txXfrm>
    </dsp:sp>
    <dsp:sp modelId="{AD95D6FF-000B-497F-9F1B-DA5D835ED5ED}">
      <dsp:nvSpPr>
        <dsp:cNvPr id="0" name=""/>
        <dsp:cNvSpPr/>
      </dsp:nvSpPr>
      <dsp:spPr>
        <a:xfrm>
          <a:off x="1096538" y="580504"/>
          <a:ext cx="270152" cy="505345"/>
        </a:xfrm>
        <a:custGeom>
          <a:avLst/>
          <a:gdLst/>
          <a:ahLst/>
          <a:cxnLst/>
          <a:rect l="0" t="0" r="0" b="0"/>
          <a:pathLst>
            <a:path>
              <a:moveTo>
                <a:pt x="0" y="505345"/>
              </a:moveTo>
              <a:lnTo>
                <a:pt x="135076" y="505345"/>
              </a:lnTo>
              <a:lnTo>
                <a:pt x="135076" y="0"/>
              </a:lnTo>
              <a:lnTo>
                <a:pt x="270152" y="0"/>
              </a:lnTo>
            </a:path>
          </a:pathLst>
        </a:custGeom>
        <a:noFill/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1217289" y="818851"/>
        <a:ext cx="28651" cy="28651"/>
      </dsp:txXfrm>
    </dsp:sp>
    <dsp:sp modelId="{12FC50FE-73DA-44F5-BD72-A99896E335C0}">
      <dsp:nvSpPr>
        <dsp:cNvPr id="0" name=""/>
        <dsp:cNvSpPr/>
      </dsp:nvSpPr>
      <dsp:spPr>
        <a:xfrm rot="16200000">
          <a:off x="389774" y="639180"/>
          <a:ext cx="520190" cy="89333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vert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北宋初期</a:t>
          </a:r>
          <a:endParaRPr lang="en-US" altLang="zh-CN" sz="14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389774" y="639180"/>
        <a:ext cx="520190" cy="893339"/>
      </dsp:txXfrm>
    </dsp:sp>
    <dsp:sp modelId="{5AFE789F-01BA-40D4-A60F-0FDD98A65223}">
      <dsp:nvSpPr>
        <dsp:cNvPr id="0" name=""/>
        <dsp:cNvSpPr/>
      </dsp:nvSpPr>
      <dsp:spPr>
        <a:xfrm>
          <a:off x="1366691" y="374595"/>
          <a:ext cx="2034314" cy="411817"/>
        </a:xfrm>
        <a:prstGeom prst="rect">
          <a:avLst/>
        </a:prstGeom>
        <a:solidFill>
          <a:srgbClr val="C00000"/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王禹偁与宋初文风和诗风</a:t>
          </a:r>
          <a:endParaRPr lang="en-US" altLang="zh-CN" sz="1400" kern="1200" dirty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366691" y="374595"/>
        <a:ext cx="2034314" cy="411817"/>
      </dsp:txXfrm>
    </dsp:sp>
    <dsp:sp modelId="{C0BB8BF2-CCBE-47B5-9A30-ACD9461A6D2E}">
      <dsp:nvSpPr>
        <dsp:cNvPr id="0" name=""/>
        <dsp:cNvSpPr/>
      </dsp:nvSpPr>
      <dsp:spPr>
        <a:xfrm>
          <a:off x="1417493" y="928033"/>
          <a:ext cx="1973111" cy="411817"/>
        </a:xfrm>
        <a:prstGeom prst="rect">
          <a:avLst/>
        </a:prstGeom>
        <a:noFill/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杨艺和西昆体、晚唐体</a:t>
          </a:r>
          <a:endParaRPr lang="zh-CN" altLang="en-US" sz="1400" kern="1200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417493" y="928033"/>
        <a:ext cx="1973111" cy="411817"/>
      </dsp:txXfrm>
    </dsp:sp>
    <dsp:sp modelId="{99937229-FB4F-4A6C-A5D3-ABE37A1AAF37}">
      <dsp:nvSpPr>
        <dsp:cNvPr id="0" name=""/>
        <dsp:cNvSpPr/>
      </dsp:nvSpPr>
      <dsp:spPr>
        <a:xfrm>
          <a:off x="1366691" y="1404139"/>
          <a:ext cx="2151209" cy="39296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晏殊的令词</a:t>
          </a:r>
        </a:p>
      </dsp:txBody>
      <dsp:txXfrm>
        <a:off x="1366691" y="1404139"/>
        <a:ext cx="2151209" cy="392964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CECEDA-1409-4466-B2BD-F879B52A71F4}">
      <dsp:nvSpPr>
        <dsp:cNvPr id="0" name=""/>
        <dsp:cNvSpPr/>
      </dsp:nvSpPr>
      <dsp:spPr>
        <a:xfrm>
          <a:off x="1335934" y="869936"/>
          <a:ext cx="216434" cy="41241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08217" y="0"/>
              </a:lnTo>
              <a:lnTo>
                <a:pt x="108217" y="412413"/>
              </a:lnTo>
              <a:lnTo>
                <a:pt x="216434" y="412413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1432508" y="1064499"/>
        <a:ext cx="23287" cy="23287"/>
      </dsp:txXfrm>
    </dsp:sp>
    <dsp:sp modelId="{50668DE7-9948-4DB8-9F78-572BDEC7EF8C}">
      <dsp:nvSpPr>
        <dsp:cNvPr id="0" name=""/>
        <dsp:cNvSpPr/>
      </dsp:nvSpPr>
      <dsp:spPr>
        <a:xfrm>
          <a:off x="1335934" y="824216"/>
          <a:ext cx="21643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16434" y="45720"/>
              </a:lnTo>
            </a:path>
          </a:pathLst>
        </a:custGeom>
        <a:noFill/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400" kern="1200"/>
        </a:p>
      </dsp:txBody>
      <dsp:txXfrm>
        <a:off x="1438741" y="864525"/>
        <a:ext cx="10821" cy="10821"/>
      </dsp:txXfrm>
    </dsp:sp>
    <dsp:sp modelId="{AD95D6FF-000B-497F-9F1B-DA5D835ED5ED}">
      <dsp:nvSpPr>
        <dsp:cNvPr id="0" name=""/>
        <dsp:cNvSpPr/>
      </dsp:nvSpPr>
      <dsp:spPr>
        <a:xfrm>
          <a:off x="1335934" y="457523"/>
          <a:ext cx="216434" cy="412413"/>
        </a:xfrm>
        <a:custGeom>
          <a:avLst/>
          <a:gdLst/>
          <a:ahLst/>
          <a:cxnLst/>
          <a:rect l="0" t="0" r="0" b="0"/>
          <a:pathLst>
            <a:path>
              <a:moveTo>
                <a:pt x="0" y="412413"/>
              </a:moveTo>
              <a:lnTo>
                <a:pt x="108217" y="412413"/>
              </a:lnTo>
              <a:lnTo>
                <a:pt x="108217" y="0"/>
              </a:lnTo>
              <a:lnTo>
                <a:pt x="216434" y="0"/>
              </a:lnTo>
            </a:path>
          </a:pathLst>
        </a:custGeom>
        <a:noFill/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1432508" y="652086"/>
        <a:ext cx="23287" cy="23287"/>
      </dsp:txXfrm>
    </dsp:sp>
    <dsp:sp modelId="{12FC50FE-73DA-44F5-BD72-A99896E335C0}">
      <dsp:nvSpPr>
        <dsp:cNvPr id="0" name=""/>
        <dsp:cNvSpPr/>
      </dsp:nvSpPr>
      <dsp:spPr>
        <a:xfrm rot="16200000">
          <a:off x="455226" y="281008"/>
          <a:ext cx="583560" cy="117785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vert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辛弃疾与辛派词人</a:t>
          </a:r>
          <a:endParaRPr lang="en-US" altLang="zh-CN" sz="14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455226" y="281008"/>
        <a:ext cx="583560" cy="1177855"/>
      </dsp:txXfrm>
    </dsp:sp>
    <dsp:sp modelId="{5AFE789F-01BA-40D4-A60F-0FDD98A65223}">
      <dsp:nvSpPr>
        <dsp:cNvPr id="0" name=""/>
        <dsp:cNvSpPr/>
      </dsp:nvSpPr>
      <dsp:spPr>
        <a:xfrm>
          <a:off x="1552369" y="292558"/>
          <a:ext cx="1425989" cy="329930"/>
        </a:xfrm>
        <a:prstGeom prst="rect">
          <a:avLst/>
        </a:prstGeom>
        <a:solidFill>
          <a:srgbClr val="C00000"/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辛词的题材内容</a:t>
          </a:r>
          <a:endParaRPr lang="en-US" altLang="zh-CN" sz="1400" kern="1200" dirty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552369" y="292558"/>
        <a:ext cx="1425989" cy="329930"/>
      </dsp:txXfrm>
    </dsp:sp>
    <dsp:sp modelId="{C0BB8BF2-CCBE-47B5-9A30-ACD9461A6D2E}">
      <dsp:nvSpPr>
        <dsp:cNvPr id="0" name=""/>
        <dsp:cNvSpPr/>
      </dsp:nvSpPr>
      <dsp:spPr>
        <a:xfrm>
          <a:off x="1552369" y="704971"/>
          <a:ext cx="1434083" cy="329930"/>
        </a:xfrm>
        <a:prstGeom prst="rect">
          <a:avLst/>
        </a:prstGeom>
        <a:noFill/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辛词的艺术成就</a:t>
          </a:r>
          <a:endParaRPr lang="zh-CN" altLang="en-US" sz="1400" kern="1200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552369" y="704971"/>
        <a:ext cx="1434083" cy="329930"/>
      </dsp:txXfrm>
    </dsp:sp>
    <dsp:sp modelId="{5A73CCE8-DFF3-495C-B4F1-0AF76F437F40}">
      <dsp:nvSpPr>
        <dsp:cNvPr id="0" name=""/>
        <dsp:cNvSpPr/>
      </dsp:nvSpPr>
      <dsp:spPr>
        <a:xfrm>
          <a:off x="1552369" y="1117384"/>
          <a:ext cx="1459471" cy="329930"/>
        </a:xfrm>
        <a:prstGeom prst="rect">
          <a:avLst/>
        </a:prstGeom>
        <a:noFill/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辛派词人</a:t>
          </a:r>
          <a:endParaRPr lang="zh-CN" altLang="en-US" sz="1400" kern="1200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552369" y="1117384"/>
        <a:ext cx="1459471" cy="329930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CECEDA-1409-4466-B2BD-F879B52A71F4}">
      <dsp:nvSpPr>
        <dsp:cNvPr id="0" name=""/>
        <dsp:cNvSpPr/>
      </dsp:nvSpPr>
      <dsp:spPr>
        <a:xfrm>
          <a:off x="1335934" y="869936"/>
          <a:ext cx="216434" cy="41241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08217" y="0"/>
              </a:lnTo>
              <a:lnTo>
                <a:pt x="108217" y="412413"/>
              </a:lnTo>
              <a:lnTo>
                <a:pt x="216434" y="412413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1432508" y="1064499"/>
        <a:ext cx="23287" cy="23287"/>
      </dsp:txXfrm>
    </dsp:sp>
    <dsp:sp modelId="{50668DE7-9948-4DB8-9F78-572BDEC7EF8C}">
      <dsp:nvSpPr>
        <dsp:cNvPr id="0" name=""/>
        <dsp:cNvSpPr/>
      </dsp:nvSpPr>
      <dsp:spPr>
        <a:xfrm>
          <a:off x="1335934" y="824216"/>
          <a:ext cx="21643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16434" y="45720"/>
              </a:lnTo>
            </a:path>
          </a:pathLst>
        </a:custGeom>
        <a:noFill/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400" kern="1200"/>
        </a:p>
      </dsp:txBody>
      <dsp:txXfrm>
        <a:off x="1438741" y="864525"/>
        <a:ext cx="10821" cy="10821"/>
      </dsp:txXfrm>
    </dsp:sp>
    <dsp:sp modelId="{AD95D6FF-000B-497F-9F1B-DA5D835ED5ED}">
      <dsp:nvSpPr>
        <dsp:cNvPr id="0" name=""/>
        <dsp:cNvSpPr/>
      </dsp:nvSpPr>
      <dsp:spPr>
        <a:xfrm>
          <a:off x="1335934" y="457523"/>
          <a:ext cx="216434" cy="412413"/>
        </a:xfrm>
        <a:custGeom>
          <a:avLst/>
          <a:gdLst/>
          <a:ahLst/>
          <a:cxnLst/>
          <a:rect l="0" t="0" r="0" b="0"/>
          <a:pathLst>
            <a:path>
              <a:moveTo>
                <a:pt x="0" y="412413"/>
              </a:moveTo>
              <a:lnTo>
                <a:pt x="108217" y="412413"/>
              </a:lnTo>
              <a:lnTo>
                <a:pt x="108217" y="0"/>
              </a:lnTo>
              <a:lnTo>
                <a:pt x="216434" y="0"/>
              </a:lnTo>
            </a:path>
          </a:pathLst>
        </a:custGeom>
        <a:noFill/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1432508" y="652086"/>
        <a:ext cx="23287" cy="23287"/>
      </dsp:txXfrm>
    </dsp:sp>
    <dsp:sp modelId="{12FC50FE-73DA-44F5-BD72-A99896E335C0}">
      <dsp:nvSpPr>
        <dsp:cNvPr id="0" name=""/>
        <dsp:cNvSpPr/>
      </dsp:nvSpPr>
      <dsp:spPr>
        <a:xfrm rot="16200000">
          <a:off x="455226" y="281008"/>
          <a:ext cx="583560" cy="117785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vert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辛弃疾与辛派词人</a:t>
          </a:r>
          <a:endParaRPr lang="en-US" altLang="zh-CN" sz="14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455226" y="281008"/>
        <a:ext cx="583560" cy="1177855"/>
      </dsp:txXfrm>
    </dsp:sp>
    <dsp:sp modelId="{5AFE789F-01BA-40D4-A60F-0FDD98A65223}">
      <dsp:nvSpPr>
        <dsp:cNvPr id="0" name=""/>
        <dsp:cNvSpPr/>
      </dsp:nvSpPr>
      <dsp:spPr>
        <a:xfrm>
          <a:off x="1552369" y="292558"/>
          <a:ext cx="1425989" cy="329930"/>
        </a:xfrm>
        <a:prstGeom prst="rect">
          <a:avLst/>
        </a:prstGeom>
        <a:solidFill>
          <a:schemeClr val="bg1"/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辛词的题材内容</a:t>
          </a:r>
          <a:endParaRPr lang="en-US" altLang="zh-CN" sz="1400" kern="1200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552369" y="292558"/>
        <a:ext cx="1425989" cy="329930"/>
      </dsp:txXfrm>
    </dsp:sp>
    <dsp:sp modelId="{C0BB8BF2-CCBE-47B5-9A30-ACD9461A6D2E}">
      <dsp:nvSpPr>
        <dsp:cNvPr id="0" name=""/>
        <dsp:cNvSpPr/>
      </dsp:nvSpPr>
      <dsp:spPr>
        <a:xfrm>
          <a:off x="1552369" y="704971"/>
          <a:ext cx="1434083" cy="329930"/>
        </a:xfrm>
        <a:prstGeom prst="rect">
          <a:avLst/>
        </a:prstGeom>
        <a:solidFill>
          <a:srgbClr val="C00000"/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辛词的艺术成就</a:t>
          </a:r>
          <a:endParaRPr lang="zh-CN" altLang="en-US" sz="1400" kern="1200" dirty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552369" y="704971"/>
        <a:ext cx="1434083" cy="329930"/>
      </dsp:txXfrm>
    </dsp:sp>
    <dsp:sp modelId="{5A73CCE8-DFF3-495C-B4F1-0AF76F437F40}">
      <dsp:nvSpPr>
        <dsp:cNvPr id="0" name=""/>
        <dsp:cNvSpPr/>
      </dsp:nvSpPr>
      <dsp:spPr>
        <a:xfrm>
          <a:off x="1552369" y="1117384"/>
          <a:ext cx="1459471" cy="329930"/>
        </a:xfrm>
        <a:prstGeom prst="rect">
          <a:avLst/>
        </a:prstGeom>
        <a:noFill/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辛派词人</a:t>
          </a:r>
          <a:endParaRPr lang="zh-CN" altLang="en-US" sz="1400" kern="1200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552369" y="1117384"/>
        <a:ext cx="1459471" cy="329930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CECEDA-1409-4466-B2BD-F879B52A71F4}">
      <dsp:nvSpPr>
        <dsp:cNvPr id="0" name=""/>
        <dsp:cNvSpPr/>
      </dsp:nvSpPr>
      <dsp:spPr>
        <a:xfrm>
          <a:off x="1335934" y="869936"/>
          <a:ext cx="216434" cy="41241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08217" y="0"/>
              </a:lnTo>
              <a:lnTo>
                <a:pt x="108217" y="412413"/>
              </a:lnTo>
              <a:lnTo>
                <a:pt x="216434" y="412413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1432508" y="1064499"/>
        <a:ext cx="23287" cy="23287"/>
      </dsp:txXfrm>
    </dsp:sp>
    <dsp:sp modelId="{50668DE7-9948-4DB8-9F78-572BDEC7EF8C}">
      <dsp:nvSpPr>
        <dsp:cNvPr id="0" name=""/>
        <dsp:cNvSpPr/>
      </dsp:nvSpPr>
      <dsp:spPr>
        <a:xfrm>
          <a:off x="1335934" y="824216"/>
          <a:ext cx="21643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16434" y="45720"/>
              </a:lnTo>
            </a:path>
          </a:pathLst>
        </a:custGeom>
        <a:noFill/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400" kern="1200"/>
        </a:p>
      </dsp:txBody>
      <dsp:txXfrm>
        <a:off x="1438741" y="864525"/>
        <a:ext cx="10821" cy="10821"/>
      </dsp:txXfrm>
    </dsp:sp>
    <dsp:sp modelId="{AD95D6FF-000B-497F-9F1B-DA5D835ED5ED}">
      <dsp:nvSpPr>
        <dsp:cNvPr id="0" name=""/>
        <dsp:cNvSpPr/>
      </dsp:nvSpPr>
      <dsp:spPr>
        <a:xfrm>
          <a:off x="1335934" y="457523"/>
          <a:ext cx="216434" cy="412413"/>
        </a:xfrm>
        <a:custGeom>
          <a:avLst/>
          <a:gdLst/>
          <a:ahLst/>
          <a:cxnLst/>
          <a:rect l="0" t="0" r="0" b="0"/>
          <a:pathLst>
            <a:path>
              <a:moveTo>
                <a:pt x="0" y="412413"/>
              </a:moveTo>
              <a:lnTo>
                <a:pt x="108217" y="412413"/>
              </a:lnTo>
              <a:lnTo>
                <a:pt x="108217" y="0"/>
              </a:lnTo>
              <a:lnTo>
                <a:pt x="216434" y="0"/>
              </a:lnTo>
            </a:path>
          </a:pathLst>
        </a:custGeom>
        <a:noFill/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1432508" y="652086"/>
        <a:ext cx="23287" cy="23287"/>
      </dsp:txXfrm>
    </dsp:sp>
    <dsp:sp modelId="{12FC50FE-73DA-44F5-BD72-A99896E335C0}">
      <dsp:nvSpPr>
        <dsp:cNvPr id="0" name=""/>
        <dsp:cNvSpPr/>
      </dsp:nvSpPr>
      <dsp:spPr>
        <a:xfrm rot="16200000">
          <a:off x="455226" y="281008"/>
          <a:ext cx="583560" cy="117785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vert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辛弃疾与辛派词人</a:t>
          </a:r>
          <a:endParaRPr lang="en-US" altLang="zh-CN" sz="14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455226" y="281008"/>
        <a:ext cx="583560" cy="1177855"/>
      </dsp:txXfrm>
    </dsp:sp>
    <dsp:sp modelId="{5AFE789F-01BA-40D4-A60F-0FDD98A65223}">
      <dsp:nvSpPr>
        <dsp:cNvPr id="0" name=""/>
        <dsp:cNvSpPr/>
      </dsp:nvSpPr>
      <dsp:spPr>
        <a:xfrm>
          <a:off x="1552369" y="292558"/>
          <a:ext cx="1425989" cy="329930"/>
        </a:xfrm>
        <a:prstGeom prst="rect">
          <a:avLst/>
        </a:prstGeom>
        <a:solidFill>
          <a:schemeClr val="bg1"/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辛词的题材内容</a:t>
          </a:r>
          <a:endParaRPr lang="en-US" altLang="zh-CN" sz="1400" kern="1200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552369" y="292558"/>
        <a:ext cx="1425989" cy="329930"/>
      </dsp:txXfrm>
    </dsp:sp>
    <dsp:sp modelId="{C0BB8BF2-CCBE-47B5-9A30-ACD9461A6D2E}">
      <dsp:nvSpPr>
        <dsp:cNvPr id="0" name=""/>
        <dsp:cNvSpPr/>
      </dsp:nvSpPr>
      <dsp:spPr>
        <a:xfrm>
          <a:off x="1552369" y="704971"/>
          <a:ext cx="1434083" cy="329930"/>
        </a:xfrm>
        <a:prstGeom prst="rect">
          <a:avLst/>
        </a:prstGeom>
        <a:solidFill>
          <a:schemeClr val="bg1"/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辛词的艺术成就</a:t>
          </a:r>
          <a:endParaRPr lang="zh-CN" altLang="en-US" sz="1400" kern="1200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552369" y="704971"/>
        <a:ext cx="1434083" cy="329930"/>
      </dsp:txXfrm>
    </dsp:sp>
    <dsp:sp modelId="{5A73CCE8-DFF3-495C-B4F1-0AF76F437F40}">
      <dsp:nvSpPr>
        <dsp:cNvPr id="0" name=""/>
        <dsp:cNvSpPr/>
      </dsp:nvSpPr>
      <dsp:spPr>
        <a:xfrm>
          <a:off x="1552369" y="1117384"/>
          <a:ext cx="1459471" cy="329930"/>
        </a:xfrm>
        <a:prstGeom prst="rect">
          <a:avLst/>
        </a:prstGeom>
        <a:solidFill>
          <a:srgbClr val="C00000"/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辛派词人</a:t>
          </a:r>
          <a:endParaRPr lang="zh-CN" altLang="en-US" sz="1400" kern="1200" dirty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552369" y="1117384"/>
        <a:ext cx="1459471" cy="329930"/>
      </dsp:txXfrm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CECEDA-1409-4466-B2BD-F879B52A71F4}">
      <dsp:nvSpPr>
        <dsp:cNvPr id="0" name=""/>
        <dsp:cNvSpPr/>
      </dsp:nvSpPr>
      <dsp:spPr>
        <a:xfrm>
          <a:off x="1335934" y="869936"/>
          <a:ext cx="216434" cy="41241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08217" y="0"/>
              </a:lnTo>
              <a:lnTo>
                <a:pt x="108217" y="412413"/>
              </a:lnTo>
              <a:lnTo>
                <a:pt x="216434" y="412413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1432508" y="1064499"/>
        <a:ext cx="23287" cy="23287"/>
      </dsp:txXfrm>
    </dsp:sp>
    <dsp:sp modelId="{50668DE7-9948-4DB8-9F78-572BDEC7EF8C}">
      <dsp:nvSpPr>
        <dsp:cNvPr id="0" name=""/>
        <dsp:cNvSpPr/>
      </dsp:nvSpPr>
      <dsp:spPr>
        <a:xfrm>
          <a:off x="1335934" y="824216"/>
          <a:ext cx="21643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16434" y="45720"/>
              </a:lnTo>
            </a:path>
          </a:pathLst>
        </a:custGeom>
        <a:noFill/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400" kern="1200"/>
        </a:p>
      </dsp:txBody>
      <dsp:txXfrm>
        <a:off x="1438741" y="864525"/>
        <a:ext cx="10821" cy="10821"/>
      </dsp:txXfrm>
    </dsp:sp>
    <dsp:sp modelId="{AD95D6FF-000B-497F-9F1B-DA5D835ED5ED}">
      <dsp:nvSpPr>
        <dsp:cNvPr id="0" name=""/>
        <dsp:cNvSpPr/>
      </dsp:nvSpPr>
      <dsp:spPr>
        <a:xfrm>
          <a:off x="1335934" y="457523"/>
          <a:ext cx="216434" cy="412413"/>
        </a:xfrm>
        <a:custGeom>
          <a:avLst/>
          <a:gdLst/>
          <a:ahLst/>
          <a:cxnLst/>
          <a:rect l="0" t="0" r="0" b="0"/>
          <a:pathLst>
            <a:path>
              <a:moveTo>
                <a:pt x="0" y="412413"/>
              </a:moveTo>
              <a:lnTo>
                <a:pt x="108217" y="412413"/>
              </a:lnTo>
              <a:lnTo>
                <a:pt x="108217" y="0"/>
              </a:lnTo>
              <a:lnTo>
                <a:pt x="216434" y="0"/>
              </a:lnTo>
            </a:path>
          </a:pathLst>
        </a:custGeom>
        <a:noFill/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1432508" y="652086"/>
        <a:ext cx="23287" cy="23287"/>
      </dsp:txXfrm>
    </dsp:sp>
    <dsp:sp modelId="{12FC50FE-73DA-44F5-BD72-A99896E335C0}">
      <dsp:nvSpPr>
        <dsp:cNvPr id="0" name=""/>
        <dsp:cNvSpPr/>
      </dsp:nvSpPr>
      <dsp:spPr>
        <a:xfrm rot="16200000">
          <a:off x="455226" y="281008"/>
          <a:ext cx="583560" cy="117785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vert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辛弃疾与辛派词人</a:t>
          </a:r>
          <a:endParaRPr lang="en-US" altLang="zh-CN" sz="14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455226" y="281008"/>
        <a:ext cx="583560" cy="1177855"/>
      </dsp:txXfrm>
    </dsp:sp>
    <dsp:sp modelId="{5AFE789F-01BA-40D4-A60F-0FDD98A65223}">
      <dsp:nvSpPr>
        <dsp:cNvPr id="0" name=""/>
        <dsp:cNvSpPr/>
      </dsp:nvSpPr>
      <dsp:spPr>
        <a:xfrm>
          <a:off x="1552369" y="292558"/>
          <a:ext cx="1425989" cy="329930"/>
        </a:xfrm>
        <a:prstGeom prst="rect">
          <a:avLst/>
        </a:prstGeom>
        <a:solidFill>
          <a:schemeClr val="bg1"/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辛词的题材内容</a:t>
          </a:r>
          <a:endParaRPr lang="en-US" altLang="zh-CN" sz="1400" kern="1200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552369" y="292558"/>
        <a:ext cx="1425989" cy="329930"/>
      </dsp:txXfrm>
    </dsp:sp>
    <dsp:sp modelId="{C0BB8BF2-CCBE-47B5-9A30-ACD9461A6D2E}">
      <dsp:nvSpPr>
        <dsp:cNvPr id="0" name=""/>
        <dsp:cNvSpPr/>
      </dsp:nvSpPr>
      <dsp:spPr>
        <a:xfrm>
          <a:off x="1552369" y="704971"/>
          <a:ext cx="1434083" cy="329930"/>
        </a:xfrm>
        <a:prstGeom prst="rect">
          <a:avLst/>
        </a:prstGeom>
        <a:solidFill>
          <a:schemeClr val="bg1"/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辛词的艺术成就</a:t>
          </a:r>
          <a:endParaRPr lang="zh-CN" altLang="en-US" sz="1400" kern="1200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552369" y="704971"/>
        <a:ext cx="1434083" cy="329930"/>
      </dsp:txXfrm>
    </dsp:sp>
    <dsp:sp modelId="{5A73CCE8-DFF3-495C-B4F1-0AF76F437F40}">
      <dsp:nvSpPr>
        <dsp:cNvPr id="0" name=""/>
        <dsp:cNvSpPr/>
      </dsp:nvSpPr>
      <dsp:spPr>
        <a:xfrm>
          <a:off x="1552369" y="1117384"/>
          <a:ext cx="1459471" cy="329930"/>
        </a:xfrm>
        <a:prstGeom prst="rect">
          <a:avLst/>
        </a:prstGeom>
        <a:solidFill>
          <a:srgbClr val="C00000"/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辛派词人</a:t>
          </a:r>
          <a:endParaRPr lang="zh-CN" altLang="en-US" sz="1400" kern="1200" dirty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552369" y="1117384"/>
        <a:ext cx="1459471" cy="329930"/>
      </dsp:txXfrm>
    </dsp:sp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CECEDA-1409-4466-B2BD-F879B52A71F4}">
      <dsp:nvSpPr>
        <dsp:cNvPr id="0" name=""/>
        <dsp:cNvSpPr/>
      </dsp:nvSpPr>
      <dsp:spPr>
        <a:xfrm>
          <a:off x="1335934" y="869936"/>
          <a:ext cx="216434" cy="41241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08217" y="0"/>
              </a:lnTo>
              <a:lnTo>
                <a:pt x="108217" y="412413"/>
              </a:lnTo>
              <a:lnTo>
                <a:pt x="216434" y="412413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1432508" y="1064499"/>
        <a:ext cx="23287" cy="23287"/>
      </dsp:txXfrm>
    </dsp:sp>
    <dsp:sp modelId="{50668DE7-9948-4DB8-9F78-572BDEC7EF8C}">
      <dsp:nvSpPr>
        <dsp:cNvPr id="0" name=""/>
        <dsp:cNvSpPr/>
      </dsp:nvSpPr>
      <dsp:spPr>
        <a:xfrm>
          <a:off x="1335934" y="824216"/>
          <a:ext cx="21643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16434" y="45720"/>
              </a:lnTo>
            </a:path>
          </a:pathLst>
        </a:custGeom>
        <a:noFill/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400" kern="1200"/>
        </a:p>
      </dsp:txBody>
      <dsp:txXfrm>
        <a:off x="1438741" y="864525"/>
        <a:ext cx="10821" cy="10821"/>
      </dsp:txXfrm>
    </dsp:sp>
    <dsp:sp modelId="{AD95D6FF-000B-497F-9F1B-DA5D835ED5ED}">
      <dsp:nvSpPr>
        <dsp:cNvPr id="0" name=""/>
        <dsp:cNvSpPr/>
      </dsp:nvSpPr>
      <dsp:spPr>
        <a:xfrm>
          <a:off x="1335934" y="457523"/>
          <a:ext cx="216434" cy="412413"/>
        </a:xfrm>
        <a:custGeom>
          <a:avLst/>
          <a:gdLst/>
          <a:ahLst/>
          <a:cxnLst/>
          <a:rect l="0" t="0" r="0" b="0"/>
          <a:pathLst>
            <a:path>
              <a:moveTo>
                <a:pt x="0" y="412413"/>
              </a:moveTo>
              <a:lnTo>
                <a:pt x="108217" y="412413"/>
              </a:lnTo>
              <a:lnTo>
                <a:pt x="108217" y="0"/>
              </a:lnTo>
              <a:lnTo>
                <a:pt x="216434" y="0"/>
              </a:lnTo>
            </a:path>
          </a:pathLst>
        </a:custGeom>
        <a:noFill/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1432508" y="652086"/>
        <a:ext cx="23287" cy="23287"/>
      </dsp:txXfrm>
    </dsp:sp>
    <dsp:sp modelId="{12FC50FE-73DA-44F5-BD72-A99896E335C0}">
      <dsp:nvSpPr>
        <dsp:cNvPr id="0" name=""/>
        <dsp:cNvSpPr/>
      </dsp:nvSpPr>
      <dsp:spPr>
        <a:xfrm rot="16200000">
          <a:off x="455226" y="281008"/>
          <a:ext cx="583560" cy="117785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vert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辛弃疾与辛派词人</a:t>
          </a:r>
          <a:endParaRPr lang="en-US" altLang="zh-CN" sz="14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455226" y="281008"/>
        <a:ext cx="583560" cy="1177855"/>
      </dsp:txXfrm>
    </dsp:sp>
    <dsp:sp modelId="{5AFE789F-01BA-40D4-A60F-0FDD98A65223}">
      <dsp:nvSpPr>
        <dsp:cNvPr id="0" name=""/>
        <dsp:cNvSpPr/>
      </dsp:nvSpPr>
      <dsp:spPr>
        <a:xfrm>
          <a:off x="1552369" y="292558"/>
          <a:ext cx="1425989" cy="329930"/>
        </a:xfrm>
        <a:prstGeom prst="rect">
          <a:avLst/>
        </a:prstGeom>
        <a:solidFill>
          <a:schemeClr val="bg1"/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辛词的题材内容</a:t>
          </a:r>
          <a:endParaRPr lang="en-US" altLang="zh-CN" sz="1400" kern="1200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552369" y="292558"/>
        <a:ext cx="1425989" cy="329930"/>
      </dsp:txXfrm>
    </dsp:sp>
    <dsp:sp modelId="{C0BB8BF2-CCBE-47B5-9A30-ACD9461A6D2E}">
      <dsp:nvSpPr>
        <dsp:cNvPr id="0" name=""/>
        <dsp:cNvSpPr/>
      </dsp:nvSpPr>
      <dsp:spPr>
        <a:xfrm>
          <a:off x="1552369" y="704971"/>
          <a:ext cx="1434083" cy="329930"/>
        </a:xfrm>
        <a:prstGeom prst="rect">
          <a:avLst/>
        </a:prstGeom>
        <a:solidFill>
          <a:schemeClr val="bg1"/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辛词的艺术成就</a:t>
          </a:r>
          <a:endParaRPr lang="zh-CN" altLang="en-US" sz="1400" kern="1200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552369" y="704971"/>
        <a:ext cx="1434083" cy="329930"/>
      </dsp:txXfrm>
    </dsp:sp>
    <dsp:sp modelId="{5A73CCE8-DFF3-495C-B4F1-0AF76F437F40}">
      <dsp:nvSpPr>
        <dsp:cNvPr id="0" name=""/>
        <dsp:cNvSpPr/>
      </dsp:nvSpPr>
      <dsp:spPr>
        <a:xfrm>
          <a:off x="1552369" y="1117384"/>
          <a:ext cx="1459471" cy="329930"/>
        </a:xfrm>
        <a:prstGeom prst="rect">
          <a:avLst/>
        </a:prstGeom>
        <a:solidFill>
          <a:srgbClr val="C00000"/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辛派词人</a:t>
          </a:r>
          <a:endParaRPr lang="zh-CN" altLang="en-US" sz="1400" kern="1200" dirty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552369" y="1117384"/>
        <a:ext cx="1459471" cy="329930"/>
      </dsp:txXfrm>
    </dsp:sp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DD8224-612E-4D18-9D3A-216E5928768C}">
      <dsp:nvSpPr>
        <dsp:cNvPr id="0" name=""/>
        <dsp:cNvSpPr/>
      </dsp:nvSpPr>
      <dsp:spPr>
        <a:xfrm>
          <a:off x="4468643" y="1633727"/>
          <a:ext cx="407255" cy="51663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03627" y="0"/>
              </a:lnTo>
              <a:lnTo>
                <a:pt x="203627" y="516637"/>
              </a:lnTo>
              <a:lnTo>
                <a:pt x="407255" y="516637"/>
              </a:lnTo>
            </a:path>
          </a:pathLst>
        </a:custGeom>
        <a:noFill/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4655824" y="1875600"/>
        <a:ext cx="32892" cy="32892"/>
      </dsp:txXfrm>
    </dsp:sp>
    <dsp:sp modelId="{50668DE7-9948-4DB8-9F78-572BDEC7EF8C}">
      <dsp:nvSpPr>
        <dsp:cNvPr id="0" name=""/>
        <dsp:cNvSpPr/>
      </dsp:nvSpPr>
      <dsp:spPr>
        <a:xfrm>
          <a:off x="4468643" y="1570839"/>
          <a:ext cx="40725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62888"/>
              </a:moveTo>
              <a:lnTo>
                <a:pt x="203627" y="62888"/>
              </a:lnTo>
              <a:lnTo>
                <a:pt x="203627" y="45720"/>
              </a:lnTo>
              <a:lnTo>
                <a:pt x="407255" y="45720"/>
              </a:lnTo>
            </a:path>
          </a:pathLst>
        </a:custGeom>
        <a:noFill/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400" kern="1200"/>
        </a:p>
      </dsp:txBody>
      <dsp:txXfrm>
        <a:off x="4662080" y="1606368"/>
        <a:ext cx="20380" cy="20380"/>
      </dsp:txXfrm>
    </dsp:sp>
    <dsp:sp modelId="{37C9E173-1101-4256-93B8-7BA9BD6C0CBD}">
      <dsp:nvSpPr>
        <dsp:cNvPr id="0" name=""/>
        <dsp:cNvSpPr/>
      </dsp:nvSpPr>
      <dsp:spPr>
        <a:xfrm>
          <a:off x="4468643" y="1099921"/>
          <a:ext cx="407255" cy="533806"/>
        </a:xfrm>
        <a:custGeom>
          <a:avLst/>
          <a:gdLst/>
          <a:ahLst/>
          <a:cxnLst/>
          <a:rect l="0" t="0" r="0" b="0"/>
          <a:pathLst>
            <a:path>
              <a:moveTo>
                <a:pt x="0" y="533806"/>
              </a:moveTo>
              <a:lnTo>
                <a:pt x="203627" y="533806"/>
              </a:lnTo>
              <a:lnTo>
                <a:pt x="203627" y="0"/>
              </a:lnTo>
              <a:lnTo>
                <a:pt x="407255" y="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4655485" y="1350039"/>
        <a:ext cx="33571" cy="33571"/>
      </dsp:txXfrm>
    </dsp:sp>
    <dsp:sp modelId="{12FC50FE-73DA-44F5-BD72-A99896E335C0}">
      <dsp:nvSpPr>
        <dsp:cNvPr id="0" name=""/>
        <dsp:cNvSpPr/>
      </dsp:nvSpPr>
      <dsp:spPr>
        <a:xfrm rot="16200000">
          <a:off x="3245342" y="642302"/>
          <a:ext cx="463750" cy="198285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vert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伟大的爱国诗人陆游 </a:t>
          </a:r>
          <a:endParaRPr lang="en-US" altLang="zh-CN" sz="14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3245342" y="642302"/>
        <a:ext cx="463750" cy="1982851"/>
      </dsp:txXfrm>
    </dsp:sp>
    <dsp:sp modelId="{DD936C5A-C466-434C-A910-EB5435AD2F3E}">
      <dsp:nvSpPr>
        <dsp:cNvPr id="0" name=""/>
        <dsp:cNvSpPr/>
      </dsp:nvSpPr>
      <dsp:spPr>
        <a:xfrm>
          <a:off x="4875899" y="937742"/>
          <a:ext cx="2036278" cy="324358"/>
        </a:xfrm>
        <a:prstGeom prst="rect">
          <a:avLst/>
        </a:prstGeom>
        <a:solidFill>
          <a:schemeClr val="bg1"/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陆游的诗歌创作</a:t>
          </a:r>
          <a:endParaRPr lang="zh-CN" altLang="en-US" sz="1400" kern="1200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4875899" y="937742"/>
        <a:ext cx="2036278" cy="324358"/>
      </dsp:txXfrm>
    </dsp:sp>
    <dsp:sp modelId="{C0BB8BF2-CCBE-47B5-9A30-ACD9461A6D2E}">
      <dsp:nvSpPr>
        <dsp:cNvPr id="0" name=""/>
        <dsp:cNvSpPr/>
      </dsp:nvSpPr>
      <dsp:spPr>
        <a:xfrm>
          <a:off x="4875899" y="1417305"/>
          <a:ext cx="2050532" cy="398508"/>
        </a:xfrm>
        <a:prstGeom prst="rect">
          <a:avLst/>
        </a:prstGeom>
        <a:noFill/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陆游诗歌的艺术成就</a:t>
          </a:r>
          <a:endParaRPr lang="zh-CN" altLang="en-US" sz="1400" kern="1200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4875899" y="1417305"/>
        <a:ext cx="2050532" cy="398508"/>
      </dsp:txXfrm>
    </dsp:sp>
    <dsp:sp modelId="{99937229-FB4F-4A6C-A5D3-ABE37A1AAF37}">
      <dsp:nvSpPr>
        <dsp:cNvPr id="0" name=""/>
        <dsp:cNvSpPr/>
      </dsp:nvSpPr>
      <dsp:spPr>
        <a:xfrm>
          <a:off x="4875899" y="1971017"/>
          <a:ext cx="2024651" cy="358695"/>
        </a:xfrm>
        <a:prstGeom prst="rect">
          <a:avLst/>
        </a:prstGeom>
        <a:solidFill>
          <a:srgbClr val="C00000"/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陆游的词和散文</a:t>
          </a:r>
        </a:p>
      </dsp:txBody>
      <dsp:txXfrm>
        <a:off x="4875899" y="1971017"/>
        <a:ext cx="2024651" cy="358695"/>
      </dsp:txXfrm>
    </dsp:sp>
  </dsp:spTree>
</dsp:drawing>
</file>

<file path=ppt/diagrams/drawing2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0668DE7-9948-4DB8-9F78-572BDEC7EF8C}">
      <dsp:nvSpPr>
        <dsp:cNvPr id="0" name=""/>
        <dsp:cNvSpPr/>
      </dsp:nvSpPr>
      <dsp:spPr>
        <a:xfrm>
          <a:off x="2183495" y="1162274"/>
          <a:ext cx="289731" cy="27604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44865" y="0"/>
              </a:lnTo>
              <a:lnTo>
                <a:pt x="144865" y="276040"/>
              </a:lnTo>
              <a:lnTo>
                <a:pt x="289731" y="276040"/>
              </a:lnTo>
            </a:path>
          </a:pathLst>
        </a:custGeom>
        <a:noFill/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400" kern="1200"/>
        </a:p>
      </dsp:txBody>
      <dsp:txXfrm>
        <a:off x="2318357" y="1290290"/>
        <a:ext cx="20008" cy="20008"/>
      </dsp:txXfrm>
    </dsp:sp>
    <dsp:sp modelId="{37C9E173-1101-4256-93B8-7BA9BD6C0CBD}">
      <dsp:nvSpPr>
        <dsp:cNvPr id="0" name=""/>
        <dsp:cNvSpPr/>
      </dsp:nvSpPr>
      <dsp:spPr>
        <a:xfrm>
          <a:off x="2183495" y="886234"/>
          <a:ext cx="289731" cy="276040"/>
        </a:xfrm>
        <a:custGeom>
          <a:avLst/>
          <a:gdLst/>
          <a:ahLst/>
          <a:cxnLst/>
          <a:rect l="0" t="0" r="0" b="0"/>
          <a:pathLst>
            <a:path>
              <a:moveTo>
                <a:pt x="0" y="276040"/>
              </a:moveTo>
              <a:lnTo>
                <a:pt x="144865" y="276040"/>
              </a:lnTo>
              <a:lnTo>
                <a:pt x="144865" y="0"/>
              </a:lnTo>
              <a:lnTo>
                <a:pt x="289731" y="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2318357" y="1014249"/>
        <a:ext cx="20008" cy="20008"/>
      </dsp:txXfrm>
    </dsp:sp>
    <dsp:sp modelId="{12FC50FE-73DA-44F5-BD72-A99896E335C0}">
      <dsp:nvSpPr>
        <dsp:cNvPr id="0" name=""/>
        <dsp:cNvSpPr/>
      </dsp:nvSpPr>
      <dsp:spPr>
        <a:xfrm rot="16200000">
          <a:off x="1199225" y="456949"/>
          <a:ext cx="557891" cy="14106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vert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杨万里和范成大</a:t>
          </a:r>
          <a:endParaRPr lang="en-US" altLang="zh-CN" sz="14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199225" y="456949"/>
        <a:ext cx="557891" cy="1410649"/>
      </dsp:txXfrm>
    </dsp:sp>
    <dsp:sp modelId="{DD936C5A-C466-434C-A910-EB5435AD2F3E}">
      <dsp:nvSpPr>
        <dsp:cNvPr id="0" name=""/>
        <dsp:cNvSpPr/>
      </dsp:nvSpPr>
      <dsp:spPr>
        <a:xfrm>
          <a:off x="2473227" y="665402"/>
          <a:ext cx="1448658" cy="441664"/>
        </a:xfrm>
        <a:prstGeom prst="rect">
          <a:avLst/>
        </a:prstGeom>
        <a:solidFill>
          <a:srgbClr val="C00000"/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杨万里</a:t>
          </a:r>
          <a:endParaRPr lang="zh-CN" altLang="en-US" sz="1400" kern="1200" dirty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2473227" y="665402"/>
        <a:ext cx="1448658" cy="441664"/>
      </dsp:txXfrm>
    </dsp:sp>
    <dsp:sp modelId="{C0BB8BF2-CCBE-47B5-9A30-ACD9461A6D2E}">
      <dsp:nvSpPr>
        <dsp:cNvPr id="0" name=""/>
        <dsp:cNvSpPr/>
      </dsp:nvSpPr>
      <dsp:spPr>
        <a:xfrm>
          <a:off x="2473227" y="1217482"/>
          <a:ext cx="1458799" cy="441664"/>
        </a:xfrm>
        <a:prstGeom prst="rect">
          <a:avLst/>
        </a:prstGeom>
        <a:noFill/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范成大</a:t>
          </a:r>
          <a:endParaRPr lang="zh-CN" altLang="en-US" sz="1400" kern="1200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2473227" y="1217482"/>
        <a:ext cx="1458799" cy="441664"/>
      </dsp:txXfrm>
    </dsp:sp>
  </dsp:spTree>
</dsp:drawing>
</file>

<file path=ppt/diagrams/drawing2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0668DE7-9948-4DB8-9F78-572BDEC7EF8C}">
      <dsp:nvSpPr>
        <dsp:cNvPr id="0" name=""/>
        <dsp:cNvSpPr/>
      </dsp:nvSpPr>
      <dsp:spPr>
        <a:xfrm>
          <a:off x="2183495" y="1162274"/>
          <a:ext cx="289731" cy="27604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44865" y="0"/>
              </a:lnTo>
              <a:lnTo>
                <a:pt x="144865" y="276040"/>
              </a:lnTo>
              <a:lnTo>
                <a:pt x="289731" y="276040"/>
              </a:lnTo>
            </a:path>
          </a:pathLst>
        </a:custGeom>
        <a:noFill/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400" kern="1200"/>
        </a:p>
      </dsp:txBody>
      <dsp:txXfrm>
        <a:off x="2318357" y="1290290"/>
        <a:ext cx="20008" cy="20008"/>
      </dsp:txXfrm>
    </dsp:sp>
    <dsp:sp modelId="{37C9E173-1101-4256-93B8-7BA9BD6C0CBD}">
      <dsp:nvSpPr>
        <dsp:cNvPr id="0" name=""/>
        <dsp:cNvSpPr/>
      </dsp:nvSpPr>
      <dsp:spPr>
        <a:xfrm>
          <a:off x="2183495" y="886234"/>
          <a:ext cx="289731" cy="276040"/>
        </a:xfrm>
        <a:custGeom>
          <a:avLst/>
          <a:gdLst/>
          <a:ahLst/>
          <a:cxnLst/>
          <a:rect l="0" t="0" r="0" b="0"/>
          <a:pathLst>
            <a:path>
              <a:moveTo>
                <a:pt x="0" y="276040"/>
              </a:moveTo>
              <a:lnTo>
                <a:pt x="144865" y="276040"/>
              </a:lnTo>
              <a:lnTo>
                <a:pt x="144865" y="0"/>
              </a:lnTo>
              <a:lnTo>
                <a:pt x="289731" y="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2318357" y="1014249"/>
        <a:ext cx="20008" cy="20008"/>
      </dsp:txXfrm>
    </dsp:sp>
    <dsp:sp modelId="{12FC50FE-73DA-44F5-BD72-A99896E335C0}">
      <dsp:nvSpPr>
        <dsp:cNvPr id="0" name=""/>
        <dsp:cNvSpPr/>
      </dsp:nvSpPr>
      <dsp:spPr>
        <a:xfrm rot="16200000">
          <a:off x="1199225" y="456949"/>
          <a:ext cx="557891" cy="14106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vert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杨万里和范成大</a:t>
          </a:r>
          <a:endParaRPr lang="en-US" altLang="zh-CN" sz="14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199225" y="456949"/>
        <a:ext cx="557891" cy="1410649"/>
      </dsp:txXfrm>
    </dsp:sp>
    <dsp:sp modelId="{DD936C5A-C466-434C-A910-EB5435AD2F3E}">
      <dsp:nvSpPr>
        <dsp:cNvPr id="0" name=""/>
        <dsp:cNvSpPr/>
      </dsp:nvSpPr>
      <dsp:spPr>
        <a:xfrm>
          <a:off x="2473227" y="665402"/>
          <a:ext cx="1448658" cy="441664"/>
        </a:xfrm>
        <a:prstGeom prst="rect">
          <a:avLst/>
        </a:prstGeom>
        <a:solidFill>
          <a:srgbClr val="C00000"/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杨万里</a:t>
          </a:r>
          <a:endParaRPr lang="zh-CN" altLang="en-US" sz="1400" kern="1200" dirty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2473227" y="665402"/>
        <a:ext cx="1448658" cy="441664"/>
      </dsp:txXfrm>
    </dsp:sp>
    <dsp:sp modelId="{C0BB8BF2-CCBE-47B5-9A30-ACD9461A6D2E}">
      <dsp:nvSpPr>
        <dsp:cNvPr id="0" name=""/>
        <dsp:cNvSpPr/>
      </dsp:nvSpPr>
      <dsp:spPr>
        <a:xfrm>
          <a:off x="2473227" y="1217482"/>
          <a:ext cx="1458799" cy="441664"/>
        </a:xfrm>
        <a:prstGeom prst="rect">
          <a:avLst/>
        </a:prstGeom>
        <a:noFill/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范成大</a:t>
          </a:r>
          <a:endParaRPr lang="zh-CN" altLang="en-US" sz="1400" kern="1200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2473227" y="1217482"/>
        <a:ext cx="1458799" cy="441664"/>
      </dsp:txXfrm>
    </dsp:sp>
  </dsp:spTree>
</dsp:drawing>
</file>

<file path=ppt/diagrams/drawing2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0668DE7-9948-4DB8-9F78-572BDEC7EF8C}">
      <dsp:nvSpPr>
        <dsp:cNvPr id="0" name=""/>
        <dsp:cNvSpPr/>
      </dsp:nvSpPr>
      <dsp:spPr>
        <a:xfrm>
          <a:off x="2183495" y="1162274"/>
          <a:ext cx="289731" cy="27604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44865" y="0"/>
              </a:lnTo>
              <a:lnTo>
                <a:pt x="144865" y="276040"/>
              </a:lnTo>
              <a:lnTo>
                <a:pt x="289731" y="276040"/>
              </a:lnTo>
            </a:path>
          </a:pathLst>
        </a:custGeom>
        <a:noFill/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400" kern="1200"/>
        </a:p>
      </dsp:txBody>
      <dsp:txXfrm>
        <a:off x="2318357" y="1290290"/>
        <a:ext cx="20008" cy="20008"/>
      </dsp:txXfrm>
    </dsp:sp>
    <dsp:sp modelId="{37C9E173-1101-4256-93B8-7BA9BD6C0CBD}">
      <dsp:nvSpPr>
        <dsp:cNvPr id="0" name=""/>
        <dsp:cNvSpPr/>
      </dsp:nvSpPr>
      <dsp:spPr>
        <a:xfrm>
          <a:off x="2183495" y="886234"/>
          <a:ext cx="289731" cy="276040"/>
        </a:xfrm>
        <a:custGeom>
          <a:avLst/>
          <a:gdLst/>
          <a:ahLst/>
          <a:cxnLst/>
          <a:rect l="0" t="0" r="0" b="0"/>
          <a:pathLst>
            <a:path>
              <a:moveTo>
                <a:pt x="0" y="276040"/>
              </a:moveTo>
              <a:lnTo>
                <a:pt x="144865" y="276040"/>
              </a:lnTo>
              <a:lnTo>
                <a:pt x="144865" y="0"/>
              </a:lnTo>
              <a:lnTo>
                <a:pt x="289731" y="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2318357" y="1014249"/>
        <a:ext cx="20008" cy="20008"/>
      </dsp:txXfrm>
    </dsp:sp>
    <dsp:sp modelId="{12FC50FE-73DA-44F5-BD72-A99896E335C0}">
      <dsp:nvSpPr>
        <dsp:cNvPr id="0" name=""/>
        <dsp:cNvSpPr/>
      </dsp:nvSpPr>
      <dsp:spPr>
        <a:xfrm rot="16200000">
          <a:off x="1199225" y="456949"/>
          <a:ext cx="557891" cy="14106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vert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杨万里和范成大</a:t>
          </a:r>
          <a:endParaRPr lang="en-US" altLang="zh-CN" sz="14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199225" y="456949"/>
        <a:ext cx="557891" cy="1410649"/>
      </dsp:txXfrm>
    </dsp:sp>
    <dsp:sp modelId="{DD936C5A-C466-434C-A910-EB5435AD2F3E}">
      <dsp:nvSpPr>
        <dsp:cNvPr id="0" name=""/>
        <dsp:cNvSpPr/>
      </dsp:nvSpPr>
      <dsp:spPr>
        <a:xfrm>
          <a:off x="2473227" y="665402"/>
          <a:ext cx="1448658" cy="441664"/>
        </a:xfrm>
        <a:prstGeom prst="rect">
          <a:avLst/>
        </a:prstGeom>
        <a:solidFill>
          <a:schemeClr val="bg1"/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杨万里</a:t>
          </a:r>
          <a:endParaRPr lang="zh-CN" altLang="en-US" sz="1400" kern="1200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2473227" y="665402"/>
        <a:ext cx="1448658" cy="441664"/>
      </dsp:txXfrm>
    </dsp:sp>
    <dsp:sp modelId="{C0BB8BF2-CCBE-47B5-9A30-ACD9461A6D2E}">
      <dsp:nvSpPr>
        <dsp:cNvPr id="0" name=""/>
        <dsp:cNvSpPr/>
      </dsp:nvSpPr>
      <dsp:spPr>
        <a:xfrm>
          <a:off x="2473227" y="1217482"/>
          <a:ext cx="1458799" cy="441664"/>
        </a:xfrm>
        <a:prstGeom prst="rect">
          <a:avLst/>
        </a:prstGeom>
        <a:solidFill>
          <a:srgbClr val="C00000"/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范成大</a:t>
          </a:r>
          <a:endParaRPr lang="zh-CN" altLang="en-US" sz="1400" kern="1200" dirty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2473227" y="1217482"/>
        <a:ext cx="1458799" cy="441664"/>
      </dsp:txXfrm>
    </dsp:sp>
  </dsp:spTree>
</dsp:drawing>
</file>

<file path=ppt/diagrams/drawing2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0668DE7-9948-4DB8-9F78-572BDEC7EF8C}">
      <dsp:nvSpPr>
        <dsp:cNvPr id="0" name=""/>
        <dsp:cNvSpPr/>
      </dsp:nvSpPr>
      <dsp:spPr>
        <a:xfrm>
          <a:off x="2183495" y="1162274"/>
          <a:ext cx="289731" cy="27604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44865" y="0"/>
              </a:lnTo>
              <a:lnTo>
                <a:pt x="144865" y="276040"/>
              </a:lnTo>
              <a:lnTo>
                <a:pt x="289731" y="276040"/>
              </a:lnTo>
            </a:path>
          </a:pathLst>
        </a:custGeom>
        <a:noFill/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400" kern="1200"/>
        </a:p>
      </dsp:txBody>
      <dsp:txXfrm>
        <a:off x="2318357" y="1290290"/>
        <a:ext cx="20008" cy="20008"/>
      </dsp:txXfrm>
    </dsp:sp>
    <dsp:sp modelId="{37C9E173-1101-4256-93B8-7BA9BD6C0CBD}">
      <dsp:nvSpPr>
        <dsp:cNvPr id="0" name=""/>
        <dsp:cNvSpPr/>
      </dsp:nvSpPr>
      <dsp:spPr>
        <a:xfrm>
          <a:off x="2183495" y="886234"/>
          <a:ext cx="289731" cy="276040"/>
        </a:xfrm>
        <a:custGeom>
          <a:avLst/>
          <a:gdLst/>
          <a:ahLst/>
          <a:cxnLst/>
          <a:rect l="0" t="0" r="0" b="0"/>
          <a:pathLst>
            <a:path>
              <a:moveTo>
                <a:pt x="0" y="276040"/>
              </a:moveTo>
              <a:lnTo>
                <a:pt x="144865" y="276040"/>
              </a:lnTo>
              <a:lnTo>
                <a:pt x="144865" y="0"/>
              </a:lnTo>
              <a:lnTo>
                <a:pt x="289731" y="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2318357" y="1014249"/>
        <a:ext cx="20008" cy="20008"/>
      </dsp:txXfrm>
    </dsp:sp>
    <dsp:sp modelId="{12FC50FE-73DA-44F5-BD72-A99896E335C0}">
      <dsp:nvSpPr>
        <dsp:cNvPr id="0" name=""/>
        <dsp:cNvSpPr/>
      </dsp:nvSpPr>
      <dsp:spPr>
        <a:xfrm rot="16200000">
          <a:off x="1199225" y="456949"/>
          <a:ext cx="557891" cy="14106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vert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杨万里和范成大</a:t>
          </a:r>
          <a:endParaRPr lang="en-US" altLang="zh-CN" sz="14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199225" y="456949"/>
        <a:ext cx="557891" cy="1410649"/>
      </dsp:txXfrm>
    </dsp:sp>
    <dsp:sp modelId="{DD936C5A-C466-434C-A910-EB5435AD2F3E}">
      <dsp:nvSpPr>
        <dsp:cNvPr id="0" name=""/>
        <dsp:cNvSpPr/>
      </dsp:nvSpPr>
      <dsp:spPr>
        <a:xfrm>
          <a:off x="2473227" y="665402"/>
          <a:ext cx="1448658" cy="441664"/>
        </a:xfrm>
        <a:prstGeom prst="rect">
          <a:avLst/>
        </a:prstGeom>
        <a:solidFill>
          <a:schemeClr val="bg1"/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杨万里</a:t>
          </a:r>
          <a:endParaRPr lang="zh-CN" altLang="en-US" sz="1400" kern="1200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2473227" y="665402"/>
        <a:ext cx="1448658" cy="441664"/>
      </dsp:txXfrm>
    </dsp:sp>
    <dsp:sp modelId="{C0BB8BF2-CCBE-47B5-9A30-ACD9461A6D2E}">
      <dsp:nvSpPr>
        <dsp:cNvPr id="0" name=""/>
        <dsp:cNvSpPr/>
      </dsp:nvSpPr>
      <dsp:spPr>
        <a:xfrm>
          <a:off x="2473227" y="1217482"/>
          <a:ext cx="1458799" cy="441664"/>
        </a:xfrm>
        <a:prstGeom prst="rect">
          <a:avLst/>
        </a:prstGeom>
        <a:solidFill>
          <a:srgbClr val="C00000"/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范成大</a:t>
          </a:r>
          <a:endParaRPr lang="zh-CN" altLang="en-US" sz="1400" kern="1200" dirty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2473227" y="1217482"/>
        <a:ext cx="1458799" cy="44166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DD8224-612E-4D18-9D3A-216E5928768C}">
      <dsp:nvSpPr>
        <dsp:cNvPr id="0" name=""/>
        <dsp:cNvSpPr/>
      </dsp:nvSpPr>
      <dsp:spPr>
        <a:xfrm>
          <a:off x="1096538" y="1085850"/>
          <a:ext cx="270152" cy="51477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5076" y="0"/>
              </a:lnTo>
              <a:lnTo>
                <a:pt x="135076" y="514771"/>
              </a:lnTo>
              <a:lnTo>
                <a:pt x="270152" y="514771"/>
              </a:lnTo>
            </a:path>
          </a:pathLst>
        </a:custGeom>
        <a:noFill/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1217081" y="1328702"/>
        <a:ext cx="29067" cy="29067"/>
      </dsp:txXfrm>
    </dsp:sp>
    <dsp:sp modelId="{50668DE7-9948-4DB8-9F78-572BDEC7EF8C}">
      <dsp:nvSpPr>
        <dsp:cNvPr id="0" name=""/>
        <dsp:cNvSpPr/>
      </dsp:nvSpPr>
      <dsp:spPr>
        <a:xfrm>
          <a:off x="1096538" y="1040130"/>
          <a:ext cx="32095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60477" y="45720"/>
              </a:lnTo>
              <a:lnTo>
                <a:pt x="160477" y="93812"/>
              </a:lnTo>
              <a:lnTo>
                <a:pt x="320954" y="93812"/>
              </a:lnTo>
            </a:path>
          </a:pathLst>
        </a:custGeom>
        <a:noFill/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400" kern="1200"/>
        </a:p>
      </dsp:txBody>
      <dsp:txXfrm>
        <a:off x="1248902" y="1077736"/>
        <a:ext cx="16226" cy="16226"/>
      </dsp:txXfrm>
    </dsp:sp>
    <dsp:sp modelId="{AD95D6FF-000B-497F-9F1B-DA5D835ED5ED}">
      <dsp:nvSpPr>
        <dsp:cNvPr id="0" name=""/>
        <dsp:cNvSpPr/>
      </dsp:nvSpPr>
      <dsp:spPr>
        <a:xfrm>
          <a:off x="1096538" y="580504"/>
          <a:ext cx="270152" cy="505345"/>
        </a:xfrm>
        <a:custGeom>
          <a:avLst/>
          <a:gdLst/>
          <a:ahLst/>
          <a:cxnLst/>
          <a:rect l="0" t="0" r="0" b="0"/>
          <a:pathLst>
            <a:path>
              <a:moveTo>
                <a:pt x="0" y="505345"/>
              </a:moveTo>
              <a:lnTo>
                <a:pt x="135076" y="505345"/>
              </a:lnTo>
              <a:lnTo>
                <a:pt x="135076" y="0"/>
              </a:lnTo>
              <a:lnTo>
                <a:pt x="270152" y="0"/>
              </a:lnTo>
            </a:path>
          </a:pathLst>
        </a:custGeom>
        <a:noFill/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1217289" y="818851"/>
        <a:ext cx="28651" cy="28651"/>
      </dsp:txXfrm>
    </dsp:sp>
    <dsp:sp modelId="{12FC50FE-73DA-44F5-BD72-A99896E335C0}">
      <dsp:nvSpPr>
        <dsp:cNvPr id="0" name=""/>
        <dsp:cNvSpPr/>
      </dsp:nvSpPr>
      <dsp:spPr>
        <a:xfrm rot="16200000">
          <a:off x="389774" y="639180"/>
          <a:ext cx="520190" cy="89333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vert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北宋初期</a:t>
          </a:r>
          <a:endParaRPr lang="en-US" altLang="zh-CN" sz="14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389774" y="639180"/>
        <a:ext cx="520190" cy="893339"/>
      </dsp:txXfrm>
    </dsp:sp>
    <dsp:sp modelId="{5AFE789F-01BA-40D4-A60F-0FDD98A65223}">
      <dsp:nvSpPr>
        <dsp:cNvPr id="0" name=""/>
        <dsp:cNvSpPr/>
      </dsp:nvSpPr>
      <dsp:spPr>
        <a:xfrm>
          <a:off x="1366691" y="374595"/>
          <a:ext cx="2034314" cy="411817"/>
        </a:xfrm>
        <a:prstGeom prst="rect">
          <a:avLst/>
        </a:prstGeom>
        <a:solidFill>
          <a:srgbClr val="C00000"/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王禹偁与宋初文风和诗风</a:t>
          </a:r>
          <a:endParaRPr lang="en-US" altLang="zh-CN" sz="1400" kern="1200" dirty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366691" y="374595"/>
        <a:ext cx="2034314" cy="411817"/>
      </dsp:txXfrm>
    </dsp:sp>
    <dsp:sp modelId="{C0BB8BF2-CCBE-47B5-9A30-ACD9461A6D2E}">
      <dsp:nvSpPr>
        <dsp:cNvPr id="0" name=""/>
        <dsp:cNvSpPr/>
      </dsp:nvSpPr>
      <dsp:spPr>
        <a:xfrm>
          <a:off x="1417493" y="928033"/>
          <a:ext cx="1973111" cy="411817"/>
        </a:xfrm>
        <a:prstGeom prst="rect">
          <a:avLst/>
        </a:prstGeom>
        <a:noFill/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杨艺和西昆体、晚唐体</a:t>
          </a:r>
          <a:endParaRPr lang="zh-CN" altLang="en-US" sz="1400" kern="1200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417493" y="928033"/>
        <a:ext cx="1973111" cy="411817"/>
      </dsp:txXfrm>
    </dsp:sp>
    <dsp:sp modelId="{99937229-FB4F-4A6C-A5D3-ABE37A1AAF37}">
      <dsp:nvSpPr>
        <dsp:cNvPr id="0" name=""/>
        <dsp:cNvSpPr/>
      </dsp:nvSpPr>
      <dsp:spPr>
        <a:xfrm>
          <a:off x="1366691" y="1404139"/>
          <a:ext cx="2151209" cy="39296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晏殊的令词</a:t>
          </a:r>
        </a:p>
      </dsp:txBody>
      <dsp:txXfrm>
        <a:off x="1366691" y="1404139"/>
        <a:ext cx="2151209" cy="392964"/>
      </dsp:txXfrm>
    </dsp:sp>
  </dsp:spTree>
</dsp:drawing>
</file>

<file path=ppt/diagrams/drawing3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0668DE7-9948-4DB8-9F78-572BDEC7EF8C}">
      <dsp:nvSpPr>
        <dsp:cNvPr id="0" name=""/>
        <dsp:cNvSpPr/>
      </dsp:nvSpPr>
      <dsp:spPr>
        <a:xfrm>
          <a:off x="4739677" y="2400266"/>
          <a:ext cx="598338" cy="57006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99169" y="0"/>
              </a:lnTo>
              <a:lnTo>
                <a:pt x="299169" y="570063"/>
              </a:lnTo>
              <a:lnTo>
                <a:pt x="598338" y="570063"/>
              </a:lnTo>
            </a:path>
          </a:pathLst>
        </a:custGeom>
        <a:noFill/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400" kern="1200"/>
        </a:p>
      </dsp:txBody>
      <dsp:txXfrm>
        <a:off x="5018186" y="2664637"/>
        <a:ext cx="41321" cy="41321"/>
      </dsp:txXfrm>
    </dsp:sp>
    <dsp:sp modelId="{37C9E173-1101-4256-93B8-7BA9BD6C0CBD}">
      <dsp:nvSpPr>
        <dsp:cNvPr id="0" name=""/>
        <dsp:cNvSpPr/>
      </dsp:nvSpPr>
      <dsp:spPr>
        <a:xfrm>
          <a:off x="4739677" y="1830203"/>
          <a:ext cx="598338" cy="570063"/>
        </a:xfrm>
        <a:custGeom>
          <a:avLst/>
          <a:gdLst/>
          <a:ahLst/>
          <a:cxnLst/>
          <a:rect l="0" t="0" r="0" b="0"/>
          <a:pathLst>
            <a:path>
              <a:moveTo>
                <a:pt x="0" y="570063"/>
              </a:moveTo>
              <a:lnTo>
                <a:pt x="299169" y="570063"/>
              </a:lnTo>
              <a:lnTo>
                <a:pt x="299169" y="0"/>
              </a:lnTo>
              <a:lnTo>
                <a:pt x="598338" y="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5018186" y="2094574"/>
        <a:ext cx="41321" cy="41321"/>
      </dsp:txXfrm>
    </dsp:sp>
    <dsp:sp modelId="{12FC50FE-73DA-44F5-BD72-A99896E335C0}">
      <dsp:nvSpPr>
        <dsp:cNvPr id="0" name=""/>
        <dsp:cNvSpPr/>
      </dsp:nvSpPr>
      <dsp:spPr>
        <a:xfrm rot="16200000">
          <a:off x="2707015" y="943668"/>
          <a:ext cx="1152127" cy="291319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vert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朱熹与南宋散文</a:t>
          </a:r>
          <a:endParaRPr lang="en-US" altLang="zh-CN" sz="24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2707015" y="943668"/>
        <a:ext cx="1152127" cy="2913196"/>
      </dsp:txXfrm>
    </dsp:sp>
    <dsp:sp modelId="{DD936C5A-C466-434C-A910-EB5435AD2F3E}">
      <dsp:nvSpPr>
        <dsp:cNvPr id="0" name=""/>
        <dsp:cNvSpPr/>
      </dsp:nvSpPr>
      <dsp:spPr>
        <a:xfrm>
          <a:off x="5338016" y="1374152"/>
          <a:ext cx="2991692" cy="912101"/>
        </a:xfrm>
        <a:prstGeom prst="rect">
          <a:avLst/>
        </a:prstGeom>
        <a:solidFill>
          <a:srgbClr val="C00000"/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朱熹的诗文</a:t>
          </a:r>
          <a:endParaRPr lang="zh-CN" altLang="en-US" sz="2400" kern="1200" dirty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5338016" y="1374152"/>
        <a:ext cx="2991692" cy="912101"/>
      </dsp:txXfrm>
    </dsp:sp>
    <dsp:sp modelId="{C0BB8BF2-CCBE-47B5-9A30-ACD9461A6D2E}">
      <dsp:nvSpPr>
        <dsp:cNvPr id="0" name=""/>
        <dsp:cNvSpPr/>
      </dsp:nvSpPr>
      <dsp:spPr>
        <a:xfrm>
          <a:off x="5338016" y="2514279"/>
          <a:ext cx="3012634" cy="912101"/>
        </a:xfrm>
        <a:prstGeom prst="rect">
          <a:avLst/>
        </a:prstGeom>
        <a:noFill/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南宋其他散文</a:t>
          </a:r>
          <a:endParaRPr lang="zh-CN" altLang="en-US" sz="2400" kern="1200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5338016" y="2514279"/>
        <a:ext cx="3012634" cy="912101"/>
      </dsp:txXfrm>
    </dsp:sp>
  </dsp:spTree>
</dsp:drawing>
</file>

<file path=ppt/diagrams/drawing3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0668DE7-9948-4DB8-9F78-572BDEC7EF8C}">
      <dsp:nvSpPr>
        <dsp:cNvPr id="0" name=""/>
        <dsp:cNvSpPr/>
      </dsp:nvSpPr>
      <dsp:spPr>
        <a:xfrm>
          <a:off x="1447008" y="1174254"/>
          <a:ext cx="292718" cy="27888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46359" y="0"/>
              </a:lnTo>
              <a:lnTo>
                <a:pt x="146359" y="278885"/>
              </a:lnTo>
              <a:lnTo>
                <a:pt x="292718" y="278885"/>
              </a:lnTo>
            </a:path>
          </a:pathLst>
        </a:custGeom>
        <a:noFill/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400" kern="1200"/>
        </a:p>
      </dsp:txBody>
      <dsp:txXfrm>
        <a:off x="1583259" y="1303589"/>
        <a:ext cx="20215" cy="20215"/>
      </dsp:txXfrm>
    </dsp:sp>
    <dsp:sp modelId="{37C9E173-1101-4256-93B8-7BA9BD6C0CBD}">
      <dsp:nvSpPr>
        <dsp:cNvPr id="0" name=""/>
        <dsp:cNvSpPr/>
      </dsp:nvSpPr>
      <dsp:spPr>
        <a:xfrm>
          <a:off x="1447008" y="895368"/>
          <a:ext cx="292718" cy="278885"/>
        </a:xfrm>
        <a:custGeom>
          <a:avLst/>
          <a:gdLst/>
          <a:ahLst/>
          <a:cxnLst/>
          <a:rect l="0" t="0" r="0" b="0"/>
          <a:pathLst>
            <a:path>
              <a:moveTo>
                <a:pt x="0" y="278885"/>
              </a:moveTo>
              <a:lnTo>
                <a:pt x="146359" y="278885"/>
              </a:lnTo>
              <a:lnTo>
                <a:pt x="146359" y="0"/>
              </a:lnTo>
              <a:lnTo>
                <a:pt x="292718" y="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1583259" y="1024703"/>
        <a:ext cx="20215" cy="20215"/>
      </dsp:txXfrm>
    </dsp:sp>
    <dsp:sp modelId="{12FC50FE-73DA-44F5-BD72-A99896E335C0}">
      <dsp:nvSpPr>
        <dsp:cNvPr id="0" name=""/>
        <dsp:cNvSpPr/>
      </dsp:nvSpPr>
      <dsp:spPr>
        <a:xfrm rot="16200000">
          <a:off x="452592" y="461659"/>
          <a:ext cx="563641" cy="142518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vert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朱熹与南宋散文</a:t>
          </a:r>
          <a:endParaRPr lang="en-US" altLang="zh-CN" sz="14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452592" y="461659"/>
        <a:ext cx="563641" cy="1425188"/>
      </dsp:txXfrm>
    </dsp:sp>
    <dsp:sp modelId="{DD936C5A-C466-434C-A910-EB5435AD2F3E}">
      <dsp:nvSpPr>
        <dsp:cNvPr id="0" name=""/>
        <dsp:cNvSpPr/>
      </dsp:nvSpPr>
      <dsp:spPr>
        <a:xfrm>
          <a:off x="1739726" y="672260"/>
          <a:ext cx="1463590" cy="446216"/>
        </a:xfrm>
        <a:prstGeom prst="rect">
          <a:avLst/>
        </a:prstGeom>
        <a:solidFill>
          <a:srgbClr val="C00000"/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朱熹的诗文</a:t>
          </a:r>
          <a:endParaRPr lang="zh-CN" altLang="en-US" sz="1400" kern="1200" dirty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739726" y="672260"/>
        <a:ext cx="1463590" cy="446216"/>
      </dsp:txXfrm>
    </dsp:sp>
    <dsp:sp modelId="{C0BB8BF2-CCBE-47B5-9A30-ACD9461A6D2E}">
      <dsp:nvSpPr>
        <dsp:cNvPr id="0" name=""/>
        <dsp:cNvSpPr/>
      </dsp:nvSpPr>
      <dsp:spPr>
        <a:xfrm>
          <a:off x="1739726" y="1230031"/>
          <a:ext cx="1473835" cy="446216"/>
        </a:xfrm>
        <a:prstGeom prst="rect">
          <a:avLst/>
        </a:prstGeom>
        <a:noFill/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南宋其他散文</a:t>
          </a:r>
          <a:endParaRPr lang="zh-CN" altLang="en-US" sz="1400" kern="1200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739726" y="1230031"/>
        <a:ext cx="1473835" cy="446216"/>
      </dsp:txXfrm>
    </dsp:sp>
  </dsp:spTree>
</dsp:drawing>
</file>

<file path=ppt/diagrams/drawing3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0668DE7-9948-4DB8-9F78-572BDEC7EF8C}">
      <dsp:nvSpPr>
        <dsp:cNvPr id="0" name=""/>
        <dsp:cNvSpPr/>
      </dsp:nvSpPr>
      <dsp:spPr>
        <a:xfrm>
          <a:off x="1447008" y="1174254"/>
          <a:ext cx="292718" cy="27888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46359" y="0"/>
              </a:lnTo>
              <a:lnTo>
                <a:pt x="146359" y="278885"/>
              </a:lnTo>
              <a:lnTo>
                <a:pt x="292718" y="278885"/>
              </a:lnTo>
            </a:path>
          </a:pathLst>
        </a:custGeom>
        <a:noFill/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400" kern="1200"/>
        </a:p>
      </dsp:txBody>
      <dsp:txXfrm>
        <a:off x="1583259" y="1303589"/>
        <a:ext cx="20215" cy="20215"/>
      </dsp:txXfrm>
    </dsp:sp>
    <dsp:sp modelId="{37C9E173-1101-4256-93B8-7BA9BD6C0CBD}">
      <dsp:nvSpPr>
        <dsp:cNvPr id="0" name=""/>
        <dsp:cNvSpPr/>
      </dsp:nvSpPr>
      <dsp:spPr>
        <a:xfrm>
          <a:off x="1447008" y="895368"/>
          <a:ext cx="292718" cy="278885"/>
        </a:xfrm>
        <a:custGeom>
          <a:avLst/>
          <a:gdLst/>
          <a:ahLst/>
          <a:cxnLst/>
          <a:rect l="0" t="0" r="0" b="0"/>
          <a:pathLst>
            <a:path>
              <a:moveTo>
                <a:pt x="0" y="278885"/>
              </a:moveTo>
              <a:lnTo>
                <a:pt x="146359" y="278885"/>
              </a:lnTo>
              <a:lnTo>
                <a:pt x="146359" y="0"/>
              </a:lnTo>
              <a:lnTo>
                <a:pt x="292718" y="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1583259" y="1024703"/>
        <a:ext cx="20215" cy="20215"/>
      </dsp:txXfrm>
    </dsp:sp>
    <dsp:sp modelId="{12FC50FE-73DA-44F5-BD72-A99896E335C0}">
      <dsp:nvSpPr>
        <dsp:cNvPr id="0" name=""/>
        <dsp:cNvSpPr/>
      </dsp:nvSpPr>
      <dsp:spPr>
        <a:xfrm rot="16200000">
          <a:off x="452592" y="461659"/>
          <a:ext cx="563641" cy="142518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vert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朱熹与南宋散文</a:t>
          </a:r>
          <a:endParaRPr lang="en-US" altLang="zh-CN" sz="14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452592" y="461659"/>
        <a:ext cx="563641" cy="1425188"/>
      </dsp:txXfrm>
    </dsp:sp>
    <dsp:sp modelId="{DD936C5A-C466-434C-A910-EB5435AD2F3E}">
      <dsp:nvSpPr>
        <dsp:cNvPr id="0" name=""/>
        <dsp:cNvSpPr/>
      </dsp:nvSpPr>
      <dsp:spPr>
        <a:xfrm>
          <a:off x="1739726" y="672260"/>
          <a:ext cx="1463590" cy="446216"/>
        </a:xfrm>
        <a:prstGeom prst="rect">
          <a:avLst/>
        </a:prstGeom>
        <a:solidFill>
          <a:srgbClr val="C00000"/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朱熹的诗文</a:t>
          </a:r>
          <a:endParaRPr lang="zh-CN" altLang="en-US" sz="1400" kern="1200" dirty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739726" y="672260"/>
        <a:ext cx="1463590" cy="446216"/>
      </dsp:txXfrm>
    </dsp:sp>
    <dsp:sp modelId="{C0BB8BF2-CCBE-47B5-9A30-ACD9461A6D2E}">
      <dsp:nvSpPr>
        <dsp:cNvPr id="0" name=""/>
        <dsp:cNvSpPr/>
      </dsp:nvSpPr>
      <dsp:spPr>
        <a:xfrm>
          <a:off x="1739726" y="1230031"/>
          <a:ext cx="1473835" cy="446216"/>
        </a:xfrm>
        <a:prstGeom prst="rect">
          <a:avLst/>
        </a:prstGeom>
        <a:noFill/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南宋其他散文</a:t>
          </a:r>
          <a:endParaRPr lang="zh-CN" altLang="en-US" sz="1400" kern="1200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739726" y="1230031"/>
        <a:ext cx="1473835" cy="446216"/>
      </dsp:txXfrm>
    </dsp:sp>
  </dsp:spTree>
</dsp:drawing>
</file>

<file path=ppt/diagrams/drawing3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0668DE7-9948-4DB8-9F78-572BDEC7EF8C}">
      <dsp:nvSpPr>
        <dsp:cNvPr id="0" name=""/>
        <dsp:cNvSpPr/>
      </dsp:nvSpPr>
      <dsp:spPr>
        <a:xfrm>
          <a:off x="1447008" y="1174254"/>
          <a:ext cx="292718" cy="27888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46359" y="0"/>
              </a:lnTo>
              <a:lnTo>
                <a:pt x="146359" y="278885"/>
              </a:lnTo>
              <a:lnTo>
                <a:pt x="292718" y="278885"/>
              </a:lnTo>
            </a:path>
          </a:pathLst>
        </a:custGeom>
        <a:noFill/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400" kern="1200"/>
        </a:p>
      </dsp:txBody>
      <dsp:txXfrm>
        <a:off x="1583259" y="1303589"/>
        <a:ext cx="20215" cy="20215"/>
      </dsp:txXfrm>
    </dsp:sp>
    <dsp:sp modelId="{37C9E173-1101-4256-93B8-7BA9BD6C0CBD}">
      <dsp:nvSpPr>
        <dsp:cNvPr id="0" name=""/>
        <dsp:cNvSpPr/>
      </dsp:nvSpPr>
      <dsp:spPr>
        <a:xfrm>
          <a:off x="1447008" y="895368"/>
          <a:ext cx="292718" cy="278885"/>
        </a:xfrm>
        <a:custGeom>
          <a:avLst/>
          <a:gdLst/>
          <a:ahLst/>
          <a:cxnLst/>
          <a:rect l="0" t="0" r="0" b="0"/>
          <a:pathLst>
            <a:path>
              <a:moveTo>
                <a:pt x="0" y="278885"/>
              </a:moveTo>
              <a:lnTo>
                <a:pt x="146359" y="278885"/>
              </a:lnTo>
              <a:lnTo>
                <a:pt x="146359" y="0"/>
              </a:lnTo>
              <a:lnTo>
                <a:pt x="292718" y="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1583259" y="1024703"/>
        <a:ext cx="20215" cy="20215"/>
      </dsp:txXfrm>
    </dsp:sp>
    <dsp:sp modelId="{12FC50FE-73DA-44F5-BD72-A99896E335C0}">
      <dsp:nvSpPr>
        <dsp:cNvPr id="0" name=""/>
        <dsp:cNvSpPr/>
      </dsp:nvSpPr>
      <dsp:spPr>
        <a:xfrm rot="16200000">
          <a:off x="452592" y="461659"/>
          <a:ext cx="563641" cy="1425188"/>
        </a:xfrm>
        <a:prstGeom prst="rect">
          <a:avLst/>
        </a:prstGeom>
        <a:solidFill>
          <a:srgbClr val="C00000"/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vert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朱熹与南宋散文</a:t>
          </a:r>
          <a:endParaRPr lang="en-US" altLang="zh-CN" sz="1400" kern="1200" dirty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452592" y="461659"/>
        <a:ext cx="563641" cy="1425188"/>
      </dsp:txXfrm>
    </dsp:sp>
    <dsp:sp modelId="{DD936C5A-C466-434C-A910-EB5435AD2F3E}">
      <dsp:nvSpPr>
        <dsp:cNvPr id="0" name=""/>
        <dsp:cNvSpPr/>
      </dsp:nvSpPr>
      <dsp:spPr>
        <a:xfrm>
          <a:off x="1739726" y="672260"/>
          <a:ext cx="1463590" cy="446216"/>
        </a:xfrm>
        <a:prstGeom prst="rect">
          <a:avLst/>
        </a:prstGeom>
        <a:solidFill>
          <a:schemeClr val="bg1"/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朱熹的诗文</a:t>
          </a:r>
          <a:endParaRPr lang="zh-CN" altLang="en-US" sz="1400" kern="1200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739726" y="672260"/>
        <a:ext cx="1463590" cy="446216"/>
      </dsp:txXfrm>
    </dsp:sp>
    <dsp:sp modelId="{C0BB8BF2-CCBE-47B5-9A30-ACD9461A6D2E}">
      <dsp:nvSpPr>
        <dsp:cNvPr id="0" name=""/>
        <dsp:cNvSpPr/>
      </dsp:nvSpPr>
      <dsp:spPr>
        <a:xfrm>
          <a:off x="1739726" y="1230031"/>
          <a:ext cx="1473835" cy="446216"/>
        </a:xfrm>
        <a:prstGeom prst="rect">
          <a:avLst/>
        </a:prstGeom>
        <a:solidFill>
          <a:schemeClr val="bg1"/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南宋其他散文</a:t>
          </a:r>
          <a:endParaRPr lang="zh-CN" altLang="en-US" sz="1400" kern="1200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739726" y="1230031"/>
        <a:ext cx="1473835" cy="446216"/>
      </dsp:txXfrm>
    </dsp:sp>
  </dsp:spTree>
</dsp:drawing>
</file>

<file path=ppt/diagrams/drawing3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0668DE7-9948-4DB8-9F78-572BDEC7EF8C}">
      <dsp:nvSpPr>
        <dsp:cNvPr id="0" name=""/>
        <dsp:cNvSpPr/>
      </dsp:nvSpPr>
      <dsp:spPr>
        <a:xfrm>
          <a:off x="1447008" y="1174254"/>
          <a:ext cx="292718" cy="27888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46359" y="0"/>
              </a:lnTo>
              <a:lnTo>
                <a:pt x="146359" y="278885"/>
              </a:lnTo>
              <a:lnTo>
                <a:pt x="292718" y="278885"/>
              </a:lnTo>
            </a:path>
          </a:pathLst>
        </a:custGeom>
        <a:noFill/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400" kern="1200"/>
        </a:p>
      </dsp:txBody>
      <dsp:txXfrm>
        <a:off x="1583259" y="1303589"/>
        <a:ext cx="20215" cy="20215"/>
      </dsp:txXfrm>
    </dsp:sp>
    <dsp:sp modelId="{37C9E173-1101-4256-93B8-7BA9BD6C0CBD}">
      <dsp:nvSpPr>
        <dsp:cNvPr id="0" name=""/>
        <dsp:cNvSpPr/>
      </dsp:nvSpPr>
      <dsp:spPr>
        <a:xfrm>
          <a:off x="1447008" y="895368"/>
          <a:ext cx="292718" cy="278885"/>
        </a:xfrm>
        <a:custGeom>
          <a:avLst/>
          <a:gdLst/>
          <a:ahLst/>
          <a:cxnLst/>
          <a:rect l="0" t="0" r="0" b="0"/>
          <a:pathLst>
            <a:path>
              <a:moveTo>
                <a:pt x="0" y="278885"/>
              </a:moveTo>
              <a:lnTo>
                <a:pt x="146359" y="278885"/>
              </a:lnTo>
              <a:lnTo>
                <a:pt x="146359" y="0"/>
              </a:lnTo>
              <a:lnTo>
                <a:pt x="292718" y="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1583259" y="1024703"/>
        <a:ext cx="20215" cy="20215"/>
      </dsp:txXfrm>
    </dsp:sp>
    <dsp:sp modelId="{12FC50FE-73DA-44F5-BD72-A99896E335C0}">
      <dsp:nvSpPr>
        <dsp:cNvPr id="0" name=""/>
        <dsp:cNvSpPr/>
      </dsp:nvSpPr>
      <dsp:spPr>
        <a:xfrm rot="16200000">
          <a:off x="452592" y="461659"/>
          <a:ext cx="563641" cy="1425188"/>
        </a:xfrm>
        <a:prstGeom prst="rect">
          <a:avLst/>
        </a:prstGeom>
        <a:solidFill>
          <a:srgbClr val="C00000"/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vert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朱熹与南宋散文</a:t>
          </a:r>
          <a:endParaRPr lang="en-US" altLang="zh-CN" sz="1400" kern="1200" dirty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452592" y="461659"/>
        <a:ext cx="563641" cy="1425188"/>
      </dsp:txXfrm>
    </dsp:sp>
    <dsp:sp modelId="{DD936C5A-C466-434C-A910-EB5435AD2F3E}">
      <dsp:nvSpPr>
        <dsp:cNvPr id="0" name=""/>
        <dsp:cNvSpPr/>
      </dsp:nvSpPr>
      <dsp:spPr>
        <a:xfrm>
          <a:off x="1739726" y="672260"/>
          <a:ext cx="1463590" cy="446216"/>
        </a:xfrm>
        <a:prstGeom prst="rect">
          <a:avLst/>
        </a:prstGeom>
        <a:solidFill>
          <a:schemeClr val="bg1"/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朱熹的诗文</a:t>
          </a:r>
          <a:endParaRPr lang="zh-CN" altLang="en-US" sz="1400" kern="1200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739726" y="672260"/>
        <a:ext cx="1463590" cy="446216"/>
      </dsp:txXfrm>
    </dsp:sp>
    <dsp:sp modelId="{C0BB8BF2-CCBE-47B5-9A30-ACD9461A6D2E}">
      <dsp:nvSpPr>
        <dsp:cNvPr id="0" name=""/>
        <dsp:cNvSpPr/>
      </dsp:nvSpPr>
      <dsp:spPr>
        <a:xfrm>
          <a:off x="1739726" y="1230031"/>
          <a:ext cx="1473835" cy="446216"/>
        </a:xfrm>
        <a:prstGeom prst="rect">
          <a:avLst/>
        </a:prstGeom>
        <a:solidFill>
          <a:schemeClr val="bg1"/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南宋其他散文</a:t>
          </a:r>
          <a:endParaRPr lang="zh-CN" altLang="en-US" sz="1400" kern="1200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739726" y="1230031"/>
        <a:ext cx="1473835" cy="446216"/>
      </dsp:txXfrm>
    </dsp:sp>
  </dsp:spTree>
</dsp:drawing>
</file>

<file path=ppt/diagrams/drawing3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0668DE7-9948-4DB8-9F78-572BDEC7EF8C}">
      <dsp:nvSpPr>
        <dsp:cNvPr id="0" name=""/>
        <dsp:cNvSpPr/>
      </dsp:nvSpPr>
      <dsp:spPr>
        <a:xfrm>
          <a:off x="2559587" y="1530330"/>
          <a:ext cx="381480" cy="36345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90740" y="0"/>
              </a:lnTo>
              <a:lnTo>
                <a:pt x="190740" y="363453"/>
              </a:lnTo>
              <a:lnTo>
                <a:pt x="381480" y="363453"/>
              </a:lnTo>
            </a:path>
          </a:pathLst>
        </a:custGeom>
        <a:noFill/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400" kern="1200"/>
        </a:p>
      </dsp:txBody>
      <dsp:txXfrm>
        <a:off x="2737154" y="1698884"/>
        <a:ext cx="26345" cy="26345"/>
      </dsp:txXfrm>
    </dsp:sp>
    <dsp:sp modelId="{37C9E173-1101-4256-93B8-7BA9BD6C0CBD}">
      <dsp:nvSpPr>
        <dsp:cNvPr id="0" name=""/>
        <dsp:cNvSpPr/>
      </dsp:nvSpPr>
      <dsp:spPr>
        <a:xfrm>
          <a:off x="2559587" y="1166876"/>
          <a:ext cx="381480" cy="363453"/>
        </a:xfrm>
        <a:custGeom>
          <a:avLst/>
          <a:gdLst/>
          <a:ahLst/>
          <a:cxnLst/>
          <a:rect l="0" t="0" r="0" b="0"/>
          <a:pathLst>
            <a:path>
              <a:moveTo>
                <a:pt x="0" y="363453"/>
              </a:moveTo>
              <a:lnTo>
                <a:pt x="190740" y="363453"/>
              </a:lnTo>
              <a:lnTo>
                <a:pt x="190740" y="0"/>
              </a:lnTo>
              <a:lnTo>
                <a:pt x="381480" y="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2737154" y="1335430"/>
        <a:ext cx="26345" cy="26345"/>
      </dsp:txXfrm>
    </dsp:sp>
    <dsp:sp modelId="{12FC50FE-73DA-44F5-BD72-A99896E335C0}">
      <dsp:nvSpPr>
        <dsp:cNvPr id="0" name=""/>
        <dsp:cNvSpPr/>
      </dsp:nvSpPr>
      <dsp:spPr>
        <a:xfrm rot="16200000">
          <a:off x="1263629" y="601651"/>
          <a:ext cx="734558" cy="185735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vert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白石词</a:t>
          </a:r>
          <a:endParaRPr lang="en-US" altLang="zh-CN" sz="14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263629" y="601651"/>
        <a:ext cx="734558" cy="1857357"/>
      </dsp:txXfrm>
    </dsp:sp>
    <dsp:sp modelId="{DD936C5A-C466-434C-A910-EB5435AD2F3E}">
      <dsp:nvSpPr>
        <dsp:cNvPr id="0" name=""/>
        <dsp:cNvSpPr/>
      </dsp:nvSpPr>
      <dsp:spPr>
        <a:xfrm>
          <a:off x="2941067" y="876113"/>
          <a:ext cx="1907403" cy="581525"/>
        </a:xfrm>
        <a:prstGeom prst="rect">
          <a:avLst/>
        </a:prstGeom>
        <a:solidFill>
          <a:srgbClr val="C00000"/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白石词的情思内涵</a:t>
          </a:r>
          <a:endParaRPr lang="zh-CN" altLang="en-US" sz="1400" kern="1200" dirty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2941067" y="876113"/>
        <a:ext cx="1907403" cy="581525"/>
      </dsp:txXfrm>
    </dsp:sp>
    <dsp:sp modelId="{C0BB8BF2-CCBE-47B5-9A30-ACD9461A6D2E}">
      <dsp:nvSpPr>
        <dsp:cNvPr id="0" name=""/>
        <dsp:cNvSpPr/>
      </dsp:nvSpPr>
      <dsp:spPr>
        <a:xfrm>
          <a:off x="2941067" y="1603020"/>
          <a:ext cx="1920755" cy="581525"/>
        </a:xfrm>
        <a:prstGeom prst="rect">
          <a:avLst/>
        </a:prstGeom>
        <a:noFill/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白石词的艺术成就</a:t>
          </a:r>
        </a:p>
      </dsp:txBody>
      <dsp:txXfrm>
        <a:off x="2941067" y="1603020"/>
        <a:ext cx="1920755" cy="581525"/>
      </dsp:txXfrm>
    </dsp:sp>
  </dsp:spTree>
</dsp:drawing>
</file>

<file path=ppt/diagrams/drawing3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0668DE7-9948-4DB8-9F78-572BDEC7EF8C}">
      <dsp:nvSpPr>
        <dsp:cNvPr id="0" name=""/>
        <dsp:cNvSpPr/>
      </dsp:nvSpPr>
      <dsp:spPr>
        <a:xfrm>
          <a:off x="2559587" y="1530330"/>
          <a:ext cx="381480" cy="36345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90740" y="0"/>
              </a:lnTo>
              <a:lnTo>
                <a:pt x="190740" y="363453"/>
              </a:lnTo>
              <a:lnTo>
                <a:pt x="381480" y="363453"/>
              </a:lnTo>
            </a:path>
          </a:pathLst>
        </a:custGeom>
        <a:noFill/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400" kern="1200"/>
        </a:p>
      </dsp:txBody>
      <dsp:txXfrm>
        <a:off x="2737154" y="1698884"/>
        <a:ext cx="26345" cy="26345"/>
      </dsp:txXfrm>
    </dsp:sp>
    <dsp:sp modelId="{37C9E173-1101-4256-93B8-7BA9BD6C0CBD}">
      <dsp:nvSpPr>
        <dsp:cNvPr id="0" name=""/>
        <dsp:cNvSpPr/>
      </dsp:nvSpPr>
      <dsp:spPr>
        <a:xfrm>
          <a:off x="2559587" y="1166876"/>
          <a:ext cx="381480" cy="363453"/>
        </a:xfrm>
        <a:custGeom>
          <a:avLst/>
          <a:gdLst/>
          <a:ahLst/>
          <a:cxnLst/>
          <a:rect l="0" t="0" r="0" b="0"/>
          <a:pathLst>
            <a:path>
              <a:moveTo>
                <a:pt x="0" y="363453"/>
              </a:moveTo>
              <a:lnTo>
                <a:pt x="190740" y="363453"/>
              </a:lnTo>
              <a:lnTo>
                <a:pt x="190740" y="0"/>
              </a:lnTo>
              <a:lnTo>
                <a:pt x="381480" y="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2737154" y="1335430"/>
        <a:ext cx="26345" cy="26345"/>
      </dsp:txXfrm>
    </dsp:sp>
    <dsp:sp modelId="{12FC50FE-73DA-44F5-BD72-A99896E335C0}">
      <dsp:nvSpPr>
        <dsp:cNvPr id="0" name=""/>
        <dsp:cNvSpPr/>
      </dsp:nvSpPr>
      <dsp:spPr>
        <a:xfrm rot="16200000">
          <a:off x="1263629" y="601651"/>
          <a:ext cx="734558" cy="185735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vert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白石词</a:t>
          </a:r>
          <a:endParaRPr lang="en-US" altLang="zh-CN" sz="14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263629" y="601651"/>
        <a:ext cx="734558" cy="1857357"/>
      </dsp:txXfrm>
    </dsp:sp>
    <dsp:sp modelId="{DD936C5A-C466-434C-A910-EB5435AD2F3E}">
      <dsp:nvSpPr>
        <dsp:cNvPr id="0" name=""/>
        <dsp:cNvSpPr/>
      </dsp:nvSpPr>
      <dsp:spPr>
        <a:xfrm>
          <a:off x="2941067" y="876113"/>
          <a:ext cx="1907403" cy="581525"/>
        </a:xfrm>
        <a:prstGeom prst="rect">
          <a:avLst/>
        </a:prstGeom>
        <a:solidFill>
          <a:srgbClr val="C00000"/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白石词的情思内涵</a:t>
          </a:r>
          <a:endParaRPr lang="zh-CN" altLang="en-US" sz="1400" kern="1200" dirty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2941067" y="876113"/>
        <a:ext cx="1907403" cy="581525"/>
      </dsp:txXfrm>
    </dsp:sp>
    <dsp:sp modelId="{C0BB8BF2-CCBE-47B5-9A30-ACD9461A6D2E}">
      <dsp:nvSpPr>
        <dsp:cNvPr id="0" name=""/>
        <dsp:cNvSpPr/>
      </dsp:nvSpPr>
      <dsp:spPr>
        <a:xfrm>
          <a:off x="2941067" y="1603020"/>
          <a:ext cx="1920755" cy="581525"/>
        </a:xfrm>
        <a:prstGeom prst="rect">
          <a:avLst/>
        </a:prstGeom>
        <a:noFill/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白石词的艺术成就</a:t>
          </a:r>
        </a:p>
      </dsp:txBody>
      <dsp:txXfrm>
        <a:off x="2941067" y="1603020"/>
        <a:ext cx="1920755" cy="581525"/>
      </dsp:txXfrm>
    </dsp:sp>
  </dsp:spTree>
</dsp:drawing>
</file>

<file path=ppt/diagrams/drawing3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0668DE7-9948-4DB8-9F78-572BDEC7EF8C}">
      <dsp:nvSpPr>
        <dsp:cNvPr id="0" name=""/>
        <dsp:cNvSpPr/>
      </dsp:nvSpPr>
      <dsp:spPr>
        <a:xfrm>
          <a:off x="2559587" y="1530330"/>
          <a:ext cx="381480" cy="36345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90740" y="0"/>
              </a:lnTo>
              <a:lnTo>
                <a:pt x="190740" y="363453"/>
              </a:lnTo>
              <a:lnTo>
                <a:pt x="381480" y="363453"/>
              </a:lnTo>
            </a:path>
          </a:pathLst>
        </a:custGeom>
        <a:noFill/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400" kern="1200"/>
        </a:p>
      </dsp:txBody>
      <dsp:txXfrm>
        <a:off x="2737154" y="1698884"/>
        <a:ext cx="26345" cy="26345"/>
      </dsp:txXfrm>
    </dsp:sp>
    <dsp:sp modelId="{37C9E173-1101-4256-93B8-7BA9BD6C0CBD}">
      <dsp:nvSpPr>
        <dsp:cNvPr id="0" name=""/>
        <dsp:cNvSpPr/>
      </dsp:nvSpPr>
      <dsp:spPr>
        <a:xfrm>
          <a:off x="2559587" y="1166876"/>
          <a:ext cx="381480" cy="363453"/>
        </a:xfrm>
        <a:custGeom>
          <a:avLst/>
          <a:gdLst/>
          <a:ahLst/>
          <a:cxnLst/>
          <a:rect l="0" t="0" r="0" b="0"/>
          <a:pathLst>
            <a:path>
              <a:moveTo>
                <a:pt x="0" y="363453"/>
              </a:moveTo>
              <a:lnTo>
                <a:pt x="190740" y="363453"/>
              </a:lnTo>
              <a:lnTo>
                <a:pt x="190740" y="0"/>
              </a:lnTo>
              <a:lnTo>
                <a:pt x="381480" y="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2737154" y="1335430"/>
        <a:ext cx="26345" cy="26345"/>
      </dsp:txXfrm>
    </dsp:sp>
    <dsp:sp modelId="{12FC50FE-73DA-44F5-BD72-A99896E335C0}">
      <dsp:nvSpPr>
        <dsp:cNvPr id="0" name=""/>
        <dsp:cNvSpPr/>
      </dsp:nvSpPr>
      <dsp:spPr>
        <a:xfrm rot="16200000">
          <a:off x="1263629" y="601651"/>
          <a:ext cx="734558" cy="185735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vert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白石词</a:t>
          </a:r>
          <a:endParaRPr lang="en-US" altLang="zh-CN" sz="14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263629" y="601651"/>
        <a:ext cx="734558" cy="1857357"/>
      </dsp:txXfrm>
    </dsp:sp>
    <dsp:sp modelId="{DD936C5A-C466-434C-A910-EB5435AD2F3E}">
      <dsp:nvSpPr>
        <dsp:cNvPr id="0" name=""/>
        <dsp:cNvSpPr/>
      </dsp:nvSpPr>
      <dsp:spPr>
        <a:xfrm>
          <a:off x="2941067" y="876113"/>
          <a:ext cx="1907403" cy="581525"/>
        </a:xfrm>
        <a:prstGeom prst="rect">
          <a:avLst/>
        </a:prstGeom>
        <a:solidFill>
          <a:schemeClr val="bg1"/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白石词的情思内涵</a:t>
          </a:r>
          <a:endParaRPr lang="zh-CN" altLang="en-US" sz="1400" kern="1200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2941067" y="876113"/>
        <a:ext cx="1907403" cy="581525"/>
      </dsp:txXfrm>
    </dsp:sp>
    <dsp:sp modelId="{C0BB8BF2-CCBE-47B5-9A30-ACD9461A6D2E}">
      <dsp:nvSpPr>
        <dsp:cNvPr id="0" name=""/>
        <dsp:cNvSpPr/>
      </dsp:nvSpPr>
      <dsp:spPr>
        <a:xfrm>
          <a:off x="2941067" y="1603020"/>
          <a:ext cx="1920755" cy="581525"/>
        </a:xfrm>
        <a:prstGeom prst="rect">
          <a:avLst/>
        </a:prstGeom>
        <a:solidFill>
          <a:srgbClr val="C00000"/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白石词的艺术成就</a:t>
          </a:r>
        </a:p>
      </dsp:txBody>
      <dsp:txXfrm>
        <a:off x="2941067" y="1603020"/>
        <a:ext cx="1920755" cy="581525"/>
      </dsp:txXfrm>
    </dsp:sp>
  </dsp:spTree>
</dsp:drawing>
</file>

<file path=ppt/diagrams/drawing3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0668DE7-9948-4DB8-9F78-572BDEC7EF8C}">
      <dsp:nvSpPr>
        <dsp:cNvPr id="0" name=""/>
        <dsp:cNvSpPr/>
      </dsp:nvSpPr>
      <dsp:spPr>
        <a:xfrm>
          <a:off x="2559587" y="1530330"/>
          <a:ext cx="381480" cy="36345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90740" y="0"/>
              </a:lnTo>
              <a:lnTo>
                <a:pt x="190740" y="363453"/>
              </a:lnTo>
              <a:lnTo>
                <a:pt x="381480" y="363453"/>
              </a:lnTo>
            </a:path>
          </a:pathLst>
        </a:custGeom>
        <a:noFill/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400" kern="1200"/>
        </a:p>
      </dsp:txBody>
      <dsp:txXfrm>
        <a:off x="2737154" y="1698884"/>
        <a:ext cx="26345" cy="26345"/>
      </dsp:txXfrm>
    </dsp:sp>
    <dsp:sp modelId="{37C9E173-1101-4256-93B8-7BA9BD6C0CBD}">
      <dsp:nvSpPr>
        <dsp:cNvPr id="0" name=""/>
        <dsp:cNvSpPr/>
      </dsp:nvSpPr>
      <dsp:spPr>
        <a:xfrm>
          <a:off x="2559587" y="1166876"/>
          <a:ext cx="381480" cy="363453"/>
        </a:xfrm>
        <a:custGeom>
          <a:avLst/>
          <a:gdLst/>
          <a:ahLst/>
          <a:cxnLst/>
          <a:rect l="0" t="0" r="0" b="0"/>
          <a:pathLst>
            <a:path>
              <a:moveTo>
                <a:pt x="0" y="363453"/>
              </a:moveTo>
              <a:lnTo>
                <a:pt x="190740" y="363453"/>
              </a:lnTo>
              <a:lnTo>
                <a:pt x="190740" y="0"/>
              </a:lnTo>
              <a:lnTo>
                <a:pt x="381480" y="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2737154" y="1335430"/>
        <a:ext cx="26345" cy="26345"/>
      </dsp:txXfrm>
    </dsp:sp>
    <dsp:sp modelId="{12FC50FE-73DA-44F5-BD72-A99896E335C0}">
      <dsp:nvSpPr>
        <dsp:cNvPr id="0" name=""/>
        <dsp:cNvSpPr/>
      </dsp:nvSpPr>
      <dsp:spPr>
        <a:xfrm rot="16200000">
          <a:off x="1263629" y="601651"/>
          <a:ext cx="734558" cy="185735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vert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白石词</a:t>
          </a:r>
          <a:endParaRPr lang="en-US" altLang="zh-CN" sz="14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263629" y="601651"/>
        <a:ext cx="734558" cy="1857357"/>
      </dsp:txXfrm>
    </dsp:sp>
    <dsp:sp modelId="{DD936C5A-C466-434C-A910-EB5435AD2F3E}">
      <dsp:nvSpPr>
        <dsp:cNvPr id="0" name=""/>
        <dsp:cNvSpPr/>
      </dsp:nvSpPr>
      <dsp:spPr>
        <a:xfrm>
          <a:off x="2941067" y="876113"/>
          <a:ext cx="1907403" cy="581525"/>
        </a:xfrm>
        <a:prstGeom prst="rect">
          <a:avLst/>
        </a:prstGeom>
        <a:solidFill>
          <a:schemeClr val="bg1"/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白石词的情思内涵</a:t>
          </a:r>
          <a:endParaRPr lang="zh-CN" altLang="en-US" sz="1400" kern="1200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2941067" y="876113"/>
        <a:ext cx="1907403" cy="581525"/>
      </dsp:txXfrm>
    </dsp:sp>
    <dsp:sp modelId="{C0BB8BF2-CCBE-47B5-9A30-ACD9461A6D2E}">
      <dsp:nvSpPr>
        <dsp:cNvPr id="0" name=""/>
        <dsp:cNvSpPr/>
      </dsp:nvSpPr>
      <dsp:spPr>
        <a:xfrm>
          <a:off x="2941067" y="1603020"/>
          <a:ext cx="1920755" cy="581525"/>
        </a:xfrm>
        <a:prstGeom prst="rect">
          <a:avLst/>
        </a:prstGeom>
        <a:solidFill>
          <a:srgbClr val="C00000"/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白石词的艺术成就</a:t>
          </a:r>
        </a:p>
      </dsp:txBody>
      <dsp:txXfrm>
        <a:off x="2941067" y="1603020"/>
        <a:ext cx="1920755" cy="581525"/>
      </dsp:txXfrm>
    </dsp:sp>
  </dsp:spTree>
</dsp:drawing>
</file>

<file path=ppt/diagrams/drawing3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0668DE7-9948-4DB8-9F78-572BDEC7EF8C}">
      <dsp:nvSpPr>
        <dsp:cNvPr id="0" name=""/>
        <dsp:cNvSpPr/>
      </dsp:nvSpPr>
      <dsp:spPr>
        <a:xfrm>
          <a:off x="2559587" y="1530330"/>
          <a:ext cx="381480" cy="36345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90740" y="0"/>
              </a:lnTo>
              <a:lnTo>
                <a:pt x="190740" y="363453"/>
              </a:lnTo>
              <a:lnTo>
                <a:pt x="381480" y="363453"/>
              </a:lnTo>
            </a:path>
          </a:pathLst>
        </a:custGeom>
        <a:noFill/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400" kern="1200"/>
        </a:p>
      </dsp:txBody>
      <dsp:txXfrm>
        <a:off x="2737154" y="1698884"/>
        <a:ext cx="26345" cy="26345"/>
      </dsp:txXfrm>
    </dsp:sp>
    <dsp:sp modelId="{37C9E173-1101-4256-93B8-7BA9BD6C0CBD}">
      <dsp:nvSpPr>
        <dsp:cNvPr id="0" name=""/>
        <dsp:cNvSpPr/>
      </dsp:nvSpPr>
      <dsp:spPr>
        <a:xfrm>
          <a:off x="2559587" y="1166876"/>
          <a:ext cx="381480" cy="363453"/>
        </a:xfrm>
        <a:custGeom>
          <a:avLst/>
          <a:gdLst/>
          <a:ahLst/>
          <a:cxnLst/>
          <a:rect l="0" t="0" r="0" b="0"/>
          <a:pathLst>
            <a:path>
              <a:moveTo>
                <a:pt x="0" y="363453"/>
              </a:moveTo>
              <a:lnTo>
                <a:pt x="190740" y="363453"/>
              </a:lnTo>
              <a:lnTo>
                <a:pt x="190740" y="0"/>
              </a:lnTo>
              <a:lnTo>
                <a:pt x="381480" y="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2737154" y="1335430"/>
        <a:ext cx="26345" cy="26345"/>
      </dsp:txXfrm>
    </dsp:sp>
    <dsp:sp modelId="{12FC50FE-73DA-44F5-BD72-A99896E335C0}">
      <dsp:nvSpPr>
        <dsp:cNvPr id="0" name=""/>
        <dsp:cNvSpPr/>
      </dsp:nvSpPr>
      <dsp:spPr>
        <a:xfrm rot="16200000">
          <a:off x="1263629" y="601651"/>
          <a:ext cx="734558" cy="185735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vert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白石词</a:t>
          </a:r>
          <a:endParaRPr lang="en-US" altLang="zh-CN" sz="14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263629" y="601651"/>
        <a:ext cx="734558" cy="1857357"/>
      </dsp:txXfrm>
    </dsp:sp>
    <dsp:sp modelId="{DD936C5A-C466-434C-A910-EB5435AD2F3E}">
      <dsp:nvSpPr>
        <dsp:cNvPr id="0" name=""/>
        <dsp:cNvSpPr/>
      </dsp:nvSpPr>
      <dsp:spPr>
        <a:xfrm>
          <a:off x="2941067" y="876113"/>
          <a:ext cx="1907403" cy="581525"/>
        </a:xfrm>
        <a:prstGeom prst="rect">
          <a:avLst/>
        </a:prstGeom>
        <a:solidFill>
          <a:schemeClr val="bg1"/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白石词的情思内涵</a:t>
          </a:r>
          <a:endParaRPr lang="zh-CN" altLang="en-US" sz="1400" kern="1200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2941067" y="876113"/>
        <a:ext cx="1907403" cy="581525"/>
      </dsp:txXfrm>
    </dsp:sp>
    <dsp:sp modelId="{C0BB8BF2-CCBE-47B5-9A30-ACD9461A6D2E}">
      <dsp:nvSpPr>
        <dsp:cNvPr id="0" name=""/>
        <dsp:cNvSpPr/>
      </dsp:nvSpPr>
      <dsp:spPr>
        <a:xfrm>
          <a:off x="2941067" y="1603020"/>
          <a:ext cx="1920755" cy="581525"/>
        </a:xfrm>
        <a:prstGeom prst="rect">
          <a:avLst/>
        </a:prstGeom>
        <a:solidFill>
          <a:srgbClr val="C00000"/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白石词的艺术成就</a:t>
          </a:r>
        </a:p>
      </dsp:txBody>
      <dsp:txXfrm>
        <a:off x="2941067" y="1603020"/>
        <a:ext cx="1920755" cy="58152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DD8224-612E-4D18-9D3A-216E5928768C}">
      <dsp:nvSpPr>
        <dsp:cNvPr id="0" name=""/>
        <dsp:cNvSpPr/>
      </dsp:nvSpPr>
      <dsp:spPr>
        <a:xfrm>
          <a:off x="1096538" y="1085850"/>
          <a:ext cx="270152" cy="51477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5076" y="0"/>
              </a:lnTo>
              <a:lnTo>
                <a:pt x="135076" y="514771"/>
              </a:lnTo>
              <a:lnTo>
                <a:pt x="270152" y="514771"/>
              </a:lnTo>
            </a:path>
          </a:pathLst>
        </a:custGeom>
        <a:noFill/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1217081" y="1328702"/>
        <a:ext cx="29067" cy="29067"/>
      </dsp:txXfrm>
    </dsp:sp>
    <dsp:sp modelId="{50668DE7-9948-4DB8-9F78-572BDEC7EF8C}">
      <dsp:nvSpPr>
        <dsp:cNvPr id="0" name=""/>
        <dsp:cNvSpPr/>
      </dsp:nvSpPr>
      <dsp:spPr>
        <a:xfrm>
          <a:off x="1096538" y="1040130"/>
          <a:ext cx="32095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60477" y="45720"/>
              </a:lnTo>
              <a:lnTo>
                <a:pt x="160477" y="93812"/>
              </a:lnTo>
              <a:lnTo>
                <a:pt x="320954" y="93812"/>
              </a:lnTo>
            </a:path>
          </a:pathLst>
        </a:custGeom>
        <a:noFill/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400" kern="1200"/>
        </a:p>
      </dsp:txBody>
      <dsp:txXfrm>
        <a:off x="1248902" y="1077736"/>
        <a:ext cx="16226" cy="16226"/>
      </dsp:txXfrm>
    </dsp:sp>
    <dsp:sp modelId="{AD95D6FF-000B-497F-9F1B-DA5D835ED5ED}">
      <dsp:nvSpPr>
        <dsp:cNvPr id="0" name=""/>
        <dsp:cNvSpPr/>
      </dsp:nvSpPr>
      <dsp:spPr>
        <a:xfrm>
          <a:off x="1096538" y="580504"/>
          <a:ext cx="270152" cy="505345"/>
        </a:xfrm>
        <a:custGeom>
          <a:avLst/>
          <a:gdLst/>
          <a:ahLst/>
          <a:cxnLst/>
          <a:rect l="0" t="0" r="0" b="0"/>
          <a:pathLst>
            <a:path>
              <a:moveTo>
                <a:pt x="0" y="505345"/>
              </a:moveTo>
              <a:lnTo>
                <a:pt x="135076" y="505345"/>
              </a:lnTo>
              <a:lnTo>
                <a:pt x="135076" y="0"/>
              </a:lnTo>
              <a:lnTo>
                <a:pt x="270152" y="0"/>
              </a:lnTo>
            </a:path>
          </a:pathLst>
        </a:custGeom>
        <a:noFill/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1217289" y="818851"/>
        <a:ext cx="28651" cy="28651"/>
      </dsp:txXfrm>
    </dsp:sp>
    <dsp:sp modelId="{12FC50FE-73DA-44F5-BD72-A99896E335C0}">
      <dsp:nvSpPr>
        <dsp:cNvPr id="0" name=""/>
        <dsp:cNvSpPr/>
      </dsp:nvSpPr>
      <dsp:spPr>
        <a:xfrm rot="16200000">
          <a:off x="389774" y="639180"/>
          <a:ext cx="520190" cy="89333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vert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北宋初期</a:t>
          </a:r>
          <a:endParaRPr lang="en-US" altLang="zh-CN" sz="14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389774" y="639180"/>
        <a:ext cx="520190" cy="893339"/>
      </dsp:txXfrm>
    </dsp:sp>
    <dsp:sp modelId="{5AFE789F-01BA-40D4-A60F-0FDD98A65223}">
      <dsp:nvSpPr>
        <dsp:cNvPr id="0" name=""/>
        <dsp:cNvSpPr/>
      </dsp:nvSpPr>
      <dsp:spPr>
        <a:xfrm>
          <a:off x="1366691" y="374595"/>
          <a:ext cx="2034314" cy="411817"/>
        </a:xfrm>
        <a:prstGeom prst="rect">
          <a:avLst/>
        </a:prstGeom>
        <a:solidFill>
          <a:srgbClr val="C00000"/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王禹偁与宋初文风和诗风</a:t>
          </a:r>
          <a:endParaRPr lang="en-US" altLang="zh-CN" sz="1400" kern="1200" dirty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366691" y="374595"/>
        <a:ext cx="2034314" cy="411817"/>
      </dsp:txXfrm>
    </dsp:sp>
    <dsp:sp modelId="{C0BB8BF2-CCBE-47B5-9A30-ACD9461A6D2E}">
      <dsp:nvSpPr>
        <dsp:cNvPr id="0" name=""/>
        <dsp:cNvSpPr/>
      </dsp:nvSpPr>
      <dsp:spPr>
        <a:xfrm>
          <a:off x="1417493" y="928033"/>
          <a:ext cx="1973111" cy="411817"/>
        </a:xfrm>
        <a:prstGeom prst="rect">
          <a:avLst/>
        </a:prstGeom>
        <a:noFill/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杨艺和西昆体、晚唐体</a:t>
          </a:r>
          <a:endParaRPr lang="zh-CN" altLang="en-US" sz="1400" kern="1200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417493" y="928033"/>
        <a:ext cx="1973111" cy="411817"/>
      </dsp:txXfrm>
    </dsp:sp>
    <dsp:sp modelId="{99937229-FB4F-4A6C-A5D3-ABE37A1AAF37}">
      <dsp:nvSpPr>
        <dsp:cNvPr id="0" name=""/>
        <dsp:cNvSpPr/>
      </dsp:nvSpPr>
      <dsp:spPr>
        <a:xfrm>
          <a:off x="1366691" y="1404139"/>
          <a:ext cx="2151209" cy="39296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晏殊的令词</a:t>
          </a:r>
        </a:p>
      </dsp:txBody>
      <dsp:txXfrm>
        <a:off x="1366691" y="1404139"/>
        <a:ext cx="2151209" cy="392964"/>
      </dsp:txXfrm>
    </dsp:sp>
  </dsp:spTree>
</dsp:drawing>
</file>

<file path=ppt/diagrams/drawing4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0668DE7-9948-4DB8-9F78-572BDEC7EF8C}">
      <dsp:nvSpPr>
        <dsp:cNvPr id="0" name=""/>
        <dsp:cNvSpPr/>
      </dsp:nvSpPr>
      <dsp:spPr>
        <a:xfrm>
          <a:off x="2559587" y="1530330"/>
          <a:ext cx="381480" cy="36345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90740" y="0"/>
              </a:lnTo>
              <a:lnTo>
                <a:pt x="190740" y="363453"/>
              </a:lnTo>
              <a:lnTo>
                <a:pt x="381480" y="363453"/>
              </a:lnTo>
            </a:path>
          </a:pathLst>
        </a:custGeom>
        <a:noFill/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400" kern="1200"/>
        </a:p>
      </dsp:txBody>
      <dsp:txXfrm>
        <a:off x="2737154" y="1698884"/>
        <a:ext cx="26345" cy="26345"/>
      </dsp:txXfrm>
    </dsp:sp>
    <dsp:sp modelId="{37C9E173-1101-4256-93B8-7BA9BD6C0CBD}">
      <dsp:nvSpPr>
        <dsp:cNvPr id="0" name=""/>
        <dsp:cNvSpPr/>
      </dsp:nvSpPr>
      <dsp:spPr>
        <a:xfrm>
          <a:off x="2559587" y="1166876"/>
          <a:ext cx="381480" cy="363453"/>
        </a:xfrm>
        <a:custGeom>
          <a:avLst/>
          <a:gdLst/>
          <a:ahLst/>
          <a:cxnLst/>
          <a:rect l="0" t="0" r="0" b="0"/>
          <a:pathLst>
            <a:path>
              <a:moveTo>
                <a:pt x="0" y="363453"/>
              </a:moveTo>
              <a:lnTo>
                <a:pt x="190740" y="363453"/>
              </a:lnTo>
              <a:lnTo>
                <a:pt x="190740" y="0"/>
              </a:lnTo>
              <a:lnTo>
                <a:pt x="381480" y="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2737154" y="1335430"/>
        <a:ext cx="26345" cy="26345"/>
      </dsp:txXfrm>
    </dsp:sp>
    <dsp:sp modelId="{12FC50FE-73DA-44F5-BD72-A99896E335C0}">
      <dsp:nvSpPr>
        <dsp:cNvPr id="0" name=""/>
        <dsp:cNvSpPr/>
      </dsp:nvSpPr>
      <dsp:spPr>
        <a:xfrm rot="16200000">
          <a:off x="1263629" y="601651"/>
          <a:ext cx="734558" cy="185735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vert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白石词</a:t>
          </a:r>
          <a:endParaRPr lang="en-US" altLang="zh-CN" sz="14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263629" y="601651"/>
        <a:ext cx="734558" cy="1857357"/>
      </dsp:txXfrm>
    </dsp:sp>
    <dsp:sp modelId="{DD936C5A-C466-434C-A910-EB5435AD2F3E}">
      <dsp:nvSpPr>
        <dsp:cNvPr id="0" name=""/>
        <dsp:cNvSpPr/>
      </dsp:nvSpPr>
      <dsp:spPr>
        <a:xfrm>
          <a:off x="2941067" y="876113"/>
          <a:ext cx="1907403" cy="581525"/>
        </a:xfrm>
        <a:prstGeom prst="rect">
          <a:avLst/>
        </a:prstGeom>
        <a:solidFill>
          <a:schemeClr val="bg1"/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白石词的情思内涵</a:t>
          </a:r>
          <a:endParaRPr lang="zh-CN" altLang="en-US" sz="1400" kern="1200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2941067" y="876113"/>
        <a:ext cx="1907403" cy="581525"/>
      </dsp:txXfrm>
    </dsp:sp>
    <dsp:sp modelId="{C0BB8BF2-CCBE-47B5-9A30-ACD9461A6D2E}">
      <dsp:nvSpPr>
        <dsp:cNvPr id="0" name=""/>
        <dsp:cNvSpPr/>
      </dsp:nvSpPr>
      <dsp:spPr>
        <a:xfrm>
          <a:off x="2941067" y="1603020"/>
          <a:ext cx="1920755" cy="581525"/>
        </a:xfrm>
        <a:prstGeom prst="rect">
          <a:avLst/>
        </a:prstGeom>
        <a:solidFill>
          <a:srgbClr val="C00000"/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白石词的艺术成就</a:t>
          </a:r>
        </a:p>
      </dsp:txBody>
      <dsp:txXfrm>
        <a:off x="2941067" y="1603020"/>
        <a:ext cx="1920755" cy="581525"/>
      </dsp:txXfrm>
    </dsp:sp>
  </dsp:spTree>
</dsp:drawing>
</file>

<file path=ppt/diagrams/drawing4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0668DE7-9948-4DB8-9F78-572BDEC7EF8C}">
      <dsp:nvSpPr>
        <dsp:cNvPr id="0" name=""/>
        <dsp:cNvSpPr/>
      </dsp:nvSpPr>
      <dsp:spPr>
        <a:xfrm>
          <a:off x="3147994" y="1298682"/>
          <a:ext cx="323735" cy="30843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61867" y="0"/>
              </a:lnTo>
              <a:lnTo>
                <a:pt x="161867" y="308436"/>
              </a:lnTo>
              <a:lnTo>
                <a:pt x="323735" y="308436"/>
              </a:lnTo>
            </a:path>
          </a:pathLst>
        </a:custGeom>
        <a:noFill/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400" kern="1200"/>
        </a:p>
      </dsp:txBody>
      <dsp:txXfrm>
        <a:off x="3298683" y="1441721"/>
        <a:ext cx="22357" cy="22357"/>
      </dsp:txXfrm>
    </dsp:sp>
    <dsp:sp modelId="{37C9E173-1101-4256-93B8-7BA9BD6C0CBD}">
      <dsp:nvSpPr>
        <dsp:cNvPr id="0" name=""/>
        <dsp:cNvSpPr/>
      </dsp:nvSpPr>
      <dsp:spPr>
        <a:xfrm>
          <a:off x="3147994" y="990245"/>
          <a:ext cx="323735" cy="308436"/>
        </a:xfrm>
        <a:custGeom>
          <a:avLst/>
          <a:gdLst/>
          <a:ahLst/>
          <a:cxnLst/>
          <a:rect l="0" t="0" r="0" b="0"/>
          <a:pathLst>
            <a:path>
              <a:moveTo>
                <a:pt x="0" y="308436"/>
              </a:moveTo>
              <a:lnTo>
                <a:pt x="161867" y="308436"/>
              </a:lnTo>
              <a:lnTo>
                <a:pt x="161867" y="0"/>
              </a:lnTo>
              <a:lnTo>
                <a:pt x="323735" y="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3298683" y="1133284"/>
        <a:ext cx="22357" cy="22357"/>
      </dsp:txXfrm>
    </dsp:sp>
    <dsp:sp modelId="{12FC50FE-73DA-44F5-BD72-A99896E335C0}">
      <dsp:nvSpPr>
        <dsp:cNvPr id="0" name=""/>
        <dsp:cNvSpPr/>
      </dsp:nvSpPr>
      <dsp:spPr>
        <a:xfrm rot="16200000">
          <a:off x="2048207" y="510578"/>
          <a:ext cx="623367" cy="157620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vert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梦窗词</a:t>
          </a:r>
          <a:endParaRPr lang="en-US" altLang="zh-CN" sz="14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2048207" y="510578"/>
        <a:ext cx="623367" cy="1576206"/>
      </dsp:txXfrm>
    </dsp:sp>
    <dsp:sp modelId="{DD936C5A-C466-434C-A910-EB5435AD2F3E}">
      <dsp:nvSpPr>
        <dsp:cNvPr id="0" name=""/>
        <dsp:cNvSpPr/>
      </dsp:nvSpPr>
      <dsp:spPr>
        <a:xfrm>
          <a:off x="3471729" y="743495"/>
          <a:ext cx="1618677" cy="493499"/>
        </a:xfrm>
        <a:prstGeom prst="rect">
          <a:avLst/>
        </a:prstGeom>
        <a:solidFill>
          <a:srgbClr val="C00000"/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梦窗词的情感内涵</a:t>
          </a:r>
          <a:endParaRPr lang="zh-CN" altLang="en-US" sz="1400" kern="1200" dirty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3471729" y="743495"/>
        <a:ext cx="1618677" cy="493499"/>
      </dsp:txXfrm>
    </dsp:sp>
    <dsp:sp modelId="{C0BB8BF2-CCBE-47B5-9A30-ACD9461A6D2E}">
      <dsp:nvSpPr>
        <dsp:cNvPr id="0" name=""/>
        <dsp:cNvSpPr/>
      </dsp:nvSpPr>
      <dsp:spPr>
        <a:xfrm>
          <a:off x="3471729" y="1360369"/>
          <a:ext cx="1630007" cy="493499"/>
        </a:xfrm>
        <a:prstGeom prst="rect">
          <a:avLst/>
        </a:prstGeom>
        <a:noFill/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梦窗词的艺术成就</a:t>
          </a:r>
        </a:p>
      </dsp:txBody>
      <dsp:txXfrm>
        <a:off x="3471729" y="1360369"/>
        <a:ext cx="1630007" cy="493499"/>
      </dsp:txXfrm>
    </dsp:sp>
  </dsp:spTree>
</dsp:drawing>
</file>

<file path=ppt/diagrams/drawing4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0668DE7-9948-4DB8-9F78-572BDEC7EF8C}">
      <dsp:nvSpPr>
        <dsp:cNvPr id="0" name=""/>
        <dsp:cNvSpPr/>
      </dsp:nvSpPr>
      <dsp:spPr>
        <a:xfrm>
          <a:off x="3147994" y="1298682"/>
          <a:ext cx="323735" cy="30843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61867" y="0"/>
              </a:lnTo>
              <a:lnTo>
                <a:pt x="161867" y="308436"/>
              </a:lnTo>
              <a:lnTo>
                <a:pt x="323735" y="308436"/>
              </a:lnTo>
            </a:path>
          </a:pathLst>
        </a:custGeom>
        <a:noFill/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400" kern="1200"/>
        </a:p>
      </dsp:txBody>
      <dsp:txXfrm>
        <a:off x="3298683" y="1441721"/>
        <a:ext cx="22357" cy="22357"/>
      </dsp:txXfrm>
    </dsp:sp>
    <dsp:sp modelId="{37C9E173-1101-4256-93B8-7BA9BD6C0CBD}">
      <dsp:nvSpPr>
        <dsp:cNvPr id="0" name=""/>
        <dsp:cNvSpPr/>
      </dsp:nvSpPr>
      <dsp:spPr>
        <a:xfrm>
          <a:off x="3147994" y="990245"/>
          <a:ext cx="323735" cy="308436"/>
        </a:xfrm>
        <a:custGeom>
          <a:avLst/>
          <a:gdLst/>
          <a:ahLst/>
          <a:cxnLst/>
          <a:rect l="0" t="0" r="0" b="0"/>
          <a:pathLst>
            <a:path>
              <a:moveTo>
                <a:pt x="0" y="308436"/>
              </a:moveTo>
              <a:lnTo>
                <a:pt x="161867" y="308436"/>
              </a:lnTo>
              <a:lnTo>
                <a:pt x="161867" y="0"/>
              </a:lnTo>
              <a:lnTo>
                <a:pt x="323735" y="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3298683" y="1133284"/>
        <a:ext cx="22357" cy="22357"/>
      </dsp:txXfrm>
    </dsp:sp>
    <dsp:sp modelId="{12FC50FE-73DA-44F5-BD72-A99896E335C0}">
      <dsp:nvSpPr>
        <dsp:cNvPr id="0" name=""/>
        <dsp:cNvSpPr/>
      </dsp:nvSpPr>
      <dsp:spPr>
        <a:xfrm rot="16200000">
          <a:off x="2048207" y="510578"/>
          <a:ext cx="623367" cy="157620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vert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梦窗词</a:t>
          </a:r>
          <a:endParaRPr lang="en-US" altLang="zh-CN" sz="14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2048207" y="510578"/>
        <a:ext cx="623367" cy="1576206"/>
      </dsp:txXfrm>
    </dsp:sp>
    <dsp:sp modelId="{DD936C5A-C466-434C-A910-EB5435AD2F3E}">
      <dsp:nvSpPr>
        <dsp:cNvPr id="0" name=""/>
        <dsp:cNvSpPr/>
      </dsp:nvSpPr>
      <dsp:spPr>
        <a:xfrm>
          <a:off x="3471729" y="743495"/>
          <a:ext cx="1618677" cy="493499"/>
        </a:xfrm>
        <a:prstGeom prst="rect">
          <a:avLst/>
        </a:prstGeom>
        <a:solidFill>
          <a:srgbClr val="C00000"/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梦窗词的情感内涵</a:t>
          </a:r>
          <a:endParaRPr lang="zh-CN" altLang="en-US" sz="1400" kern="1200" dirty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3471729" y="743495"/>
        <a:ext cx="1618677" cy="493499"/>
      </dsp:txXfrm>
    </dsp:sp>
    <dsp:sp modelId="{C0BB8BF2-CCBE-47B5-9A30-ACD9461A6D2E}">
      <dsp:nvSpPr>
        <dsp:cNvPr id="0" name=""/>
        <dsp:cNvSpPr/>
      </dsp:nvSpPr>
      <dsp:spPr>
        <a:xfrm>
          <a:off x="3471729" y="1360369"/>
          <a:ext cx="1630007" cy="493499"/>
        </a:xfrm>
        <a:prstGeom prst="rect">
          <a:avLst/>
        </a:prstGeom>
        <a:noFill/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梦窗词的艺术成就</a:t>
          </a:r>
        </a:p>
      </dsp:txBody>
      <dsp:txXfrm>
        <a:off x="3471729" y="1360369"/>
        <a:ext cx="1630007" cy="493499"/>
      </dsp:txXfrm>
    </dsp:sp>
  </dsp:spTree>
</dsp:drawing>
</file>

<file path=ppt/diagrams/drawing4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0668DE7-9948-4DB8-9F78-572BDEC7EF8C}">
      <dsp:nvSpPr>
        <dsp:cNvPr id="0" name=""/>
        <dsp:cNvSpPr/>
      </dsp:nvSpPr>
      <dsp:spPr>
        <a:xfrm>
          <a:off x="3147994" y="1298682"/>
          <a:ext cx="323735" cy="30843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61867" y="0"/>
              </a:lnTo>
              <a:lnTo>
                <a:pt x="161867" y="308436"/>
              </a:lnTo>
              <a:lnTo>
                <a:pt x="323735" y="308436"/>
              </a:lnTo>
            </a:path>
          </a:pathLst>
        </a:custGeom>
        <a:noFill/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400" kern="1200"/>
        </a:p>
      </dsp:txBody>
      <dsp:txXfrm>
        <a:off x="3298683" y="1441721"/>
        <a:ext cx="22357" cy="22357"/>
      </dsp:txXfrm>
    </dsp:sp>
    <dsp:sp modelId="{37C9E173-1101-4256-93B8-7BA9BD6C0CBD}">
      <dsp:nvSpPr>
        <dsp:cNvPr id="0" name=""/>
        <dsp:cNvSpPr/>
      </dsp:nvSpPr>
      <dsp:spPr>
        <a:xfrm>
          <a:off x="3147994" y="990245"/>
          <a:ext cx="323735" cy="308436"/>
        </a:xfrm>
        <a:custGeom>
          <a:avLst/>
          <a:gdLst/>
          <a:ahLst/>
          <a:cxnLst/>
          <a:rect l="0" t="0" r="0" b="0"/>
          <a:pathLst>
            <a:path>
              <a:moveTo>
                <a:pt x="0" y="308436"/>
              </a:moveTo>
              <a:lnTo>
                <a:pt x="161867" y="308436"/>
              </a:lnTo>
              <a:lnTo>
                <a:pt x="161867" y="0"/>
              </a:lnTo>
              <a:lnTo>
                <a:pt x="323735" y="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3298683" y="1133284"/>
        <a:ext cx="22357" cy="22357"/>
      </dsp:txXfrm>
    </dsp:sp>
    <dsp:sp modelId="{12FC50FE-73DA-44F5-BD72-A99896E335C0}">
      <dsp:nvSpPr>
        <dsp:cNvPr id="0" name=""/>
        <dsp:cNvSpPr/>
      </dsp:nvSpPr>
      <dsp:spPr>
        <a:xfrm rot="16200000">
          <a:off x="2048207" y="510578"/>
          <a:ext cx="623367" cy="157620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vert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梦窗词</a:t>
          </a:r>
          <a:endParaRPr lang="en-US" altLang="zh-CN" sz="14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2048207" y="510578"/>
        <a:ext cx="623367" cy="1576206"/>
      </dsp:txXfrm>
    </dsp:sp>
    <dsp:sp modelId="{DD936C5A-C466-434C-A910-EB5435AD2F3E}">
      <dsp:nvSpPr>
        <dsp:cNvPr id="0" name=""/>
        <dsp:cNvSpPr/>
      </dsp:nvSpPr>
      <dsp:spPr>
        <a:xfrm>
          <a:off x="3471729" y="743495"/>
          <a:ext cx="1618677" cy="493499"/>
        </a:xfrm>
        <a:prstGeom prst="rect">
          <a:avLst/>
        </a:prstGeom>
        <a:solidFill>
          <a:schemeClr val="bg1"/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梦窗词的情感内涵</a:t>
          </a:r>
          <a:endParaRPr lang="zh-CN" altLang="en-US" sz="1400" kern="1200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3471729" y="743495"/>
        <a:ext cx="1618677" cy="493499"/>
      </dsp:txXfrm>
    </dsp:sp>
    <dsp:sp modelId="{C0BB8BF2-CCBE-47B5-9A30-ACD9461A6D2E}">
      <dsp:nvSpPr>
        <dsp:cNvPr id="0" name=""/>
        <dsp:cNvSpPr/>
      </dsp:nvSpPr>
      <dsp:spPr>
        <a:xfrm>
          <a:off x="3471729" y="1360369"/>
          <a:ext cx="1630007" cy="493499"/>
        </a:xfrm>
        <a:prstGeom prst="rect">
          <a:avLst/>
        </a:prstGeom>
        <a:solidFill>
          <a:srgbClr val="C00000"/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梦窗词的艺术成就</a:t>
          </a:r>
        </a:p>
      </dsp:txBody>
      <dsp:txXfrm>
        <a:off x="3471729" y="1360369"/>
        <a:ext cx="1630007" cy="493499"/>
      </dsp:txXfrm>
    </dsp:sp>
  </dsp:spTree>
</dsp:drawing>
</file>

<file path=ppt/diagrams/drawing4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0668DE7-9948-4DB8-9F78-572BDEC7EF8C}">
      <dsp:nvSpPr>
        <dsp:cNvPr id="0" name=""/>
        <dsp:cNvSpPr/>
      </dsp:nvSpPr>
      <dsp:spPr>
        <a:xfrm>
          <a:off x="2711914" y="1365738"/>
          <a:ext cx="339786" cy="32372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69893" y="0"/>
              </a:lnTo>
              <a:lnTo>
                <a:pt x="169893" y="323729"/>
              </a:lnTo>
              <a:lnTo>
                <a:pt x="339786" y="323729"/>
              </a:lnTo>
            </a:path>
          </a:pathLst>
        </a:custGeom>
        <a:noFill/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400" kern="1200"/>
        </a:p>
      </dsp:txBody>
      <dsp:txXfrm>
        <a:off x="2870075" y="1515869"/>
        <a:ext cx="23465" cy="23465"/>
      </dsp:txXfrm>
    </dsp:sp>
    <dsp:sp modelId="{37C9E173-1101-4256-93B8-7BA9BD6C0CBD}">
      <dsp:nvSpPr>
        <dsp:cNvPr id="0" name=""/>
        <dsp:cNvSpPr/>
      </dsp:nvSpPr>
      <dsp:spPr>
        <a:xfrm>
          <a:off x="2711914" y="1042008"/>
          <a:ext cx="339786" cy="323729"/>
        </a:xfrm>
        <a:custGeom>
          <a:avLst/>
          <a:gdLst/>
          <a:ahLst/>
          <a:cxnLst/>
          <a:rect l="0" t="0" r="0" b="0"/>
          <a:pathLst>
            <a:path>
              <a:moveTo>
                <a:pt x="0" y="323729"/>
              </a:moveTo>
              <a:lnTo>
                <a:pt x="169893" y="323729"/>
              </a:lnTo>
              <a:lnTo>
                <a:pt x="169893" y="0"/>
              </a:lnTo>
              <a:lnTo>
                <a:pt x="339786" y="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2870075" y="1192140"/>
        <a:ext cx="23465" cy="23465"/>
      </dsp:txXfrm>
    </dsp:sp>
    <dsp:sp modelId="{12FC50FE-73DA-44F5-BD72-A99896E335C0}">
      <dsp:nvSpPr>
        <dsp:cNvPr id="0" name=""/>
        <dsp:cNvSpPr/>
      </dsp:nvSpPr>
      <dsp:spPr>
        <a:xfrm rot="16200000">
          <a:off x="1557599" y="538559"/>
          <a:ext cx="654274" cy="165435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vert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史达祖、周密、王沂孙、张炎等 </a:t>
          </a:r>
          <a:endParaRPr lang="en-US" altLang="zh-CN" sz="14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557599" y="538559"/>
        <a:ext cx="654274" cy="1654356"/>
      </dsp:txXfrm>
    </dsp:sp>
    <dsp:sp modelId="{DD936C5A-C466-434C-A910-EB5435AD2F3E}">
      <dsp:nvSpPr>
        <dsp:cNvPr id="0" name=""/>
        <dsp:cNvSpPr/>
      </dsp:nvSpPr>
      <dsp:spPr>
        <a:xfrm>
          <a:off x="3051701" y="783024"/>
          <a:ext cx="1698932" cy="517967"/>
        </a:xfrm>
        <a:prstGeom prst="rect">
          <a:avLst/>
        </a:prstGeom>
        <a:solidFill>
          <a:srgbClr val="C00000"/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史达祖、周密、王沂孙</a:t>
          </a:r>
          <a:endParaRPr lang="zh-CN" altLang="en-US" sz="1400" kern="1200" dirty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3051701" y="783024"/>
        <a:ext cx="1698932" cy="517967"/>
      </dsp:txXfrm>
    </dsp:sp>
    <dsp:sp modelId="{C0BB8BF2-CCBE-47B5-9A30-ACD9461A6D2E}">
      <dsp:nvSpPr>
        <dsp:cNvPr id="0" name=""/>
        <dsp:cNvSpPr/>
      </dsp:nvSpPr>
      <dsp:spPr>
        <a:xfrm>
          <a:off x="3051701" y="1430483"/>
          <a:ext cx="1710825" cy="517967"/>
        </a:xfrm>
        <a:prstGeom prst="rect">
          <a:avLst/>
        </a:prstGeom>
        <a:noFill/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rPr>
            <a:t>张炎</a:t>
          </a:r>
          <a:endParaRPr lang="zh-CN" altLang="en-US" sz="1400" kern="1200" dirty="0" smtClean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3051701" y="1430483"/>
        <a:ext cx="1710825" cy="517967"/>
      </dsp:txXfrm>
    </dsp:sp>
  </dsp:spTree>
</dsp:drawing>
</file>

<file path=ppt/diagrams/drawing4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0668DE7-9948-4DB8-9F78-572BDEC7EF8C}">
      <dsp:nvSpPr>
        <dsp:cNvPr id="0" name=""/>
        <dsp:cNvSpPr/>
      </dsp:nvSpPr>
      <dsp:spPr>
        <a:xfrm>
          <a:off x="2711914" y="1365738"/>
          <a:ext cx="339786" cy="32372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69893" y="0"/>
              </a:lnTo>
              <a:lnTo>
                <a:pt x="169893" y="323729"/>
              </a:lnTo>
              <a:lnTo>
                <a:pt x="339786" y="323729"/>
              </a:lnTo>
            </a:path>
          </a:pathLst>
        </a:custGeom>
        <a:noFill/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400" kern="1200"/>
        </a:p>
      </dsp:txBody>
      <dsp:txXfrm>
        <a:off x="2870075" y="1515869"/>
        <a:ext cx="23465" cy="23465"/>
      </dsp:txXfrm>
    </dsp:sp>
    <dsp:sp modelId="{37C9E173-1101-4256-93B8-7BA9BD6C0CBD}">
      <dsp:nvSpPr>
        <dsp:cNvPr id="0" name=""/>
        <dsp:cNvSpPr/>
      </dsp:nvSpPr>
      <dsp:spPr>
        <a:xfrm>
          <a:off x="2711914" y="1042008"/>
          <a:ext cx="339786" cy="323729"/>
        </a:xfrm>
        <a:custGeom>
          <a:avLst/>
          <a:gdLst/>
          <a:ahLst/>
          <a:cxnLst/>
          <a:rect l="0" t="0" r="0" b="0"/>
          <a:pathLst>
            <a:path>
              <a:moveTo>
                <a:pt x="0" y="323729"/>
              </a:moveTo>
              <a:lnTo>
                <a:pt x="169893" y="323729"/>
              </a:lnTo>
              <a:lnTo>
                <a:pt x="169893" y="0"/>
              </a:lnTo>
              <a:lnTo>
                <a:pt x="339786" y="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2870075" y="1192140"/>
        <a:ext cx="23465" cy="23465"/>
      </dsp:txXfrm>
    </dsp:sp>
    <dsp:sp modelId="{12FC50FE-73DA-44F5-BD72-A99896E335C0}">
      <dsp:nvSpPr>
        <dsp:cNvPr id="0" name=""/>
        <dsp:cNvSpPr/>
      </dsp:nvSpPr>
      <dsp:spPr>
        <a:xfrm rot="16200000">
          <a:off x="1557599" y="538559"/>
          <a:ext cx="654274" cy="165435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vert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史达祖、周密、王沂孙、张炎等 </a:t>
          </a:r>
          <a:endParaRPr lang="en-US" altLang="zh-CN" sz="14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557599" y="538559"/>
        <a:ext cx="654274" cy="1654356"/>
      </dsp:txXfrm>
    </dsp:sp>
    <dsp:sp modelId="{DD936C5A-C466-434C-A910-EB5435AD2F3E}">
      <dsp:nvSpPr>
        <dsp:cNvPr id="0" name=""/>
        <dsp:cNvSpPr/>
      </dsp:nvSpPr>
      <dsp:spPr>
        <a:xfrm>
          <a:off x="3051701" y="783024"/>
          <a:ext cx="1698932" cy="517967"/>
        </a:xfrm>
        <a:prstGeom prst="rect">
          <a:avLst/>
        </a:prstGeom>
        <a:solidFill>
          <a:srgbClr val="C00000"/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史达祖、周密、王沂孙</a:t>
          </a:r>
          <a:endParaRPr lang="zh-CN" altLang="en-US" sz="1400" kern="1200" dirty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3051701" y="783024"/>
        <a:ext cx="1698932" cy="517967"/>
      </dsp:txXfrm>
    </dsp:sp>
    <dsp:sp modelId="{C0BB8BF2-CCBE-47B5-9A30-ACD9461A6D2E}">
      <dsp:nvSpPr>
        <dsp:cNvPr id="0" name=""/>
        <dsp:cNvSpPr/>
      </dsp:nvSpPr>
      <dsp:spPr>
        <a:xfrm>
          <a:off x="3051701" y="1430483"/>
          <a:ext cx="1710825" cy="517967"/>
        </a:xfrm>
        <a:prstGeom prst="rect">
          <a:avLst/>
        </a:prstGeom>
        <a:noFill/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rPr>
            <a:t>张炎</a:t>
          </a:r>
          <a:endParaRPr lang="zh-CN" altLang="en-US" sz="1400" kern="1200" dirty="0" smtClean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3051701" y="1430483"/>
        <a:ext cx="1710825" cy="517967"/>
      </dsp:txXfrm>
    </dsp:sp>
  </dsp:spTree>
</dsp:drawing>
</file>

<file path=ppt/diagrams/drawing4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0668DE7-9948-4DB8-9F78-572BDEC7EF8C}">
      <dsp:nvSpPr>
        <dsp:cNvPr id="0" name=""/>
        <dsp:cNvSpPr/>
      </dsp:nvSpPr>
      <dsp:spPr>
        <a:xfrm>
          <a:off x="2711914" y="1365738"/>
          <a:ext cx="339786" cy="32372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69893" y="0"/>
              </a:lnTo>
              <a:lnTo>
                <a:pt x="169893" y="323729"/>
              </a:lnTo>
              <a:lnTo>
                <a:pt x="339786" y="323729"/>
              </a:lnTo>
            </a:path>
          </a:pathLst>
        </a:custGeom>
        <a:noFill/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400" kern="1200"/>
        </a:p>
      </dsp:txBody>
      <dsp:txXfrm>
        <a:off x="2870075" y="1515869"/>
        <a:ext cx="23465" cy="23465"/>
      </dsp:txXfrm>
    </dsp:sp>
    <dsp:sp modelId="{37C9E173-1101-4256-93B8-7BA9BD6C0CBD}">
      <dsp:nvSpPr>
        <dsp:cNvPr id="0" name=""/>
        <dsp:cNvSpPr/>
      </dsp:nvSpPr>
      <dsp:spPr>
        <a:xfrm>
          <a:off x="2711914" y="1042008"/>
          <a:ext cx="339786" cy="323729"/>
        </a:xfrm>
        <a:custGeom>
          <a:avLst/>
          <a:gdLst/>
          <a:ahLst/>
          <a:cxnLst/>
          <a:rect l="0" t="0" r="0" b="0"/>
          <a:pathLst>
            <a:path>
              <a:moveTo>
                <a:pt x="0" y="323729"/>
              </a:moveTo>
              <a:lnTo>
                <a:pt x="169893" y="323729"/>
              </a:lnTo>
              <a:lnTo>
                <a:pt x="169893" y="0"/>
              </a:lnTo>
              <a:lnTo>
                <a:pt x="339786" y="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2870075" y="1192140"/>
        <a:ext cx="23465" cy="23465"/>
      </dsp:txXfrm>
    </dsp:sp>
    <dsp:sp modelId="{12FC50FE-73DA-44F5-BD72-A99896E335C0}">
      <dsp:nvSpPr>
        <dsp:cNvPr id="0" name=""/>
        <dsp:cNvSpPr/>
      </dsp:nvSpPr>
      <dsp:spPr>
        <a:xfrm rot="16200000">
          <a:off x="1557599" y="538559"/>
          <a:ext cx="654274" cy="165435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vert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史达祖、周密、王沂孙、张炎等 </a:t>
          </a:r>
          <a:endParaRPr lang="en-US" altLang="zh-CN" sz="14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557599" y="538559"/>
        <a:ext cx="654274" cy="1654356"/>
      </dsp:txXfrm>
    </dsp:sp>
    <dsp:sp modelId="{DD936C5A-C466-434C-A910-EB5435AD2F3E}">
      <dsp:nvSpPr>
        <dsp:cNvPr id="0" name=""/>
        <dsp:cNvSpPr/>
      </dsp:nvSpPr>
      <dsp:spPr>
        <a:xfrm>
          <a:off x="3051701" y="783024"/>
          <a:ext cx="1698932" cy="517967"/>
        </a:xfrm>
        <a:prstGeom prst="rect">
          <a:avLst/>
        </a:prstGeom>
        <a:solidFill>
          <a:srgbClr val="C00000"/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史达祖、周密、王沂孙</a:t>
          </a:r>
          <a:endParaRPr lang="zh-CN" altLang="en-US" sz="1400" kern="1200" dirty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3051701" y="783024"/>
        <a:ext cx="1698932" cy="517967"/>
      </dsp:txXfrm>
    </dsp:sp>
    <dsp:sp modelId="{C0BB8BF2-CCBE-47B5-9A30-ACD9461A6D2E}">
      <dsp:nvSpPr>
        <dsp:cNvPr id="0" name=""/>
        <dsp:cNvSpPr/>
      </dsp:nvSpPr>
      <dsp:spPr>
        <a:xfrm>
          <a:off x="3051701" y="1430483"/>
          <a:ext cx="1710825" cy="517967"/>
        </a:xfrm>
        <a:prstGeom prst="rect">
          <a:avLst/>
        </a:prstGeom>
        <a:noFill/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rPr>
            <a:t>张炎</a:t>
          </a:r>
          <a:endParaRPr lang="zh-CN" altLang="en-US" sz="1400" kern="1200" dirty="0" smtClean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3051701" y="1430483"/>
        <a:ext cx="1710825" cy="517967"/>
      </dsp:txXfrm>
    </dsp:sp>
  </dsp:spTree>
</dsp:drawing>
</file>

<file path=ppt/diagrams/drawing4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0668DE7-9948-4DB8-9F78-572BDEC7EF8C}">
      <dsp:nvSpPr>
        <dsp:cNvPr id="0" name=""/>
        <dsp:cNvSpPr/>
      </dsp:nvSpPr>
      <dsp:spPr>
        <a:xfrm>
          <a:off x="2711914" y="1365738"/>
          <a:ext cx="339786" cy="32372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69893" y="0"/>
              </a:lnTo>
              <a:lnTo>
                <a:pt x="169893" y="323729"/>
              </a:lnTo>
              <a:lnTo>
                <a:pt x="339786" y="323729"/>
              </a:lnTo>
            </a:path>
          </a:pathLst>
        </a:custGeom>
        <a:noFill/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400" kern="1200"/>
        </a:p>
      </dsp:txBody>
      <dsp:txXfrm>
        <a:off x="2870075" y="1515869"/>
        <a:ext cx="23465" cy="23465"/>
      </dsp:txXfrm>
    </dsp:sp>
    <dsp:sp modelId="{37C9E173-1101-4256-93B8-7BA9BD6C0CBD}">
      <dsp:nvSpPr>
        <dsp:cNvPr id="0" name=""/>
        <dsp:cNvSpPr/>
      </dsp:nvSpPr>
      <dsp:spPr>
        <a:xfrm>
          <a:off x="2711914" y="1042008"/>
          <a:ext cx="339786" cy="323729"/>
        </a:xfrm>
        <a:custGeom>
          <a:avLst/>
          <a:gdLst/>
          <a:ahLst/>
          <a:cxnLst/>
          <a:rect l="0" t="0" r="0" b="0"/>
          <a:pathLst>
            <a:path>
              <a:moveTo>
                <a:pt x="0" y="323729"/>
              </a:moveTo>
              <a:lnTo>
                <a:pt x="169893" y="323729"/>
              </a:lnTo>
              <a:lnTo>
                <a:pt x="169893" y="0"/>
              </a:lnTo>
              <a:lnTo>
                <a:pt x="339786" y="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2870075" y="1192140"/>
        <a:ext cx="23465" cy="23465"/>
      </dsp:txXfrm>
    </dsp:sp>
    <dsp:sp modelId="{12FC50FE-73DA-44F5-BD72-A99896E335C0}">
      <dsp:nvSpPr>
        <dsp:cNvPr id="0" name=""/>
        <dsp:cNvSpPr/>
      </dsp:nvSpPr>
      <dsp:spPr>
        <a:xfrm rot="16200000">
          <a:off x="1557599" y="538559"/>
          <a:ext cx="654274" cy="165435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vert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史达祖、周密、王沂孙、张炎等 </a:t>
          </a:r>
          <a:endParaRPr lang="en-US" altLang="zh-CN" sz="14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557599" y="538559"/>
        <a:ext cx="654274" cy="1654356"/>
      </dsp:txXfrm>
    </dsp:sp>
    <dsp:sp modelId="{DD936C5A-C466-434C-A910-EB5435AD2F3E}">
      <dsp:nvSpPr>
        <dsp:cNvPr id="0" name=""/>
        <dsp:cNvSpPr/>
      </dsp:nvSpPr>
      <dsp:spPr>
        <a:xfrm>
          <a:off x="3051701" y="783024"/>
          <a:ext cx="1698932" cy="517967"/>
        </a:xfrm>
        <a:prstGeom prst="rect">
          <a:avLst/>
        </a:prstGeom>
        <a:solidFill>
          <a:schemeClr val="bg1"/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史达祖、周密、王沂孙</a:t>
          </a:r>
          <a:endParaRPr lang="zh-CN" altLang="en-US" sz="1400" kern="1200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3051701" y="783024"/>
        <a:ext cx="1698932" cy="517967"/>
      </dsp:txXfrm>
    </dsp:sp>
    <dsp:sp modelId="{C0BB8BF2-CCBE-47B5-9A30-ACD9461A6D2E}">
      <dsp:nvSpPr>
        <dsp:cNvPr id="0" name=""/>
        <dsp:cNvSpPr/>
      </dsp:nvSpPr>
      <dsp:spPr>
        <a:xfrm>
          <a:off x="3051701" y="1430483"/>
          <a:ext cx="1710825" cy="517967"/>
        </a:xfrm>
        <a:prstGeom prst="rect">
          <a:avLst/>
        </a:prstGeom>
        <a:solidFill>
          <a:srgbClr val="C00000"/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rPr>
            <a:t>张炎</a:t>
          </a:r>
          <a:endParaRPr lang="zh-CN" altLang="en-US" sz="1400" kern="1200" dirty="0" smtClean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3051701" y="1430483"/>
        <a:ext cx="1710825" cy="51796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DD8224-612E-4D18-9D3A-216E5928768C}">
      <dsp:nvSpPr>
        <dsp:cNvPr id="0" name=""/>
        <dsp:cNvSpPr/>
      </dsp:nvSpPr>
      <dsp:spPr>
        <a:xfrm>
          <a:off x="1096538" y="1085850"/>
          <a:ext cx="270152" cy="51477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5076" y="0"/>
              </a:lnTo>
              <a:lnTo>
                <a:pt x="135076" y="514771"/>
              </a:lnTo>
              <a:lnTo>
                <a:pt x="270152" y="514771"/>
              </a:lnTo>
            </a:path>
          </a:pathLst>
        </a:custGeom>
        <a:noFill/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1217081" y="1328702"/>
        <a:ext cx="29067" cy="29067"/>
      </dsp:txXfrm>
    </dsp:sp>
    <dsp:sp modelId="{50668DE7-9948-4DB8-9F78-572BDEC7EF8C}">
      <dsp:nvSpPr>
        <dsp:cNvPr id="0" name=""/>
        <dsp:cNvSpPr/>
      </dsp:nvSpPr>
      <dsp:spPr>
        <a:xfrm>
          <a:off x="1096538" y="1040130"/>
          <a:ext cx="32095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60477" y="45720"/>
              </a:lnTo>
              <a:lnTo>
                <a:pt x="160477" y="93812"/>
              </a:lnTo>
              <a:lnTo>
                <a:pt x="320954" y="93812"/>
              </a:lnTo>
            </a:path>
          </a:pathLst>
        </a:custGeom>
        <a:noFill/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400" kern="1200"/>
        </a:p>
      </dsp:txBody>
      <dsp:txXfrm>
        <a:off x="1248902" y="1077736"/>
        <a:ext cx="16226" cy="16226"/>
      </dsp:txXfrm>
    </dsp:sp>
    <dsp:sp modelId="{AD95D6FF-000B-497F-9F1B-DA5D835ED5ED}">
      <dsp:nvSpPr>
        <dsp:cNvPr id="0" name=""/>
        <dsp:cNvSpPr/>
      </dsp:nvSpPr>
      <dsp:spPr>
        <a:xfrm>
          <a:off x="1096538" y="580504"/>
          <a:ext cx="270152" cy="505345"/>
        </a:xfrm>
        <a:custGeom>
          <a:avLst/>
          <a:gdLst/>
          <a:ahLst/>
          <a:cxnLst/>
          <a:rect l="0" t="0" r="0" b="0"/>
          <a:pathLst>
            <a:path>
              <a:moveTo>
                <a:pt x="0" y="505345"/>
              </a:moveTo>
              <a:lnTo>
                <a:pt x="135076" y="505345"/>
              </a:lnTo>
              <a:lnTo>
                <a:pt x="135076" y="0"/>
              </a:lnTo>
              <a:lnTo>
                <a:pt x="270152" y="0"/>
              </a:lnTo>
            </a:path>
          </a:pathLst>
        </a:custGeom>
        <a:noFill/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1217289" y="818851"/>
        <a:ext cx="28651" cy="28651"/>
      </dsp:txXfrm>
    </dsp:sp>
    <dsp:sp modelId="{12FC50FE-73DA-44F5-BD72-A99896E335C0}">
      <dsp:nvSpPr>
        <dsp:cNvPr id="0" name=""/>
        <dsp:cNvSpPr/>
      </dsp:nvSpPr>
      <dsp:spPr>
        <a:xfrm rot="16200000">
          <a:off x="389774" y="639180"/>
          <a:ext cx="520190" cy="89333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vert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北宋初期</a:t>
          </a:r>
          <a:endParaRPr lang="en-US" altLang="zh-CN" sz="14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389774" y="639180"/>
        <a:ext cx="520190" cy="893339"/>
      </dsp:txXfrm>
    </dsp:sp>
    <dsp:sp modelId="{5AFE789F-01BA-40D4-A60F-0FDD98A65223}">
      <dsp:nvSpPr>
        <dsp:cNvPr id="0" name=""/>
        <dsp:cNvSpPr/>
      </dsp:nvSpPr>
      <dsp:spPr>
        <a:xfrm>
          <a:off x="1366691" y="374595"/>
          <a:ext cx="2034314" cy="411817"/>
        </a:xfrm>
        <a:prstGeom prst="rect">
          <a:avLst/>
        </a:prstGeom>
        <a:solidFill>
          <a:srgbClr val="C00000"/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王禹偁与宋初文风和诗风</a:t>
          </a:r>
          <a:endParaRPr lang="en-US" altLang="zh-CN" sz="1400" kern="1200" dirty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366691" y="374595"/>
        <a:ext cx="2034314" cy="411817"/>
      </dsp:txXfrm>
    </dsp:sp>
    <dsp:sp modelId="{C0BB8BF2-CCBE-47B5-9A30-ACD9461A6D2E}">
      <dsp:nvSpPr>
        <dsp:cNvPr id="0" name=""/>
        <dsp:cNvSpPr/>
      </dsp:nvSpPr>
      <dsp:spPr>
        <a:xfrm>
          <a:off x="1417493" y="928033"/>
          <a:ext cx="1973111" cy="411817"/>
        </a:xfrm>
        <a:prstGeom prst="rect">
          <a:avLst/>
        </a:prstGeom>
        <a:noFill/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杨艺和西昆体、晚唐体</a:t>
          </a:r>
          <a:endParaRPr lang="zh-CN" altLang="en-US" sz="1400" kern="1200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417493" y="928033"/>
        <a:ext cx="1973111" cy="411817"/>
      </dsp:txXfrm>
    </dsp:sp>
    <dsp:sp modelId="{99937229-FB4F-4A6C-A5D3-ABE37A1AAF37}">
      <dsp:nvSpPr>
        <dsp:cNvPr id="0" name=""/>
        <dsp:cNvSpPr/>
      </dsp:nvSpPr>
      <dsp:spPr>
        <a:xfrm>
          <a:off x="1366691" y="1404139"/>
          <a:ext cx="2151209" cy="39296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晏殊的令词</a:t>
          </a:r>
        </a:p>
      </dsp:txBody>
      <dsp:txXfrm>
        <a:off x="1366691" y="1404139"/>
        <a:ext cx="2151209" cy="39296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DD8224-612E-4D18-9D3A-216E5928768C}">
      <dsp:nvSpPr>
        <dsp:cNvPr id="0" name=""/>
        <dsp:cNvSpPr/>
      </dsp:nvSpPr>
      <dsp:spPr>
        <a:xfrm>
          <a:off x="1096538" y="1085850"/>
          <a:ext cx="270152" cy="51477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5076" y="0"/>
              </a:lnTo>
              <a:lnTo>
                <a:pt x="135076" y="514771"/>
              </a:lnTo>
              <a:lnTo>
                <a:pt x="270152" y="514771"/>
              </a:lnTo>
            </a:path>
          </a:pathLst>
        </a:custGeom>
        <a:noFill/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1217081" y="1328702"/>
        <a:ext cx="29067" cy="29067"/>
      </dsp:txXfrm>
    </dsp:sp>
    <dsp:sp modelId="{50668DE7-9948-4DB8-9F78-572BDEC7EF8C}">
      <dsp:nvSpPr>
        <dsp:cNvPr id="0" name=""/>
        <dsp:cNvSpPr/>
      </dsp:nvSpPr>
      <dsp:spPr>
        <a:xfrm>
          <a:off x="1096538" y="1040130"/>
          <a:ext cx="32038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60193" y="45720"/>
              </a:lnTo>
              <a:lnTo>
                <a:pt x="160193" y="55710"/>
              </a:lnTo>
              <a:lnTo>
                <a:pt x="320387" y="55710"/>
              </a:lnTo>
            </a:path>
          </a:pathLst>
        </a:custGeom>
        <a:noFill/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400" kern="1200"/>
        </a:p>
      </dsp:txBody>
      <dsp:txXfrm>
        <a:off x="1248718" y="1077836"/>
        <a:ext cx="16027" cy="16027"/>
      </dsp:txXfrm>
    </dsp:sp>
    <dsp:sp modelId="{AD95D6FF-000B-497F-9F1B-DA5D835ED5ED}">
      <dsp:nvSpPr>
        <dsp:cNvPr id="0" name=""/>
        <dsp:cNvSpPr/>
      </dsp:nvSpPr>
      <dsp:spPr>
        <a:xfrm>
          <a:off x="1096538" y="580504"/>
          <a:ext cx="270152" cy="505345"/>
        </a:xfrm>
        <a:custGeom>
          <a:avLst/>
          <a:gdLst/>
          <a:ahLst/>
          <a:cxnLst/>
          <a:rect l="0" t="0" r="0" b="0"/>
          <a:pathLst>
            <a:path>
              <a:moveTo>
                <a:pt x="0" y="505345"/>
              </a:moveTo>
              <a:lnTo>
                <a:pt x="135076" y="505345"/>
              </a:lnTo>
              <a:lnTo>
                <a:pt x="135076" y="0"/>
              </a:lnTo>
              <a:lnTo>
                <a:pt x="270152" y="0"/>
              </a:lnTo>
            </a:path>
          </a:pathLst>
        </a:custGeom>
        <a:noFill/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1217289" y="818851"/>
        <a:ext cx="28651" cy="28651"/>
      </dsp:txXfrm>
    </dsp:sp>
    <dsp:sp modelId="{12FC50FE-73DA-44F5-BD72-A99896E335C0}">
      <dsp:nvSpPr>
        <dsp:cNvPr id="0" name=""/>
        <dsp:cNvSpPr/>
      </dsp:nvSpPr>
      <dsp:spPr>
        <a:xfrm rot="16200000">
          <a:off x="389774" y="639180"/>
          <a:ext cx="520190" cy="89333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vert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北宋初期</a:t>
          </a:r>
          <a:endParaRPr lang="en-US" altLang="zh-CN" sz="14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389774" y="639180"/>
        <a:ext cx="520190" cy="893339"/>
      </dsp:txXfrm>
    </dsp:sp>
    <dsp:sp modelId="{5AFE789F-01BA-40D4-A60F-0FDD98A65223}">
      <dsp:nvSpPr>
        <dsp:cNvPr id="0" name=""/>
        <dsp:cNvSpPr/>
      </dsp:nvSpPr>
      <dsp:spPr>
        <a:xfrm>
          <a:off x="1366691" y="374595"/>
          <a:ext cx="2034314" cy="411817"/>
        </a:xfrm>
        <a:prstGeom prst="rect">
          <a:avLst/>
        </a:prstGeom>
        <a:solidFill>
          <a:schemeClr val="bg1"/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王禹偁与宋初文风和诗风</a:t>
          </a:r>
          <a:endParaRPr lang="en-US" altLang="zh-CN" sz="1400" kern="1200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366691" y="374595"/>
        <a:ext cx="2034314" cy="411817"/>
      </dsp:txXfrm>
    </dsp:sp>
    <dsp:sp modelId="{C0BB8BF2-CCBE-47B5-9A30-ACD9461A6D2E}">
      <dsp:nvSpPr>
        <dsp:cNvPr id="0" name=""/>
        <dsp:cNvSpPr/>
      </dsp:nvSpPr>
      <dsp:spPr>
        <a:xfrm>
          <a:off x="1416926" y="889931"/>
          <a:ext cx="1973111" cy="411817"/>
        </a:xfrm>
        <a:prstGeom prst="rect">
          <a:avLst/>
        </a:prstGeom>
        <a:solidFill>
          <a:schemeClr val="bg1"/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杨艺和西昆体、晚唐体</a:t>
          </a:r>
          <a:endParaRPr lang="zh-CN" altLang="en-US" sz="1400" kern="1200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416926" y="889931"/>
        <a:ext cx="1973111" cy="411817"/>
      </dsp:txXfrm>
    </dsp:sp>
    <dsp:sp modelId="{99937229-FB4F-4A6C-A5D3-ABE37A1AAF37}">
      <dsp:nvSpPr>
        <dsp:cNvPr id="0" name=""/>
        <dsp:cNvSpPr/>
      </dsp:nvSpPr>
      <dsp:spPr>
        <a:xfrm>
          <a:off x="1366691" y="1404139"/>
          <a:ext cx="2151209" cy="392964"/>
        </a:xfrm>
        <a:prstGeom prst="rect">
          <a:avLst/>
        </a:prstGeom>
        <a:solidFill>
          <a:srgbClr val="C00000"/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晏殊的令词</a:t>
          </a:r>
        </a:p>
      </dsp:txBody>
      <dsp:txXfrm>
        <a:off x="1366691" y="1404139"/>
        <a:ext cx="2151209" cy="392964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DD8224-612E-4D18-9D3A-216E5928768C}">
      <dsp:nvSpPr>
        <dsp:cNvPr id="0" name=""/>
        <dsp:cNvSpPr/>
      </dsp:nvSpPr>
      <dsp:spPr>
        <a:xfrm>
          <a:off x="1234956" y="1017587"/>
          <a:ext cx="253169" cy="24120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26584" y="0"/>
              </a:lnTo>
              <a:lnTo>
                <a:pt x="126584" y="241205"/>
              </a:lnTo>
              <a:lnTo>
                <a:pt x="253169" y="241205"/>
              </a:lnTo>
            </a:path>
          </a:pathLst>
        </a:custGeom>
        <a:noFill/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1352799" y="1129448"/>
        <a:ext cx="17483" cy="17483"/>
      </dsp:txXfrm>
    </dsp:sp>
    <dsp:sp modelId="{50668DE7-9948-4DB8-9F78-572BDEC7EF8C}">
      <dsp:nvSpPr>
        <dsp:cNvPr id="0" name=""/>
        <dsp:cNvSpPr/>
      </dsp:nvSpPr>
      <dsp:spPr>
        <a:xfrm>
          <a:off x="1234956" y="785216"/>
          <a:ext cx="253169" cy="232371"/>
        </a:xfrm>
        <a:custGeom>
          <a:avLst/>
          <a:gdLst/>
          <a:ahLst/>
          <a:cxnLst/>
          <a:rect l="0" t="0" r="0" b="0"/>
          <a:pathLst>
            <a:path>
              <a:moveTo>
                <a:pt x="0" y="232371"/>
              </a:moveTo>
              <a:lnTo>
                <a:pt x="126584" y="232371"/>
              </a:lnTo>
              <a:lnTo>
                <a:pt x="126584" y="0"/>
              </a:lnTo>
              <a:lnTo>
                <a:pt x="253169" y="0"/>
              </a:lnTo>
            </a:path>
          </a:pathLst>
        </a:custGeom>
        <a:noFill/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400" kern="1200"/>
        </a:p>
      </dsp:txBody>
      <dsp:txXfrm>
        <a:off x="1352950" y="892810"/>
        <a:ext cx="17182" cy="17182"/>
      </dsp:txXfrm>
    </dsp:sp>
    <dsp:sp modelId="{12FC50FE-73DA-44F5-BD72-A99896E335C0}">
      <dsp:nvSpPr>
        <dsp:cNvPr id="0" name=""/>
        <dsp:cNvSpPr/>
      </dsp:nvSpPr>
      <dsp:spPr>
        <a:xfrm rot="16200000">
          <a:off x="572623" y="598998"/>
          <a:ext cx="487488" cy="83717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vert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梅尧臣和苏舜钦</a:t>
          </a:r>
          <a:endParaRPr lang="en-US" altLang="zh-CN" sz="14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572623" y="598998"/>
        <a:ext cx="487488" cy="837178"/>
      </dsp:txXfrm>
    </dsp:sp>
    <dsp:sp modelId="{C0BB8BF2-CCBE-47B5-9A30-ACD9461A6D2E}">
      <dsp:nvSpPr>
        <dsp:cNvPr id="0" name=""/>
        <dsp:cNvSpPr/>
      </dsp:nvSpPr>
      <dsp:spPr>
        <a:xfrm>
          <a:off x="1488125" y="592251"/>
          <a:ext cx="1677485" cy="385928"/>
        </a:xfrm>
        <a:prstGeom prst="rect">
          <a:avLst/>
        </a:prstGeom>
        <a:solidFill>
          <a:srgbClr val="C00000"/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梅尧臣</a:t>
          </a:r>
          <a:endParaRPr lang="zh-CN" altLang="en-US" sz="1400" kern="1200" dirty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488125" y="592251"/>
        <a:ext cx="1677485" cy="385928"/>
      </dsp:txXfrm>
    </dsp:sp>
    <dsp:sp modelId="{99937229-FB4F-4A6C-A5D3-ABE37A1AAF37}">
      <dsp:nvSpPr>
        <dsp:cNvPr id="0" name=""/>
        <dsp:cNvSpPr/>
      </dsp:nvSpPr>
      <dsp:spPr>
        <a:xfrm>
          <a:off x="1488125" y="1074662"/>
          <a:ext cx="1677092" cy="36826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苏舜钦</a:t>
          </a:r>
        </a:p>
      </dsp:txBody>
      <dsp:txXfrm>
        <a:off x="1488125" y="1074662"/>
        <a:ext cx="1677092" cy="36826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0668DE7-9948-4DB8-9F78-572BDEC7EF8C}">
      <dsp:nvSpPr>
        <dsp:cNvPr id="0" name=""/>
        <dsp:cNvSpPr/>
      </dsp:nvSpPr>
      <dsp:spPr>
        <a:xfrm>
          <a:off x="1690946" y="764915"/>
          <a:ext cx="190305" cy="18131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95152" y="0"/>
              </a:lnTo>
              <a:lnTo>
                <a:pt x="95152" y="181312"/>
              </a:lnTo>
              <a:lnTo>
                <a:pt x="190305" y="181312"/>
              </a:lnTo>
            </a:path>
          </a:pathLst>
        </a:custGeom>
        <a:noFill/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400" kern="1200"/>
        </a:p>
      </dsp:txBody>
      <dsp:txXfrm>
        <a:off x="1779528" y="849000"/>
        <a:ext cx="13142" cy="13142"/>
      </dsp:txXfrm>
    </dsp:sp>
    <dsp:sp modelId="{AD95D6FF-000B-497F-9F1B-DA5D835ED5ED}">
      <dsp:nvSpPr>
        <dsp:cNvPr id="0" name=""/>
        <dsp:cNvSpPr/>
      </dsp:nvSpPr>
      <dsp:spPr>
        <a:xfrm>
          <a:off x="1690946" y="583602"/>
          <a:ext cx="190305" cy="181312"/>
        </a:xfrm>
        <a:custGeom>
          <a:avLst/>
          <a:gdLst/>
          <a:ahLst/>
          <a:cxnLst/>
          <a:rect l="0" t="0" r="0" b="0"/>
          <a:pathLst>
            <a:path>
              <a:moveTo>
                <a:pt x="0" y="181312"/>
              </a:moveTo>
              <a:lnTo>
                <a:pt x="95152" y="181312"/>
              </a:lnTo>
              <a:lnTo>
                <a:pt x="95152" y="0"/>
              </a:lnTo>
              <a:lnTo>
                <a:pt x="190305" y="0"/>
              </a:lnTo>
            </a:path>
          </a:pathLst>
        </a:custGeom>
        <a:noFill/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1779528" y="667687"/>
        <a:ext cx="13142" cy="13142"/>
      </dsp:txXfrm>
    </dsp:sp>
    <dsp:sp modelId="{12FC50FE-73DA-44F5-BD72-A99896E335C0}">
      <dsp:nvSpPr>
        <dsp:cNvPr id="0" name=""/>
        <dsp:cNvSpPr/>
      </dsp:nvSpPr>
      <dsp:spPr>
        <a:xfrm rot="16200000">
          <a:off x="757533" y="64116"/>
          <a:ext cx="465229" cy="140159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vert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baseline="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苏轼的散文成就 </a:t>
          </a:r>
          <a:endParaRPr lang="en-US" altLang="zh-CN" sz="14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757533" y="64116"/>
        <a:ext cx="465229" cy="1401597"/>
      </dsp:txXfrm>
    </dsp:sp>
    <dsp:sp modelId="{5AFE789F-01BA-40D4-A60F-0FDD98A65223}">
      <dsp:nvSpPr>
        <dsp:cNvPr id="0" name=""/>
        <dsp:cNvSpPr/>
      </dsp:nvSpPr>
      <dsp:spPr>
        <a:xfrm>
          <a:off x="1881252" y="438552"/>
          <a:ext cx="1253839" cy="290100"/>
        </a:xfrm>
        <a:prstGeom prst="rect">
          <a:avLst/>
        </a:prstGeom>
        <a:solidFill>
          <a:srgbClr val="C00000"/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议论文</a:t>
          </a:r>
          <a:endParaRPr lang="en-US" altLang="zh-CN" sz="1400" kern="1200" dirty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881252" y="438552"/>
        <a:ext cx="1253839" cy="290100"/>
      </dsp:txXfrm>
    </dsp:sp>
    <dsp:sp modelId="{C0BB8BF2-CCBE-47B5-9A30-ACD9461A6D2E}">
      <dsp:nvSpPr>
        <dsp:cNvPr id="0" name=""/>
        <dsp:cNvSpPr/>
      </dsp:nvSpPr>
      <dsp:spPr>
        <a:xfrm>
          <a:off x="1881252" y="801178"/>
          <a:ext cx="1260957" cy="290100"/>
        </a:xfrm>
        <a:prstGeom prst="rect">
          <a:avLst/>
        </a:prstGeom>
        <a:solidFill>
          <a:schemeClr val="bg1"/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记叙文</a:t>
          </a:r>
          <a:endParaRPr lang="zh-CN" altLang="en-US" sz="1400" kern="1200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881252" y="801178"/>
        <a:ext cx="1260957" cy="29010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0668DE7-9948-4DB8-9F78-572BDEC7EF8C}">
      <dsp:nvSpPr>
        <dsp:cNvPr id="0" name=""/>
        <dsp:cNvSpPr/>
      </dsp:nvSpPr>
      <dsp:spPr>
        <a:xfrm>
          <a:off x="1690946" y="764915"/>
          <a:ext cx="190305" cy="18131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95152" y="0"/>
              </a:lnTo>
              <a:lnTo>
                <a:pt x="95152" y="181312"/>
              </a:lnTo>
              <a:lnTo>
                <a:pt x="190305" y="181312"/>
              </a:lnTo>
            </a:path>
          </a:pathLst>
        </a:custGeom>
        <a:noFill/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400" kern="1200"/>
        </a:p>
      </dsp:txBody>
      <dsp:txXfrm>
        <a:off x="1779528" y="849000"/>
        <a:ext cx="13142" cy="13142"/>
      </dsp:txXfrm>
    </dsp:sp>
    <dsp:sp modelId="{AD95D6FF-000B-497F-9F1B-DA5D835ED5ED}">
      <dsp:nvSpPr>
        <dsp:cNvPr id="0" name=""/>
        <dsp:cNvSpPr/>
      </dsp:nvSpPr>
      <dsp:spPr>
        <a:xfrm>
          <a:off x="1690946" y="583602"/>
          <a:ext cx="190305" cy="181312"/>
        </a:xfrm>
        <a:custGeom>
          <a:avLst/>
          <a:gdLst/>
          <a:ahLst/>
          <a:cxnLst/>
          <a:rect l="0" t="0" r="0" b="0"/>
          <a:pathLst>
            <a:path>
              <a:moveTo>
                <a:pt x="0" y="181312"/>
              </a:moveTo>
              <a:lnTo>
                <a:pt x="95152" y="181312"/>
              </a:lnTo>
              <a:lnTo>
                <a:pt x="95152" y="0"/>
              </a:lnTo>
              <a:lnTo>
                <a:pt x="190305" y="0"/>
              </a:lnTo>
            </a:path>
          </a:pathLst>
        </a:custGeom>
        <a:noFill/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1779528" y="667687"/>
        <a:ext cx="13142" cy="13142"/>
      </dsp:txXfrm>
    </dsp:sp>
    <dsp:sp modelId="{12FC50FE-73DA-44F5-BD72-A99896E335C0}">
      <dsp:nvSpPr>
        <dsp:cNvPr id="0" name=""/>
        <dsp:cNvSpPr/>
      </dsp:nvSpPr>
      <dsp:spPr>
        <a:xfrm rot="16200000">
          <a:off x="757533" y="64116"/>
          <a:ext cx="465229" cy="140159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vert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baseline="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苏轼的散文成就 </a:t>
          </a:r>
          <a:endParaRPr lang="en-US" altLang="zh-CN" sz="14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757533" y="64116"/>
        <a:ext cx="465229" cy="1401597"/>
      </dsp:txXfrm>
    </dsp:sp>
    <dsp:sp modelId="{5AFE789F-01BA-40D4-A60F-0FDD98A65223}">
      <dsp:nvSpPr>
        <dsp:cNvPr id="0" name=""/>
        <dsp:cNvSpPr/>
      </dsp:nvSpPr>
      <dsp:spPr>
        <a:xfrm>
          <a:off x="1881252" y="438552"/>
          <a:ext cx="1253839" cy="290100"/>
        </a:xfrm>
        <a:prstGeom prst="rect">
          <a:avLst/>
        </a:prstGeom>
        <a:solidFill>
          <a:srgbClr val="C00000"/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议论文</a:t>
          </a:r>
          <a:endParaRPr lang="en-US" altLang="zh-CN" sz="1400" kern="1200" dirty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881252" y="438552"/>
        <a:ext cx="1253839" cy="290100"/>
      </dsp:txXfrm>
    </dsp:sp>
    <dsp:sp modelId="{C0BB8BF2-CCBE-47B5-9A30-ACD9461A6D2E}">
      <dsp:nvSpPr>
        <dsp:cNvPr id="0" name=""/>
        <dsp:cNvSpPr/>
      </dsp:nvSpPr>
      <dsp:spPr>
        <a:xfrm>
          <a:off x="1881252" y="801178"/>
          <a:ext cx="1260957" cy="290100"/>
        </a:xfrm>
        <a:prstGeom prst="rect">
          <a:avLst/>
        </a:prstGeom>
        <a:solidFill>
          <a:schemeClr val="bg1"/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记叙文</a:t>
          </a:r>
          <a:endParaRPr lang="zh-CN" altLang="en-US" sz="1400" kern="1200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881252" y="801178"/>
        <a:ext cx="1260957" cy="2901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HorizontalMultiLevelHierarchy#1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midL"/>
                      </dgm:alg>
                    </dgm:if>
                    <dgm:else name="Name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8/layout/HorizontalMultiLevelHierarchy#1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midL"/>
                      </dgm:alg>
                    </dgm:if>
                    <dgm:else name="Name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8/layout/HorizontalMultiLevelHierarchy#1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midL"/>
                      </dgm:alg>
                    </dgm:if>
                    <dgm:else name="Name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8/layout/HorizontalMultiLevelHierarchy#1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midL"/>
                      </dgm:alg>
                    </dgm:if>
                    <dgm:else name="Name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8/layout/HorizontalMultiLevelHierarchy#1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midL"/>
                      </dgm:alg>
                    </dgm:if>
                    <dgm:else name="Name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8/layout/HorizontalMultiLevelHierarchy#1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midL"/>
                      </dgm:alg>
                    </dgm:if>
                    <dgm:else name="Name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8/layout/HorizontalMultiLevelHierarchy#1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midL"/>
                      </dgm:alg>
                    </dgm:if>
                    <dgm:else name="Name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8/layout/HorizontalMultiLevelHierarchy#1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midL"/>
                      </dgm:alg>
                    </dgm:if>
                    <dgm:else name="Name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8/layout/HorizontalMultiLevelHierarchy#1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midL"/>
                      </dgm:alg>
                    </dgm:if>
                    <dgm:else name="Name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8/layout/HorizontalMultiLevelHierarchy#1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midL"/>
                      </dgm:alg>
                    </dgm:if>
                    <dgm:else name="Name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8/layout/HorizontalMultiLevelHierarchy#1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midL"/>
                      </dgm:alg>
                    </dgm:if>
                    <dgm:else name="Name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HorizontalMultiLevelHierarchy#1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midL"/>
                      </dgm:alg>
                    </dgm:if>
                    <dgm:else name="Name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8/layout/HorizontalMultiLevelHierarchy#1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midL"/>
                      </dgm:alg>
                    </dgm:if>
                    <dgm:else name="Name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8/layout/HorizontalMultiLevelHierarchy#1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midL"/>
                      </dgm:alg>
                    </dgm:if>
                    <dgm:else name="Name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8/layout/HorizontalMultiLevelHierarchy#1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midL"/>
                      </dgm:alg>
                    </dgm:if>
                    <dgm:else name="Name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8/layout/HorizontalMultiLevelHierarchy#1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midL"/>
                      </dgm:alg>
                    </dgm:if>
                    <dgm:else name="Name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8/layout/HorizontalMultiLevelHierarchy#1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midL"/>
                      </dgm:alg>
                    </dgm:if>
                    <dgm:else name="Name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8/layout/HorizontalMultiLevelHierarchy#1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midL"/>
                      </dgm:alg>
                    </dgm:if>
                    <dgm:else name="Name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6.xml><?xml version="1.0" encoding="utf-8"?>
<dgm:layoutDef xmlns:dgm="http://schemas.openxmlformats.org/drawingml/2006/diagram" xmlns:a="http://schemas.openxmlformats.org/drawingml/2006/main" uniqueId="urn:microsoft.com/office/officeart/2008/layout/HorizontalMultiLevelHierarchy#1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midL"/>
                      </dgm:alg>
                    </dgm:if>
                    <dgm:else name="Name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7.xml><?xml version="1.0" encoding="utf-8"?>
<dgm:layoutDef xmlns:dgm="http://schemas.openxmlformats.org/drawingml/2006/diagram" xmlns:a="http://schemas.openxmlformats.org/drawingml/2006/main" uniqueId="urn:microsoft.com/office/officeart/2008/layout/HorizontalMultiLevelHierarchy#1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midL"/>
                      </dgm:alg>
                    </dgm:if>
                    <dgm:else name="Name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8.xml><?xml version="1.0" encoding="utf-8"?>
<dgm:layoutDef xmlns:dgm="http://schemas.openxmlformats.org/drawingml/2006/diagram" xmlns:a="http://schemas.openxmlformats.org/drawingml/2006/main" uniqueId="urn:microsoft.com/office/officeart/2008/layout/HorizontalMultiLevelHierarchy#1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midL"/>
                      </dgm:alg>
                    </dgm:if>
                    <dgm:else name="Name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9.xml><?xml version="1.0" encoding="utf-8"?>
<dgm:layoutDef xmlns:dgm="http://schemas.openxmlformats.org/drawingml/2006/diagram" xmlns:a="http://schemas.openxmlformats.org/drawingml/2006/main" uniqueId="urn:microsoft.com/office/officeart/2008/layout/HorizontalMultiLevelHierarchy#1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midL"/>
                      </dgm:alg>
                    </dgm:if>
                    <dgm:else name="Name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HorizontalMultiLevelHierarchy#1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midL"/>
                      </dgm:alg>
                    </dgm:if>
                    <dgm:else name="Name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0.xml><?xml version="1.0" encoding="utf-8"?>
<dgm:layoutDef xmlns:dgm="http://schemas.openxmlformats.org/drawingml/2006/diagram" xmlns:a="http://schemas.openxmlformats.org/drawingml/2006/main" uniqueId="urn:microsoft.com/office/officeart/2008/layout/HorizontalMultiLevelHierarchy#1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midL"/>
                      </dgm:alg>
                    </dgm:if>
                    <dgm:else name="Name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1.xml><?xml version="1.0" encoding="utf-8"?>
<dgm:layoutDef xmlns:dgm="http://schemas.openxmlformats.org/drawingml/2006/diagram" xmlns:a="http://schemas.openxmlformats.org/drawingml/2006/main" uniqueId="urn:microsoft.com/office/officeart/2008/layout/HorizontalMultiLevelHierarchy#1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midL"/>
                      </dgm:alg>
                    </dgm:if>
                    <dgm:else name="Name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2.xml><?xml version="1.0" encoding="utf-8"?>
<dgm:layoutDef xmlns:dgm="http://schemas.openxmlformats.org/drawingml/2006/diagram" xmlns:a="http://schemas.openxmlformats.org/drawingml/2006/main" uniqueId="urn:microsoft.com/office/officeart/2008/layout/HorizontalMultiLevelHierarchy#1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midL"/>
                      </dgm:alg>
                    </dgm:if>
                    <dgm:else name="Name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3.xml><?xml version="1.0" encoding="utf-8"?>
<dgm:layoutDef xmlns:dgm="http://schemas.openxmlformats.org/drawingml/2006/diagram" xmlns:a="http://schemas.openxmlformats.org/drawingml/2006/main" uniqueId="urn:microsoft.com/office/officeart/2008/layout/HorizontalMultiLevelHierarchy#1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midL"/>
                      </dgm:alg>
                    </dgm:if>
                    <dgm:else name="Name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4.xml><?xml version="1.0" encoding="utf-8"?>
<dgm:layoutDef xmlns:dgm="http://schemas.openxmlformats.org/drawingml/2006/diagram" xmlns:a="http://schemas.openxmlformats.org/drawingml/2006/main" uniqueId="urn:microsoft.com/office/officeart/2008/layout/HorizontalMultiLevelHierarchy#1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midL"/>
                      </dgm:alg>
                    </dgm:if>
                    <dgm:else name="Name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5.xml><?xml version="1.0" encoding="utf-8"?>
<dgm:layoutDef xmlns:dgm="http://schemas.openxmlformats.org/drawingml/2006/diagram" xmlns:a="http://schemas.openxmlformats.org/drawingml/2006/main" uniqueId="urn:microsoft.com/office/officeart/2008/layout/HorizontalMultiLevelHierarchy#1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midL"/>
                      </dgm:alg>
                    </dgm:if>
                    <dgm:else name="Name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6.xml><?xml version="1.0" encoding="utf-8"?>
<dgm:layoutDef xmlns:dgm="http://schemas.openxmlformats.org/drawingml/2006/diagram" xmlns:a="http://schemas.openxmlformats.org/drawingml/2006/main" uniqueId="urn:microsoft.com/office/officeart/2008/layout/HorizontalMultiLevelHierarchy#1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midL"/>
                      </dgm:alg>
                    </dgm:if>
                    <dgm:else name="Name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7.xml><?xml version="1.0" encoding="utf-8"?>
<dgm:layoutDef xmlns:dgm="http://schemas.openxmlformats.org/drawingml/2006/diagram" xmlns:a="http://schemas.openxmlformats.org/drawingml/2006/main" uniqueId="urn:microsoft.com/office/officeart/2008/layout/HorizontalMultiLevelHierarchy#1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midL"/>
                      </dgm:alg>
                    </dgm:if>
                    <dgm:else name="Name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8.xml><?xml version="1.0" encoding="utf-8"?>
<dgm:layoutDef xmlns:dgm="http://schemas.openxmlformats.org/drawingml/2006/diagram" xmlns:a="http://schemas.openxmlformats.org/drawingml/2006/main" uniqueId="urn:microsoft.com/office/officeart/2008/layout/HorizontalMultiLevelHierarchy#1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midL"/>
                      </dgm:alg>
                    </dgm:if>
                    <dgm:else name="Name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9.xml><?xml version="1.0" encoding="utf-8"?>
<dgm:layoutDef xmlns:dgm="http://schemas.openxmlformats.org/drawingml/2006/diagram" xmlns:a="http://schemas.openxmlformats.org/drawingml/2006/main" uniqueId="urn:microsoft.com/office/officeart/2008/layout/HorizontalMultiLevelHierarchy#1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midL"/>
                      </dgm:alg>
                    </dgm:if>
                    <dgm:else name="Name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HorizontalMultiLevelHierarchy#1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midL"/>
                      </dgm:alg>
                    </dgm:if>
                    <dgm:else name="Name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0.xml><?xml version="1.0" encoding="utf-8"?>
<dgm:layoutDef xmlns:dgm="http://schemas.openxmlformats.org/drawingml/2006/diagram" xmlns:a="http://schemas.openxmlformats.org/drawingml/2006/main" uniqueId="urn:microsoft.com/office/officeart/2008/layout/HorizontalMultiLevelHierarchy#1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midL"/>
                      </dgm:alg>
                    </dgm:if>
                    <dgm:else name="Name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1.xml><?xml version="1.0" encoding="utf-8"?>
<dgm:layoutDef xmlns:dgm="http://schemas.openxmlformats.org/drawingml/2006/diagram" xmlns:a="http://schemas.openxmlformats.org/drawingml/2006/main" uniqueId="urn:microsoft.com/office/officeart/2008/layout/HorizontalMultiLevelHierarchy#1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midL"/>
                      </dgm:alg>
                    </dgm:if>
                    <dgm:else name="Name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2.xml><?xml version="1.0" encoding="utf-8"?>
<dgm:layoutDef xmlns:dgm="http://schemas.openxmlformats.org/drawingml/2006/diagram" xmlns:a="http://schemas.openxmlformats.org/drawingml/2006/main" uniqueId="urn:microsoft.com/office/officeart/2008/layout/HorizontalMultiLevelHierarchy#1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midL"/>
                      </dgm:alg>
                    </dgm:if>
                    <dgm:else name="Name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3.xml><?xml version="1.0" encoding="utf-8"?>
<dgm:layoutDef xmlns:dgm="http://schemas.openxmlformats.org/drawingml/2006/diagram" xmlns:a="http://schemas.openxmlformats.org/drawingml/2006/main" uniqueId="urn:microsoft.com/office/officeart/2008/layout/HorizontalMultiLevelHierarchy#1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midL"/>
                      </dgm:alg>
                    </dgm:if>
                    <dgm:else name="Name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4.xml><?xml version="1.0" encoding="utf-8"?>
<dgm:layoutDef xmlns:dgm="http://schemas.openxmlformats.org/drawingml/2006/diagram" xmlns:a="http://schemas.openxmlformats.org/drawingml/2006/main" uniqueId="urn:microsoft.com/office/officeart/2008/layout/HorizontalMultiLevelHierarchy#1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midL"/>
                      </dgm:alg>
                    </dgm:if>
                    <dgm:else name="Name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5.xml><?xml version="1.0" encoding="utf-8"?>
<dgm:layoutDef xmlns:dgm="http://schemas.openxmlformats.org/drawingml/2006/diagram" xmlns:a="http://schemas.openxmlformats.org/drawingml/2006/main" uniqueId="urn:microsoft.com/office/officeart/2008/layout/HorizontalMultiLevelHierarchy#1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midL"/>
                      </dgm:alg>
                    </dgm:if>
                    <dgm:else name="Name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6.xml><?xml version="1.0" encoding="utf-8"?>
<dgm:layoutDef xmlns:dgm="http://schemas.openxmlformats.org/drawingml/2006/diagram" xmlns:a="http://schemas.openxmlformats.org/drawingml/2006/main" uniqueId="urn:microsoft.com/office/officeart/2008/layout/HorizontalMultiLevelHierarchy#1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midL"/>
                      </dgm:alg>
                    </dgm:if>
                    <dgm:else name="Name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7.xml><?xml version="1.0" encoding="utf-8"?>
<dgm:layoutDef xmlns:dgm="http://schemas.openxmlformats.org/drawingml/2006/diagram" xmlns:a="http://schemas.openxmlformats.org/drawingml/2006/main" uniqueId="urn:microsoft.com/office/officeart/2008/layout/HorizontalMultiLevelHierarchy#1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midL"/>
                      </dgm:alg>
                    </dgm:if>
                    <dgm:else name="Name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HorizontalMultiLevelHierarchy#1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midL"/>
                      </dgm:alg>
                    </dgm:if>
                    <dgm:else name="Name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HorizontalMultiLevelHierarchy#1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midL"/>
                      </dgm:alg>
                    </dgm:if>
                    <dgm:else name="Name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HorizontalMultiLevelHierarchy#1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midL"/>
                      </dgm:alg>
                    </dgm:if>
                    <dgm:else name="Name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8/layout/HorizontalMultiLevelHierarchy#1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midL"/>
                      </dgm:alg>
                    </dgm:if>
                    <dgm:else name="Name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8/layout/HorizontalMultiLevelHierarchy#1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midL"/>
                      </dgm:alg>
                    </dgm:if>
                    <dgm:else name="Name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#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#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#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#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#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#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#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#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#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#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#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#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#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#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1#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1#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1#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simple1#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6.xml><?xml version="1.0" encoding="utf-8"?>
<dgm:styleDef xmlns:dgm="http://schemas.openxmlformats.org/drawingml/2006/diagram" xmlns:a="http://schemas.openxmlformats.org/drawingml/2006/main" uniqueId="urn:microsoft.com/office/officeart/2005/8/quickstyle/simple1#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7.xml><?xml version="1.0" encoding="utf-8"?>
<dgm:styleDef xmlns:dgm="http://schemas.openxmlformats.org/drawingml/2006/diagram" xmlns:a="http://schemas.openxmlformats.org/drawingml/2006/main" uniqueId="urn:microsoft.com/office/officeart/2005/8/quickstyle/simple1#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8.xml><?xml version="1.0" encoding="utf-8"?>
<dgm:styleDef xmlns:dgm="http://schemas.openxmlformats.org/drawingml/2006/diagram" xmlns:a="http://schemas.openxmlformats.org/drawingml/2006/main" uniqueId="urn:microsoft.com/office/officeart/2005/8/quickstyle/simple1#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9.xml><?xml version="1.0" encoding="utf-8"?>
<dgm:styleDef xmlns:dgm="http://schemas.openxmlformats.org/drawingml/2006/diagram" xmlns:a="http://schemas.openxmlformats.org/drawingml/2006/main" uniqueId="urn:microsoft.com/office/officeart/2005/8/quickstyle/simple1#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#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30.xml><?xml version="1.0" encoding="utf-8"?>
<dgm:styleDef xmlns:dgm="http://schemas.openxmlformats.org/drawingml/2006/diagram" xmlns:a="http://schemas.openxmlformats.org/drawingml/2006/main" uniqueId="urn:microsoft.com/office/officeart/2005/8/quickstyle/simple1#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31.xml><?xml version="1.0" encoding="utf-8"?>
<dgm:styleDef xmlns:dgm="http://schemas.openxmlformats.org/drawingml/2006/diagram" xmlns:a="http://schemas.openxmlformats.org/drawingml/2006/main" uniqueId="urn:microsoft.com/office/officeart/2005/8/quickstyle/simple1#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32.xml><?xml version="1.0" encoding="utf-8"?>
<dgm:styleDef xmlns:dgm="http://schemas.openxmlformats.org/drawingml/2006/diagram" xmlns:a="http://schemas.openxmlformats.org/drawingml/2006/main" uniqueId="urn:microsoft.com/office/officeart/2005/8/quickstyle/simple1#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33.xml><?xml version="1.0" encoding="utf-8"?>
<dgm:styleDef xmlns:dgm="http://schemas.openxmlformats.org/drawingml/2006/diagram" xmlns:a="http://schemas.openxmlformats.org/drawingml/2006/main" uniqueId="urn:microsoft.com/office/officeart/2005/8/quickstyle/simple1#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34.xml><?xml version="1.0" encoding="utf-8"?>
<dgm:styleDef xmlns:dgm="http://schemas.openxmlformats.org/drawingml/2006/diagram" xmlns:a="http://schemas.openxmlformats.org/drawingml/2006/main" uniqueId="urn:microsoft.com/office/officeart/2005/8/quickstyle/simple1#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35.xml><?xml version="1.0" encoding="utf-8"?>
<dgm:styleDef xmlns:dgm="http://schemas.openxmlformats.org/drawingml/2006/diagram" xmlns:a="http://schemas.openxmlformats.org/drawingml/2006/main" uniqueId="urn:microsoft.com/office/officeart/2005/8/quickstyle/simple1#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36.xml><?xml version="1.0" encoding="utf-8"?>
<dgm:styleDef xmlns:dgm="http://schemas.openxmlformats.org/drawingml/2006/diagram" xmlns:a="http://schemas.openxmlformats.org/drawingml/2006/main" uniqueId="urn:microsoft.com/office/officeart/2005/8/quickstyle/simple1#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37.xml><?xml version="1.0" encoding="utf-8"?>
<dgm:styleDef xmlns:dgm="http://schemas.openxmlformats.org/drawingml/2006/diagram" xmlns:a="http://schemas.openxmlformats.org/drawingml/2006/main" uniqueId="urn:microsoft.com/office/officeart/2005/8/quickstyle/simple1#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38.xml><?xml version="1.0" encoding="utf-8"?>
<dgm:styleDef xmlns:dgm="http://schemas.openxmlformats.org/drawingml/2006/diagram" xmlns:a="http://schemas.openxmlformats.org/drawingml/2006/main" uniqueId="urn:microsoft.com/office/officeart/2005/8/quickstyle/simple1#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39.xml><?xml version="1.0" encoding="utf-8"?>
<dgm:styleDef xmlns:dgm="http://schemas.openxmlformats.org/drawingml/2006/diagram" xmlns:a="http://schemas.openxmlformats.org/drawingml/2006/main" uniqueId="urn:microsoft.com/office/officeart/2005/8/quickstyle/simple1#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#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40.xml><?xml version="1.0" encoding="utf-8"?>
<dgm:styleDef xmlns:dgm="http://schemas.openxmlformats.org/drawingml/2006/diagram" xmlns:a="http://schemas.openxmlformats.org/drawingml/2006/main" uniqueId="urn:microsoft.com/office/officeart/2005/8/quickstyle/simple1#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41.xml><?xml version="1.0" encoding="utf-8"?>
<dgm:styleDef xmlns:dgm="http://schemas.openxmlformats.org/drawingml/2006/diagram" xmlns:a="http://schemas.openxmlformats.org/drawingml/2006/main" uniqueId="urn:microsoft.com/office/officeart/2005/8/quickstyle/simple1#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42.xml><?xml version="1.0" encoding="utf-8"?>
<dgm:styleDef xmlns:dgm="http://schemas.openxmlformats.org/drawingml/2006/diagram" xmlns:a="http://schemas.openxmlformats.org/drawingml/2006/main" uniqueId="urn:microsoft.com/office/officeart/2005/8/quickstyle/simple1#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43.xml><?xml version="1.0" encoding="utf-8"?>
<dgm:styleDef xmlns:dgm="http://schemas.openxmlformats.org/drawingml/2006/diagram" xmlns:a="http://schemas.openxmlformats.org/drawingml/2006/main" uniqueId="urn:microsoft.com/office/officeart/2005/8/quickstyle/simple1#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44.xml><?xml version="1.0" encoding="utf-8"?>
<dgm:styleDef xmlns:dgm="http://schemas.openxmlformats.org/drawingml/2006/diagram" xmlns:a="http://schemas.openxmlformats.org/drawingml/2006/main" uniqueId="urn:microsoft.com/office/officeart/2005/8/quickstyle/simple1#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45.xml><?xml version="1.0" encoding="utf-8"?>
<dgm:styleDef xmlns:dgm="http://schemas.openxmlformats.org/drawingml/2006/diagram" xmlns:a="http://schemas.openxmlformats.org/drawingml/2006/main" uniqueId="urn:microsoft.com/office/officeart/2005/8/quickstyle/simple1#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46.xml><?xml version="1.0" encoding="utf-8"?>
<dgm:styleDef xmlns:dgm="http://schemas.openxmlformats.org/drawingml/2006/diagram" xmlns:a="http://schemas.openxmlformats.org/drawingml/2006/main" uniqueId="urn:microsoft.com/office/officeart/2005/8/quickstyle/simple1#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47.xml><?xml version="1.0" encoding="utf-8"?>
<dgm:styleDef xmlns:dgm="http://schemas.openxmlformats.org/drawingml/2006/diagram" xmlns:a="http://schemas.openxmlformats.org/drawingml/2006/main" uniqueId="urn:microsoft.com/office/officeart/2005/8/quickstyle/simple1#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#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#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#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#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#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20/9/15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fld id="{7F25A8C7-CC1A-4A08-9B4B-31F43B054C7F}" type="datetimeFigureOut">
              <a:rPr lang="zh-CN" altLang="en-US" smtClean="0"/>
              <a:t>20/9/15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fld id="{F9E1B693-632D-4080-9CF6-EA28B66DC80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微软雅黑" panose="020B0503020204020204" pitchFamily="34" charset="-122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微软雅黑" panose="020B0503020204020204" pitchFamily="34" charset="-122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微软雅黑" panose="020B0503020204020204" pitchFamily="34" charset="-122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微软雅黑" panose="020B0503020204020204" pitchFamily="34" charset="-122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微软雅黑" panose="020B0503020204020204" pitchFamily="34" charset="-122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0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3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4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5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7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8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1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2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3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5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6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7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8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0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1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2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3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4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5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7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8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9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1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2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3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4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5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7.xml"/></Relationships>
</file>

<file path=ppt/notesSlides/_rels/notesSlide6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8.xml"/></Relationships>
</file>

<file path=ppt/notesSlides/_rels/notesSlide6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9.xml"/></Relationships>
</file>

<file path=ppt/notesSlides/_rels/notesSlide6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0.xml"/></Relationships>
</file>

<file path=ppt/notesSlides/_rels/notesSlide6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2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3.xml"/></Relationships>
</file>

<file path=ppt/notesSlides/_rels/notesSlide7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4.xml"/></Relationships>
</file>

<file path=ppt/notesSlides/_rels/notesSlide7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5.xml"/></Relationships>
</file>

<file path=ppt/notesSlides/_rels/notesSlide7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7.xml"/></Relationships>
</file>

<file path=ppt/notesSlides/_rels/notesSlide7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8.xml"/></Relationships>
</file>

<file path=ppt/notesSlides/_rels/notesSlide7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9.xml"/></Relationships>
</file>

<file path=ppt/notesSlides/_rels/notesSlide7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4.xml"/></Relationships>
</file>

<file path=ppt/notesSlides/_rels/notesSlide7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5.xml"/></Relationships>
</file>

<file path=ppt/notesSlides/_rels/notesSlide7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6.xml"/></Relationships>
</file>

<file path=ppt/notesSlides/_rels/notesSlide7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8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8.xml"/></Relationships>
</file>

<file path=ppt/notesSlides/_rels/notesSlide8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9.xml"/></Relationships>
</file>

<file path=ppt/notesSlides/_rels/notesSlide8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1.xml"/></Relationships>
</file>

<file path=ppt/notesSlides/_rels/notesSlide8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2.xml"/></Relationships>
</file>

<file path=ppt/notesSlides/_rels/notesSlide8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3.xml"/></Relationships>
</file>

<file path=ppt/notesSlides/_rels/notesSlide8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5.xml"/></Relationships>
</file>

<file path=ppt/notesSlides/_rels/notesSlide8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6.xml"/></Relationships>
</file>

<file path=ppt/notesSlides/_rels/notesSlide8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7.xml"/></Relationships>
</file>

<file path=ppt/notesSlides/_rels/notesSlide8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E1B693-632D-4080-9CF6-EA28B66DC801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35508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77491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0033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45033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94167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417199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5805412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1139720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587461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176457-18D9-5546-8800-5EDC465BC995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2687666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815113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574345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935608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107510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E1B693-632D-4080-9CF6-EA28B66DC801}" type="slidenum">
              <a:rPr lang="zh-CN" altLang="en-US" smtClean="0"/>
              <a:t>50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56152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E1B693-632D-4080-9CF6-EA28B66DC801}" type="slidenum">
              <a:rPr lang="zh-CN" altLang="en-US" smtClean="0"/>
              <a:t>62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0468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3064555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6523810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7321620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6307622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6450058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020154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70585417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57675092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47767070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130142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E1B693-632D-4080-9CF6-EA28B66DC801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7731787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348463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E1B693-632D-4080-9CF6-EA28B66DC801}" type="slidenum">
              <a:rPr lang="zh-CN" altLang="en-US" smtClean="0"/>
              <a:t>91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41196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66942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5421114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E1B693-632D-4080-9CF6-EA28B66DC801}" type="slidenum">
              <a:rPr lang="zh-CN" altLang="en-US" smtClean="0"/>
              <a:t>95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779513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44206032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80658373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5422044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E1B693-632D-4080-9CF6-EA28B66DC801}" type="slidenum">
              <a:rPr lang="zh-CN" altLang="en-US" smtClean="0"/>
              <a:t>99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83658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E1B693-632D-4080-9CF6-EA28B66DC801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342118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804165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213217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E1B693-632D-4080-9CF6-EA28B66DC801}" type="slidenum">
              <a:rPr lang="zh-CN" altLang="en-US" smtClean="0"/>
              <a:t>102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968308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059440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56349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632684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37675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E1B693-632D-4080-9CF6-EA28B66DC801}" type="slidenum">
              <a:rPr lang="zh-CN" altLang="en-US" smtClean="0"/>
              <a:t>108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015962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700812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13705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E1B693-632D-4080-9CF6-EA28B66DC801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602309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2406345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1996129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6414124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2646556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664854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602363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1819979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9533080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3307579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5318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E1B693-632D-4080-9CF6-EA28B66DC801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8728314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7282265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3767748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227556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miter lim="800000"/>
          </a:ln>
        </p:spPr>
      </p:sp>
      <p:sp>
        <p:nvSpPr>
          <p:cNvPr id="55299" name="文本占位符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/>
          <a:lstStyle/>
          <a:p>
            <a:pPr lvl="0" eaLnBrk="1" hangingPunct="1"/>
            <a:endParaRPr lang="zh-CN" altLang="en-US" dirty="0"/>
          </a:p>
        </p:txBody>
      </p:sp>
      <p:sp>
        <p:nvSpPr>
          <p:cNvPr id="55300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>
              <a:buFontTx/>
              <a:buChar char="•"/>
            </a:pPr>
            <a:fld id="{9A0DB2DC-4C9A-4742-B13C-FB6460FD3503}" type="slidenum">
              <a:rPr lang="en-US" altLang="en-US" dirty="0">
                <a:solidFill>
                  <a:srgbClr val="000000"/>
                </a:solidFill>
              </a:rPr>
              <a:t>127</a:t>
            </a:fld>
            <a:endParaRPr lang="en-US" alt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9661957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2953853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6179298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6469809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34132550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755059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19106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E1B693-632D-4080-9CF6-EA28B66DC801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671403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4632086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7610424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2253630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7113742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0448273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94884817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17840267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4296360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1624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1312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714500" y="3561715"/>
            <a:ext cx="6629400" cy="853440"/>
          </a:xfrm>
          <a:prstGeom prst="rect">
            <a:avLst/>
          </a:prstGeom>
        </p:spPr>
        <p:txBody>
          <a:bodyPr anchor="b"/>
          <a:lstStyle>
            <a:lvl1pPr algn="ctr">
              <a:defRPr sz="4000" b="1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714500" y="4986655"/>
            <a:ext cx="4669790" cy="50228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9A97C3-AF9F-524B-BCB6-7987EEDA47D3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‹#›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29565"/>
            <a:ext cx="10515600" cy="79502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9A97C3-AF9F-524B-BCB6-7987EEDA47D3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‹#›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29565"/>
            <a:ext cx="10515600" cy="79502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9A97C3-AF9F-524B-BCB6-7987EEDA47D3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‹#›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29565"/>
            <a:ext cx="10515600" cy="79502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9A97C3-AF9F-524B-BCB6-7987EEDA47D3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‹#›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29565"/>
            <a:ext cx="10515600" cy="79502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9A97C3-AF9F-524B-BCB6-7987EEDA47D3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‹#›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29565"/>
            <a:ext cx="10515600" cy="79502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9A97C3-AF9F-524B-BCB6-7987EEDA47D3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‹#›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29565"/>
            <a:ext cx="10515600" cy="79502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9A97C3-AF9F-524B-BCB6-7987EEDA47D3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‹#›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29565"/>
            <a:ext cx="10515600" cy="79502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9A97C3-AF9F-524B-BCB6-7987EEDA47D3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‹#›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29565"/>
            <a:ext cx="10515600" cy="79502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9A97C3-AF9F-524B-BCB6-7987EEDA47D3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‹#›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29565"/>
            <a:ext cx="10515600" cy="79502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9A97C3-AF9F-524B-BCB6-7987EEDA47D3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‹#›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29565"/>
            <a:ext cx="10515600" cy="79502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9A97C3-AF9F-524B-BCB6-7987EEDA47D3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‹#›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9A97C3-AF9F-524B-BCB6-7987EEDA47D3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‹#›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5131" name="文本框 15"/>
          <p:cNvSpPr txBox="1"/>
          <p:nvPr/>
        </p:nvSpPr>
        <p:spPr>
          <a:xfrm>
            <a:off x="2950210" y="598805"/>
            <a:ext cx="4518025" cy="36957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eaLnBrk="1" hangingPunct="1"/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29565"/>
            <a:ext cx="10515600" cy="79502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9A97C3-AF9F-524B-BCB6-7987EEDA47D3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‹#›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29565"/>
            <a:ext cx="10515600" cy="79502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9A97C3-AF9F-524B-BCB6-7987EEDA47D3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‹#›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29565"/>
            <a:ext cx="10515600" cy="79502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9A97C3-AF9F-524B-BCB6-7987EEDA47D3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‹#›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29565"/>
            <a:ext cx="10515600" cy="79502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9A97C3-AF9F-524B-BCB6-7987EEDA47D3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‹#›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29565"/>
            <a:ext cx="10515600" cy="795020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9A97C3-AF9F-524B-BCB6-7987EEDA47D3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‹#›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29565"/>
            <a:ext cx="10515600" cy="79502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9A97C3-AF9F-524B-BCB6-7987EEDA47D3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‹#›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29565"/>
            <a:ext cx="10515600" cy="79502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9A97C3-AF9F-524B-BCB6-7987EEDA47D3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‹#›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29565"/>
            <a:ext cx="10515600" cy="79502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9A97C3-AF9F-524B-BCB6-7987EEDA47D3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‹#›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29565"/>
            <a:ext cx="10515600" cy="79502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9A97C3-AF9F-524B-BCB6-7987EEDA47D3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‹#›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29565"/>
            <a:ext cx="10515600" cy="79502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9A97C3-AF9F-524B-BCB6-7987EEDA47D3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‹#›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9A97C3-AF9F-524B-BCB6-7987EEDA47D3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‹#›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29565"/>
            <a:ext cx="10515600" cy="79502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9A97C3-AF9F-524B-BCB6-7987EEDA47D3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‹#›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29565"/>
            <a:ext cx="10515600" cy="79502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9A97C3-AF9F-524B-BCB6-7987EEDA47D3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‹#›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29565"/>
            <a:ext cx="10515600" cy="79502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9A97C3-AF9F-524B-BCB6-7987EEDA47D3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‹#›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29565"/>
            <a:ext cx="10515600" cy="79502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9A97C3-AF9F-524B-BCB6-7987EEDA47D3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‹#›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29565"/>
            <a:ext cx="10515600" cy="79502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9A97C3-AF9F-524B-BCB6-7987EEDA47D3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‹#›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29565"/>
            <a:ext cx="10515600" cy="79502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9A97C3-AF9F-524B-BCB6-7987EEDA47D3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‹#›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29565"/>
            <a:ext cx="10515600" cy="79502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9A97C3-AF9F-524B-BCB6-7987EEDA47D3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‹#›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29565"/>
            <a:ext cx="10515600" cy="79502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9A97C3-AF9F-524B-BCB6-7987EEDA47D3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‹#›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29565"/>
            <a:ext cx="10515600" cy="79502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9A97C3-AF9F-524B-BCB6-7987EEDA47D3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‹#›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29565"/>
            <a:ext cx="10515600" cy="79502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9A97C3-AF9F-524B-BCB6-7987EEDA47D3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‹#›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9A97C3-AF9F-524B-BCB6-7987EEDA47D3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‹#›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29565"/>
            <a:ext cx="10515600" cy="79502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9A97C3-AF9F-524B-BCB6-7987EEDA47D3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‹#›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29565"/>
            <a:ext cx="10515600" cy="79502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9A97C3-AF9F-524B-BCB6-7987EEDA47D3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‹#›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29565"/>
            <a:ext cx="10515600" cy="79502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9A97C3-AF9F-524B-BCB6-7987EEDA47D3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‹#›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29565"/>
            <a:ext cx="10515600" cy="79502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9A97C3-AF9F-524B-BCB6-7987EEDA47D3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‹#›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29565"/>
            <a:ext cx="10515600" cy="79502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9A97C3-AF9F-524B-BCB6-7987EEDA47D3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‹#›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29565"/>
            <a:ext cx="10515600" cy="79502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9A97C3-AF9F-524B-BCB6-7987EEDA47D3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‹#›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29565"/>
            <a:ext cx="10515600" cy="79502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9A97C3-AF9F-524B-BCB6-7987EEDA47D3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‹#›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29565"/>
            <a:ext cx="10515600" cy="79502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9A97C3-AF9F-524B-BCB6-7987EEDA47D3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‹#›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29565"/>
            <a:ext cx="10515600" cy="79502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9A97C3-AF9F-524B-BCB6-7987EEDA47D3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‹#›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29565"/>
            <a:ext cx="10515600" cy="79502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9A97C3-AF9F-524B-BCB6-7987EEDA47D3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‹#›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/>
              <a:buNone/>
              <a:defRPr/>
            </a:pPr>
            <a:endParaRPr kumimoji="1" lang="zh-CN" altLang="en-US" sz="3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9A97C3-AF9F-524B-BCB6-7987EEDA47D3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‹#›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29565"/>
            <a:ext cx="10515600" cy="79502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9A97C3-AF9F-524B-BCB6-7987EEDA47D3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‹#›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29565"/>
            <a:ext cx="10515600" cy="79502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9A97C3-AF9F-524B-BCB6-7987EEDA47D3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‹#›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29565"/>
            <a:ext cx="10515600" cy="79502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9A97C3-AF9F-524B-BCB6-7987EEDA47D3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‹#›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29565"/>
            <a:ext cx="10515600" cy="79502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9A97C3-AF9F-524B-BCB6-7987EEDA47D3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‹#›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29565"/>
            <a:ext cx="10515600" cy="79502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9A97C3-AF9F-524B-BCB6-7987EEDA47D3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‹#›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29565"/>
            <a:ext cx="10515600" cy="79502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9A97C3-AF9F-524B-BCB6-7987EEDA47D3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‹#›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29565"/>
            <a:ext cx="10515600" cy="79502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9A97C3-AF9F-524B-BCB6-7987EEDA47D3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‹#›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29565"/>
            <a:ext cx="10515600" cy="79502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9A97C3-AF9F-524B-BCB6-7987EEDA47D3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‹#›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29565"/>
            <a:ext cx="10515600" cy="79502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9A97C3-AF9F-524B-BCB6-7987EEDA47D3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‹#›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29565"/>
            <a:ext cx="10515600" cy="79502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9A97C3-AF9F-524B-BCB6-7987EEDA47D3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‹#›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29565"/>
            <a:ext cx="10515600" cy="79502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9A97C3-AF9F-524B-BCB6-7987EEDA47D3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‹#›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29565"/>
            <a:ext cx="10515600" cy="79502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9A97C3-AF9F-524B-BCB6-7987EEDA47D3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‹#›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29565"/>
            <a:ext cx="10515600" cy="79502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9A97C3-AF9F-524B-BCB6-7987EEDA47D3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‹#›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79801961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29565"/>
            <a:ext cx="10515600" cy="79502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9A97C3-AF9F-524B-BCB6-7987EEDA47D3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‹#›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58314436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29565"/>
            <a:ext cx="10515600" cy="79502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9A97C3-AF9F-524B-BCB6-7987EEDA47D3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‹#›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49657590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29565"/>
            <a:ext cx="10515600" cy="79502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9A97C3-AF9F-524B-BCB6-7987EEDA47D3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‹#›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39659807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29565"/>
            <a:ext cx="10515600" cy="79502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9A97C3-AF9F-524B-BCB6-7987EEDA47D3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‹#›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92538713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29565"/>
            <a:ext cx="10515600" cy="79502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9A97C3-AF9F-524B-BCB6-7987EEDA47D3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‹#›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82753756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29565"/>
            <a:ext cx="10515600" cy="79502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9A97C3-AF9F-524B-BCB6-7987EEDA47D3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‹#›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70644822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29565"/>
            <a:ext cx="10515600" cy="79502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9A97C3-AF9F-524B-BCB6-7987EEDA47D3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‹#›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03742336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29565"/>
            <a:ext cx="10515600" cy="79502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9A97C3-AF9F-524B-BCB6-7987EEDA47D3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‹#›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711725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29565"/>
            <a:ext cx="10515600" cy="79502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9A97C3-AF9F-524B-BCB6-7987EEDA47D3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‹#›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29565"/>
            <a:ext cx="10515600" cy="79502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9A97C3-AF9F-524B-BCB6-7987EEDA47D3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‹#›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40934667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29565"/>
            <a:ext cx="10515600" cy="79502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9A97C3-AF9F-524B-BCB6-7987EEDA47D3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‹#›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40942131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29565"/>
            <a:ext cx="10515600" cy="79502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9A97C3-AF9F-524B-BCB6-7987EEDA47D3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‹#›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0700918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29565"/>
            <a:ext cx="10515600" cy="79502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9A97C3-AF9F-524B-BCB6-7987EEDA47D3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‹#›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49110561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29565"/>
            <a:ext cx="10515600" cy="79502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9A97C3-AF9F-524B-BCB6-7987EEDA47D3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‹#›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23883383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29565"/>
            <a:ext cx="10515600" cy="79502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9A97C3-AF9F-524B-BCB6-7987EEDA47D3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‹#›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06444263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31523CF-1D5B-434F-BFEC-8699102D1828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20373544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9D8D8-7452-4451-B174-E376E5DA4DD5}" type="datetimeFigureOut">
              <a:rPr lang="zh-CN" altLang="en-US" smtClean="0"/>
              <a:t>20/9/15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19790" y="-1905"/>
            <a:ext cx="1181100" cy="66167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9D8D8-7452-4451-B174-E376E5DA4DD5}" type="datetimeFigureOut">
              <a:rPr lang="zh-CN" altLang="en-US" smtClean="0"/>
              <a:t>20/9/15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9A97C3-AF9F-524B-BCB6-7987EEDA47D3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</a:rPr>
              <a:t>‹#›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29565"/>
            <a:ext cx="10515600" cy="79502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9A97C3-AF9F-524B-BCB6-7987EEDA47D3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‹#›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9A97C3-AF9F-524B-BCB6-7987EEDA47D3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</a:rPr>
              <a:t>‹#›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29565"/>
            <a:ext cx="10515600" cy="79502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9A97C3-AF9F-524B-BCB6-7987EEDA47D3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‹#›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63" Type="http://schemas.openxmlformats.org/officeDocument/2006/relationships/slideLayout" Target="../slideLayouts/slideLayout63.xml"/><Relationship Id="rId64" Type="http://schemas.openxmlformats.org/officeDocument/2006/relationships/slideLayout" Target="../slideLayouts/slideLayout64.xml"/><Relationship Id="rId65" Type="http://schemas.openxmlformats.org/officeDocument/2006/relationships/slideLayout" Target="../slideLayouts/slideLayout65.xml"/><Relationship Id="rId66" Type="http://schemas.openxmlformats.org/officeDocument/2006/relationships/slideLayout" Target="../slideLayouts/slideLayout66.xml"/><Relationship Id="rId67" Type="http://schemas.openxmlformats.org/officeDocument/2006/relationships/slideLayout" Target="../slideLayouts/slideLayout67.xml"/><Relationship Id="rId68" Type="http://schemas.openxmlformats.org/officeDocument/2006/relationships/slideLayout" Target="../slideLayouts/slideLayout68.xml"/><Relationship Id="rId69" Type="http://schemas.openxmlformats.org/officeDocument/2006/relationships/slideLayout" Target="../slideLayouts/slideLayout69.xml"/><Relationship Id="rId50" Type="http://schemas.openxmlformats.org/officeDocument/2006/relationships/slideLayout" Target="../slideLayouts/slideLayout50.xml"/><Relationship Id="rId51" Type="http://schemas.openxmlformats.org/officeDocument/2006/relationships/slideLayout" Target="../slideLayouts/slideLayout51.xml"/><Relationship Id="rId52" Type="http://schemas.openxmlformats.org/officeDocument/2006/relationships/slideLayout" Target="../slideLayouts/slideLayout52.xml"/><Relationship Id="rId53" Type="http://schemas.openxmlformats.org/officeDocument/2006/relationships/slideLayout" Target="../slideLayouts/slideLayout53.xml"/><Relationship Id="rId54" Type="http://schemas.openxmlformats.org/officeDocument/2006/relationships/slideLayout" Target="../slideLayouts/slideLayout54.xml"/><Relationship Id="rId55" Type="http://schemas.openxmlformats.org/officeDocument/2006/relationships/slideLayout" Target="../slideLayouts/slideLayout55.xml"/><Relationship Id="rId56" Type="http://schemas.openxmlformats.org/officeDocument/2006/relationships/slideLayout" Target="../slideLayouts/slideLayout56.xml"/><Relationship Id="rId57" Type="http://schemas.openxmlformats.org/officeDocument/2006/relationships/slideLayout" Target="../slideLayouts/slideLayout57.xml"/><Relationship Id="rId58" Type="http://schemas.openxmlformats.org/officeDocument/2006/relationships/slideLayout" Target="../slideLayouts/slideLayout58.xml"/><Relationship Id="rId59" Type="http://schemas.openxmlformats.org/officeDocument/2006/relationships/slideLayout" Target="../slideLayouts/slideLayout59.xml"/><Relationship Id="rId40" Type="http://schemas.openxmlformats.org/officeDocument/2006/relationships/slideLayout" Target="../slideLayouts/slideLayout40.xml"/><Relationship Id="rId41" Type="http://schemas.openxmlformats.org/officeDocument/2006/relationships/slideLayout" Target="../slideLayouts/slideLayout41.xml"/><Relationship Id="rId42" Type="http://schemas.openxmlformats.org/officeDocument/2006/relationships/slideLayout" Target="../slideLayouts/slideLayout42.xml"/><Relationship Id="rId43" Type="http://schemas.openxmlformats.org/officeDocument/2006/relationships/slideLayout" Target="../slideLayouts/slideLayout43.xml"/><Relationship Id="rId44" Type="http://schemas.openxmlformats.org/officeDocument/2006/relationships/slideLayout" Target="../slideLayouts/slideLayout44.xml"/><Relationship Id="rId45" Type="http://schemas.openxmlformats.org/officeDocument/2006/relationships/slideLayout" Target="../slideLayouts/slideLayout45.xml"/><Relationship Id="rId46" Type="http://schemas.openxmlformats.org/officeDocument/2006/relationships/slideLayout" Target="../slideLayouts/slideLayout46.xml"/><Relationship Id="rId47" Type="http://schemas.openxmlformats.org/officeDocument/2006/relationships/slideLayout" Target="../slideLayouts/slideLayout47.xml"/><Relationship Id="rId48" Type="http://schemas.openxmlformats.org/officeDocument/2006/relationships/slideLayout" Target="../slideLayouts/slideLayout48.xml"/><Relationship Id="rId49" Type="http://schemas.openxmlformats.org/officeDocument/2006/relationships/slideLayout" Target="../slideLayouts/slideLayout4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2.xml"/><Relationship Id="rId33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34.xml"/><Relationship Id="rId35" Type="http://schemas.openxmlformats.org/officeDocument/2006/relationships/slideLayout" Target="../slideLayouts/slideLayout35.xml"/><Relationship Id="rId36" Type="http://schemas.openxmlformats.org/officeDocument/2006/relationships/slideLayout" Target="../slideLayouts/slideLayout36.xml"/><Relationship Id="rId37" Type="http://schemas.openxmlformats.org/officeDocument/2006/relationships/slideLayout" Target="../slideLayouts/slideLayout37.xml"/><Relationship Id="rId38" Type="http://schemas.openxmlformats.org/officeDocument/2006/relationships/slideLayout" Target="../slideLayouts/slideLayout38.xml"/><Relationship Id="rId39" Type="http://schemas.openxmlformats.org/officeDocument/2006/relationships/slideLayout" Target="../slideLayouts/slideLayout39.xml"/><Relationship Id="rId70" Type="http://schemas.openxmlformats.org/officeDocument/2006/relationships/slideLayout" Target="../slideLayouts/slideLayout70.xml"/><Relationship Id="rId71" Type="http://schemas.openxmlformats.org/officeDocument/2006/relationships/slideLayout" Target="../slideLayouts/slideLayout71.xml"/><Relationship Id="rId72" Type="http://schemas.openxmlformats.org/officeDocument/2006/relationships/slideLayout" Target="../slideLayouts/slideLayout72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73" Type="http://schemas.openxmlformats.org/officeDocument/2006/relationships/slideLayout" Target="../slideLayouts/slideLayout73.xml"/><Relationship Id="rId74" Type="http://schemas.openxmlformats.org/officeDocument/2006/relationships/slideLayout" Target="../slideLayouts/slideLayout74.xml"/><Relationship Id="rId75" Type="http://schemas.openxmlformats.org/officeDocument/2006/relationships/slideLayout" Target="../slideLayouts/slideLayout75.xml"/><Relationship Id="rId76" Type="http://schemas.openxmlformats.org/officeDocument/2006/relationships/slideLayout" Target="../slideLayouts/slideLayout76.xml"/><Relationship Id="rId77" Type="http://schemas.openxmlformats.org/officeDocument/2006/relationships/theme" Target="../theme/theme1.xml"/><Relationship Id="rId60" Type="http://schemas.openxmlformats.org/officeDocument/2006/relationships/slideLayout" Target="../slideLayouts/slideLayout60.xml"/><Relationship Id="rId61" Type="http://schemas.openxmlformats.org/officeDocument/2006/relationships/slideLayout" Target="../slideLayouts/slideLayout61.xml"/><Relationship Id="rId62" Type="http://schemas.openxmlformats.org/officeDocument/2006/relationships/slideLayout" Target="../slideLayouts/slideLayout62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9.xml"/><Relationship Id="rId4" Type="http://schemas.openxmlformats.org/officeDocument/2006/relationships/slideLayout" Target="../slideLayouts/slideLayout80.xml"/><Relationship Id="rId5" Type="http://schemas.openxmlformats.org/officeDocument/2006/relationships/theme" Target="../theme/theme2.xml"/><Relationship Id="rId6" Type="http://schemas.openxmlformats.org/officeDocument/2006/relationships/image" Target="../media/image1.png"/><Relationship Id="rId1" Type="http://schemas.openxmlformats.org/officeDocument/2006/relationships/slideLayout" Target="../slideLayouts/slideLayout77.xml"/><Relationship Id="rId2" Type="http://schemas.openxmlformats.org/officeDocument/2006/relationships/slideLayout" Target="../slideLayouts/slideLayout7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9A97C3-AF9F-524B-BCB6-7987EEDA47D3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‹#›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2" name="同侧圆角矩形 11">
            <a:extLst>
              <a:ext uri="{FF2B5EF4-FFF2-40B4-BE49-F238E27FC236}"/>
            </a:extLst>
          </p:cNvPr>
          <p:cNvSpPr/>
          <p:nvPr userDrawn="1"/>
        </p:nvSpPr>
        <p:spPr>
          <a:xfrm>
            <a:off x="0" y="6493267"/>
            <a:ext cx="12192000" cy="364733"/>
          </a:xfrm>
          <a:prstGeom prst="round2SameRect">
            <a:avLst/>
          </a:prstGeom>
          <a:solidFill>
            <a:srgbClr val="5B9BD5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b"/>
          <a:lstStyle/>
          <a:p>
            <a:pPr algn="l">
              <a:defRPr/>
            </a:pPr>
            <a:r>
              <a:rPr kumimoji="1" lang="zh-CN" altLang="en-US" sz="1600" kern="0" dirty="0" smtClean="0">
                <a:solidFill>
                  <a:prstClr val="white"/>
                </a:solidFill>
                <a:latin typeface="KaiTi" charset="-122"/>
                <a:ea typeface="KaiTi" charset="-122"/>
                <a:cs typeface="KaiTi" charset="-122"/>
              </a:rPr>
              <a:t>串讲总复习目标让学生们掌握文字题重点，如遇到选择问题请课下刷题巩固，也可以咨询班主任或刷题群沟通。愿我们</a:t>
            </a:r>
            <a:r>
              <a:rPr kumimoji="1" lang="zh-CN" altLang="en-US" sz="1600" kern="0" smtClean="0">
                <a:solidFill>
                  <a:prstClr val="white"/>
                </a:solidFill>
                <a:latin typeface="KaiTi" charset="-122"/>
                <a:ea typeface="KaiTi" charset="-122"/>
                <a:cs typeface="KaiTi" charset="-122"/>
              </a:rPr>
              <a:t>一战</a:t>
            </a:r>
            <a:r>
              <a:rPr kumimoji="1" lang="zh-CN" altLang="en-US" sz="1600" kern="0" smtClean="0">
                <a:solidFill>
                  <a:prstClr val="white"/>
                </a:solidFill>
                <a:latin typeface="KaiTi" charset="-122"/>
                <a:ea typeface="KaiTi" charset="-122"/>
                <a:cs typeface="KaiTi" charset="-122"/>
              </a:rPr>
              <a:t>成名加油</a:t>
            </a:r>
            <a:r>
              <a:rPr kumimoji="1" lang="zh-CN" altLang="en-US" sz="1600" kern="0" dirty="0" smtClean="0">
                <a:solidFill>
                  <a:prstClr val="white"/>
                </a:solidFill>
                <a:latin typeface="KaiTi" charset="-122"/>
                <a:ea typeface="KaiTi" charset="-122"/>
                <a:cs typeface="KaiTi" charset="-122"/>
              </a:rPr>
              <a:t>！</a:t>
            </a:r>
            <a:endParaRPr lang="en-US" altLang="zh-CN" sz="1600" kern="0" dirty="0">
              <a:solidFill>
                <a:prstClr val="white"/>
              </a:solidFill>
              <a:latin typeface="KaiTi" charset="-122"/>
              <a:ea typeface="KaiTi" charset="-122"/>
              <a:cs typeface="KaiTi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14" r:id="rId61"/>
    <p:sldLayoutId id="2147483715" r:id="rId62"/>
    <p:sldLayoutId id="2147483718" r:id="rId63"/>
    <p:sldLayoutId id="2147483721" r:id="rId64"/>
    <p:sldLayoutId id="2147483723" r:id="rId65"/>
    <p:sldLayoutId id="2147483729" r:id="rId66"/>
    <p:sldLayoutId id="2147483731" r:id="rId67"/>
    <p:sldLayoutId id="2147483732" r:id="rId68"/>
    <p:sldLayoutId id="2147483733" r:id="rId69"/>
    <p:sldLayoutId id="2147483734" r:id="rId70"/>
    <p:sldLayoutId id="2147483736" r:id="rId71"/>
    <p:sldLayoutId id="2147483738" r:id="rId72"/>
    <p:sldLayoutId id="2147483739" r:id="rId73"/>
    <p:sldLayoutId id="2147483742" r:id="rId74"/>
    <p:sldLayoutId id="2147483743" r:id="rId75"/>
    <p:sldLayoutId id="2147483744" r:id="rId7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微软雅黑" panose="020B0503020204020204" pitchFamily="34" charset="-122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/>
        <a:buChar char="•"/>
        <a:defRPr sz="2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微软雅黑" panose="020B0503020204020204" pitchFamily="34" charset="-122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2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微软雅黑" panose="020B0503020204020204" pitchFamily="34" charset="-122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微软雅黑" panose="020B0503020204020204" pitchFamily="34" charset="-122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微软雅黑" panose="020B0503020204020204" pitchFamily="34" charset="-122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微软雅黑" panose="020B0503020204020204" pitchFamily="34" charset="-122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chemeClr val="bg1">
                <a:lumMod val="95000"/>
              </a:schemeClr>
            </a:gs>
            <a:gs pos="100000">
              <a:schemeClr val="bg1">
                <a:lumMod val="6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fld id="{1809D8D8-7452-4451-B174-E376E5DA4DD5}" type="datetimeFigureOut">
              <a:rPr lang="zh-CN" altLang="en-US" smtClean="0"/>
              <a:t>20/9/15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fld id="{2F525CE8-A4D9-4C72-B3B7-D1ED057FD700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1010900" y="0"/>
            <a:ext cx="1181100" cy="661670"/>
          </a:xfrm>
          <a:prstGeom prst="rect">
            <a:avLst/>
          </a:prstGeom>
        </p:spPr>
      </p:pic>
      <p:sp>
        <p:nvSpPr>
          <p:cNvPr id="10" name="同侧圆角矩形 9">
            <a:extLst>
              <a:ext uri="{FF2B5EF4-FFF2-40B4-BE49-F238E27FC236}"/>
            </a:extLst>
          </p:cNvPr>
          <p:cNvSpPr/>
          <p:nvPr userDrawn="1"/>
        </p:nvSpPr>
        <p:spPr>
          <a:xfrm>
            <a:off x="0" y="6493267"/>
            <a:ext cx="12192000" cy="364733"/>
          </a:xfrm>
          <a:prstGeom prst="round2SameRect">
            <a:avLst/>
          </a:prstGeom>
          <a:solidFill>
            <a:srgbClr val="5B9BD5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b"/>
          <a:lstStyle/>
          <a:p>
            <a:pPr algn="l">
              <a:defRPr/>
            </a:pPr>
            <a:r>
              <a:rPr kumimoji="1" lang="zh-CN" altLang="en-US" sz="1600" kern="0" dirty="0" smtClean="0">
                <a:solidFill>
                  <a:prstClr val="white"/>
                </a:solidFill>
                <a:latin typeface="KaiTi" charset="-122"/>
                <a:ea typeface="KaiTi" charset="-122"/>
                <a:cs typeface="KaiTi" charset="-122"/>
              </a:rPr>
              <a:t>串讲总复习目标让学生们掌握文字题重点，如遇到选择问题请课下刷题巩固，也可以咨询班主任或刷题群沟通。愿我们</a:t>
            </a:r>
            <a:r>
              <a:rPr kumimoji="1" lang="zh-CN" altLang="en-US" sz="1600" kern="0" smtClean="0">
                <a:solidFill>
                  <a:prstClr val="white"/>
                </a:solidFill>
                <a:latin typeface="KaiTi" charset="-122"/>
                <a:ea typeface="KaiTi" charset="-122"/>
                <a:cs typeface="KaiTi" charset="-122"/>
              </a:rPr>
              <a:t>一战</a:t>
            </a:r>
            <a:r>
              <a:rPr kumimoji="1" lang="zh-CN" altLang="en-US" sz="1600" kern="0" smtClean="0">
                <a:solidFill>
                  <a:prstClr val="white"/>
                </a:solidFill>
                <a:latin typeface="KaiTi" charset="-122"/>
                <a:ea typeface="KaiTi" charset="-122"/>
                <a:cs typeface="KaiTi" charset="-122"/>
              </a:rPr>
              <a:t>成名加油</a:t>
            </a:r>
            <a:r>
              <a:rPr kumimoji="1" lang="zh-CN" altLang="en-US" sz="1600" kern="0" dirty="0" smtClean="0">
                <a:solidFill>
                  <a:prstClr val="white"/>
                </a:solidFill>
                <a:latin typeface="KaiTi" charset="-122"/>
                <a:ea typeface="KaiTi" charset="-122"/>
                <a:cs typeface="KaiTi" charset="-122"/>
              </a:rPr>
              <a:t>！</a:t>
            </a:r>
            <a:endParaRPr lang="en-US" altLang="zh-CN" sz="1600" kern="0" dirty="0">
              <a:solidFill>
                <a:prstClr val="white"/>
              </a:solidFill>
              <a:latin typeface="KaiTi" charset="-122"/>
              <a:ea typeface="KaiTi" charset="-122"/>
              <a:cs typeface="KaiTi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微软雅黑" panose="020B0503020204020204" pitchFamily="34" charset="-122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微软雅黑" panose="020B0503020204020204" pitchFamily="34" charset="-122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17.jpeg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.xml"/><Relationship Id="rId2" Type="http://schemas.openxmlformats.org/officeDocument/2006/relationships/notesSlide" Target="../notesSlides/notesSlide51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tags" Target="../tags/tag43.xml"/><Relationship Id="rId4" Type="http://schemas.openxmlformats.org/officeDocument/2006/relationships/tags" Target="../tags/tag44.xml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52.xml"/><Relationship Id="rId1" Type="http://schemas.openxmlformats.org/officeDocument/2006/relationships/tags" Target="../tags/tag41.xml"/><Relationship Id="rId2" Type="http://schemas.openxmlformats.org/officeDocument/2006/relationships/tags" Target="../tags/tag4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diagramData" Target="../diagrams/data17.xml"/><Relationship Id="rId5" Type="http://schemas.openxmlformats.org/officeDocument/2006/relationships/diagramLayout" Target="../diagrams/layout17.xml"/><Relationship Id="rId6" Type="http://schemas.openxmlformats.org/officeDocument/2006/relationships/diagramQuickStyle" Target="../diagrams/quickStyle17.xml"/><Relationship Id="rId7" Type="http://schemas.openxmlformats.org/officeDocument/2006/relationships/diagramColors" Target="../diagrams/colors17.xml"/><Relationship Id="rId8" Type="http://schemas.microsoft.com/office/2007/relationships/diagramDrawing" Target="../diagrams/drawing17.xml"/><Relationship Id="rId1" Type="http://schemas.openxmlformats.org/officeDocument/2006/relationships/slideLayout" Target="../slideLayouts/slideLayout73.xml"/><Relationship Id="rId2" Type="http://schemas.openxmlformats.org/officeDocument/2006/relationships/notesSlide" Target="../notesSlides/notesSlide53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8.xml"/><Relationship Id="rId4" Type="http://schemas.openxmlformats.org/officeDocument/2006/relationships/diagramLayout" Target="../diagrams/layout18.xml"/><Relationship Id="rId5" Type="http://schemas.openxmlformats.org/officeDocument/2006/relationships/diagramQuickStyle" Target="../diagrams/quickStyle18.xml"/><Relationship Id="rId6" Type="http://schemas.openxmlformats.org/officeDocument/2006/relationships/diagramColors" Target="../diagrams/colors18.xml"/><Relationship Id="rId7" Type="http://schemas.microsoft.com/office/2007/relationships/diagramDrawing" Target="../diagrams/drawing18.xml"/><Relationship Id="rId1" Type="http://schemas.openxmlformats.org/officeDocument/2006/relationships/slideLayout" Target="../slideLayouts/slideLayout73.xml"/><Relationship Id="rId2" Type="http://schemas.openxmlformats.org/officeDocument/2006/relationships/notesSlide" Target="../notesSlides/notesSlide54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4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19.png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5.xml"/><Relationship Id="rId2" Type="http://schemas.openxmlformats.org/officeDocument/2006/relationships/image" Target="../media/image20.png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6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tags" Target="../tags/tag47.xml"/><Relationship Id="rId4" Type="http://schemas.openxmlformats.org/officeDocument/2006/relationships/tags" Target="../tags/tag48.xml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57.xml"/><Relationship Id="rId1" Type="http://schemas.openxmlformats.org/officeDocument/2006/relationships/tags" Target="../tags/tag45.xml"/><Relationship Id="rId2" Type="http://schemas.openxmlformats.org/officeDocument/2006/relationships/tags" Target="../tags/tag46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9.xml"/><Relationship Id="rId4" Type="http://schemas.openxmlformats.org/officeDocument/2006/relationships/diagramLayout" Target="../diagrams/layout19.xml"/><Relationship Id="rId5" Type="http://schemas.openxmlformats.org/officeDocument/2006/relationships/diagramQuickStyle" Target="../diagrams/quickStyle19.xml"/><Relationship Id="rId6" Type="http://schemas.openxmlformats.org/officeDocument/2006/relationships/diagramColors" Target="../diagrams/colors19.xml"/><Relationship Id="rId7" Type="http://schemas.microsoft.com/office/2007/relationships/diagramDrawing" Target="../diagrams/drawing19.xml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4" Type="http://schemas.openxmlformats.org/officeDocument/2006/relationships/tags" Target="../tags/tag4.xml"/><Relationship Id="rId5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2" Type="http://schemas.openxmlformats.org/officeDocument/2006/relationships/tags" Target="../tags/tag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0.xml"/><Relationship Id="rId4" Type="http://schemas.openxmlformats.org/officeDocument/2006/relationships/diagramLayout" Target="../diagrams/layout20.xml"/><Relationship Id="rId5" Type="http://schemas.openxmlformats.org/officeDocument/2006/relationships/diagramQuickStyle" Target="../diagrams/quickStyle20.xml"/><Relationship Id="rId6" Type="http://schemas.openxmlformats.org/officeDocument/2006/relationships/diagramColors" Target="../diagrams/colors20.xml"/><Relationship Id="rId7" Type="http://schemas.microsoft.com/office/2007/relationships/diagramDrawing" Target="../diagrams/drawing20.xml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9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1.xml"/><Relationship Id="rId4" Type="http://schemas.openxmlformats.org/officeDocument/2006/relationships/diagramLayout" Target="../diagrams/layout21.xml"/><Relationship Id="rId5" Type="http://schemas.openxmlformats.org/officeDocument/2006/relationships/diagramQuickStyle" Target="../diagrams/quickStyle21.xml"/><Relationship Id="rId6" Type="http://schemas.openxmlformats.org/officeDocument/2006/relationships/diagramColors" Target="../diagrams/colors21.xml"/><Relationship Id="rId7" Type="http://schemas.microsoft.com/office/2007/relationships/diagramDrawing" Target="../diagrams/drawing21.xml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0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2.xml"/><Relationship Id="rId4" Type="http://schemas.openxmlformats.org/officeDocument/2006/relationships/diagramLayout" Target="../diagrams/layout22.xml"/><Relationship Id="rId5" Type="http://schemas.openxmlformats.org/officeDocument/2006/relationships/diagramQuickStyle" Target="../diagrams/quickStyle22.xml"/><Relationship Id="rId6" Type="http://schemas.openxmlformats.org/officeDocument/2006/relationships/diagramColors" Target="../diagrams/colors22.xml"/><Relationship Id="rId7" Type="http://schemas.microsoft.com/office/2007/relationships/diagramDrawing" Target="../diagrams/drawing22.xml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1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3.xml"/><Relationship Id="rId4" Type="http://schemas.openxmlformats.org/officeDocument/2006/relationships/diagramLayout" Target="../diagrams/layout23.xml"/><Relationship Id="rId5" Type="http://schemas.openxmlformats.org/officeDocument/2006/relationships/diagramQuickStyle" Target="../diagrams/quickStyle23.xml"/><Relationship Id="rId6" Type="http://schemas.openxmlformats.org/officeDocument/2006/relationships/diagramColors" Target="../diagrams/colors23.xml"/><Relationship Id="rId7" Type="http://schemas.microsoft.com/office/2007/relationships/diagramDrawing" Target="../diagrams/drawing23.xml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4.xml"/><Relationship Id="rId4" Type="http://schemas.openxmlformats.org/officeDocument/2006/relationships/diagramLayout" Target="../diagrams/layout24.xml"/><Relationship Id="rId5" Type="http://schemas.openxmlformats.org/officeDocument/2006/relationships/diagramQuickStyle" Target="../diagrams/quickStyle24.xml"/><Relationship Id="rId6" Type="http://schemas.openxmlformats.org/officeDocument/2006/relationships/diagramColors" Target="../diagrams/colors24.xml"/><Relationship Id="rId7" Type="http://schemas.microsoft.com/office/2007/relationships/diagramDrawing" Target="../diagrams/drawing24.xml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3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21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tags" Target="../tags/tag51.xml"/><Relationship Id="rId4" Type="http://schemas.openxmlformats.org/officeDocument/2006/relationships/tags" Target="../tags/tag52.xml"/><Relationship Id="rId5" Type="http://schemas.openxmlformats.org/officeDocument/2006/relationships/slideLayout" Target="../slideLayouts/slideLayout2.xml"/><Relationship Id="rId1" Type="http://schemas.openxmlformats.org/officeDocument/2006/relationships/tags" Target="../tags/tag49.xml"/><Relationship Id="rId2" Type="http://schemas.openxmlformats.org/officeDocument/2006/relationships/tags" Target="../tags/tag50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22.png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22.png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8" Type="http://schemas.openxmlformats.org/officeDocument/2006/relationships/image" Target="../media/image9.png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5.xml"/><Relationship Id="rId4" Type="http://schemas.openxmlformats.org/officeDocument/2006/relationships/diagramLayout" Target="../diagrams/layout25.xml"/><Relationship Id="rId5" Type="http://schemas.openxmlformats.org/officeDocument/2006/relationships/diagramQuickStyle" Target="../diagrams/quickStyle25.xml"/><Relationship Id="rId6" Type="http://schemas.openxmlformats.org/officeDocument/2006/relationships/diagramColors" Target="../diagrams/colors25.xml"/><Relationship Id="rId7" Type="http://schemas.microsoft.com/office/2007/relationships/diagramDrawing" Target="../diagrams/drawing25.xml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8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tags" Target="../tags/tag55.xml"/><Relationship Id="rId4" Type="http://schemas.openxmlformats.org/officeDocument/2006/relationships/tags" Target="../tags/tag56.xml"/><Relationship Id="rId5" Type="http://schemas.openxmlformats.org/officeDocument/2006/relationships/slideLayout" Target="../slideLayouts/slideLayout2.xml"/><Relationship Id="rId1" Type="http://schemas.openxmlformats.org/officeDocument/2006/relationships/tags" Target="../tags/tag53.xml"/><Relationship Id="rId2" Type="http://schemas.openxmlformats.org/officeDocument/2006/relationships/tags" Target="../tags/tag54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6.xml"/><Relationship Id="rId4" Type="http://schemas.openxmlformats.org/officeDocument/2006/relationships/diagramLayout" Target="../diagrams/layout26.xml"/><Relationship Id="rId5" Type="http://schemas.openxmlformats.org/officeDocument/2006/relationships/diagramQuickStyle" Target="../diagrams/quickStyle26.xml"/><Relationship Id="rId6" Type="http://schemas.openxmlformats.org/officeDocument/2006/relationships/diagramColors" Target="../diagrams/colors26.xml"/><Relationship Id="rId7" Type="http://schemas.microsoft.com/office/2007/relationships/diagramDrawing" Target="../diagrams/drawing26.xml"/><Relationship Id="rId8" Type="http://schemas.openxmlformats.org/officeDocument/2006/relationships/image" Target="../media/image23.jpe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9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7.xml"/><Relationship Id="rId4" Type="http://schemas.openxmlformats.org/officeDocument/2006/relationships/diagramLayout" Target="../diagrams/layout27.xml"/><Relationship Id="rId5" Type="http://schemas.openxmlformats.org/officeDocument/2006/relationships/diagramQuickStyle" Target="../diagrams/quickStyle27.xml"/><Relationship Id="rId6" Type="http://schemas.openxmlformats.org/officeDocument/2006/relationships/diagramColors" Target="../diagrams/colors27.xml"/><Relationship Id="rId7" Type="http://schemas.microsoft.com/office/2007/relationships/diagramDrawing" Target="../diagrams/drawing27.xml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0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8.xml"/><Relationship Id="rId4" Type="http://schemas.openxmlformats.org/officeDocument/2006/relationships/diagramLayout" Target="../diagrams/layout28.xml"/><Relationship Id="rId5" Type="http://schemas.openxmlformats.org/officeDocument/2006/relationships/diagramQuickStyle" Target="../diagrams/quickStyle28.xml"/><Relationship Id="rId6" Type="http://schemas.openxmlformats.org/officeDocument/2006/relationships/diagramColors" Target="../diagrams/colors28.xml"/><Relationship Id="rId7" Type="http://schemas.microsoft.com/office/2007/relationships/diagramDrawing" Target="../diagrams/drawing28.xml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1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9.xml"/><Relationship Id="rId4" Type="http://schemas.openxmlformats.org/officeDocument/2006/relationships/diagramLayout" Target="../diagrams/layout29.xml"/><Relationship Id="rId5" Type="http://schemas.openxmlformats.org/officeDocument/2006/relationships/diagramQuickStyle" Target="../diagrams/quickStyle29.xml"/><Relationship Id="rId6" Type="http://schemas.openxmlformats.org/officeDocument/2006/relationships/diagramColors" Target="../diagrams/colors29.xml"/><Relationship Id="rId7" Type="http://schemas.microsoft.com/office/2007/relationships/diagramDrawing" Target="../diagrams/drawing29.xml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tags" Target="../tags/tag59.xml"/><Relationship Id="rId4" Type="http://schemas.openxmlformats.org/officeDocument/2006/relationships/tags" Target="../tags/tag60.xml"/><Relationship Id="rId5" Type="http://schemas.openxmlformats.org/officeDocument/2006/relationships/slideLayout" Target="../slideLayouts/slideLayout2.xml"/><Relationship Id="rId1" Type="http://schemas.openxmlformats.org/officeDocument/2006/relationships/tags" Target="../tags/tag57.xml"/><Relationship Id="rId2" Type="http://schemas.openxmlformats.org/officeDocument/2006/relationships/tags" Target="../tags/tag58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0.xml"/><Relationship Id="rId4" Type="http://schemas.openxmlformats.org/officeDocument/2006/relationships/diagramLayout" Target="../diagrams/layout30.xml"/><Relationship Id="rId5" Type="http://schemas.openxmlformats.org/officeDocument/2006/relationships/diagramQuickStyle" Target="../diagrams/quickStyle30.xml"/><Relationship Id="rId6" Type="http://schemas.openxmlformats.org/officeDocument/2006/relationships/diagramColors" Target="../diagrams/colors30.xml"/><Relationship Id="rId7" Type="http://schemas.microsoft.com/office/2007/relationships/diagramDrawing" Target="../diagrams/drawing30.xm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3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hyperlink" Target="https://baike.baidu.com/item/%E5%9B%9B%E4%B9%A6%E7%AB%A0%E5%8F%A5%E9%9B%86%E6%B3%A8" TargetMode="External"/><Relationship Id="rId4" Type="http://schemas.openxmlformats.org/officeDocument/2006/relationships/image" Target="../media/image24.png"/><Relationship Id="rId5" Type="http://schemas.openxmlformats.org/officeDocument/2006/relationships/diagramData" Target="../diagrams/data31.xml"/><Relationship Id="rId6" Type="http://schemas.openxmlformats.org/officeDocument/2006/relationships/diagramLayout" Target="../diagrams/layout31.xml"/><Relationship Id="rId7" Type="http://schemas.openxmlformats.org/officeDocument/2006/relationships/diagramQuickStyle" Target="../diagrams/quickStyle31.xml"/><Relationship Id="rId8" Type="http://schemas.openxmlformats.org/officeDocument/2006/relationships/diagramColors" Target="../diagrams/colors31.xml"/><Relationship Id="rId9" Type="http://schemas.microsoft.com/office/2007/relationships/diagramDrawing" Target="../diagrams/drawing31.xml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4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diagramData" Target="../diagrams/data32.xml"/><Relationship Id="rId5" Type="http://schemas.openxmlformats.org/officeDocument/2006/relationships/diagramLayout" Target="../diagrams/layout32.xml"/><Relationship Id="rId6" Type="http://schemas.openxmlformats.org/officeDocument/2006/relationships/diagramQuickStyle" Target="../diagrams/quickStyle32.xml"/><Relationship Id="rId7" Type="http://schemas.openxmlformats.org/officeDocument/2006/relationships/diagramColors" Target="../diagrams/colors32.xml"/><Relationship Id="rId8" Type="http://schemas.microsoft.com/office/2007/relationships/diagramDrawing" Target="../diagrams/drawing32.xml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4" Type="http://schemas.openxmlformats.org/officeDocument/2006/relationships/diagramLayout" Target="../diagrams/layout2.xml"/><Relationship Id="rId5" Type="http://schemas.openxmlformats.org/officeDocument/2006/relationships/diagramQuickStyle" Target="../diagrams/quickStyle2.xml"/><Relationship Id="rId6" Type="http://schemas.openxmlformats.org/officeDocument/2006/relationships/diagramColors" Target="../diagrams/colors2.xml"/><Relationship Id="rId7" Type="http://schemas.microsoft.com/office/2007/relationships/diagramDrawing" Target="../diagrams/drawing2.xml"/><Relationship Id="rId8" Type="http://schemas.openxmlformats.org/officeDocument/2006/relationships/image" Target="../media/image10.jpe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3.xml"/><Relationship Id="rId4" Type="http://schemas.openxmlformats.org/officeDocument/2006/relationships/diagramQuickStyle" Target="../diagrams/quickStyle33.xml"/><Relationship Id="rId5" Type="http://schemas.openxmlformats.org/officeDocument/2006/relationships/diagramColors" Target="../diagrams/colors33.xml"/><Relationship Id="rId6" Type="http://schemas.microsoft.com/office/2007/relationships/diagramDrawing" Target="../diagrams/drawing33.xml"/><Relationship Id="rId1" Type="http://schemas.openxmlformats.org/officeDocument/2006/relationships/slideLayout" Target="../slideLayouts/slideLayout4.xml"/><Relationship Id="rId2" Type="http://schemas.openxmlformats.org/officeDocument/2006/relationships/diagramData" Target="../diagrams/data33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4.xml"/><Relationship Id="rId4" Type="http://schemas.openxmlformats.org/officeDocument/2006/relationships/diagramQuickStyle" Target="../diagrams/quickStyle34.xml"/><Relationship Id="rId5" Type="http://schemas.openxmlformats.org/officeDocument/2006/relationships/diagramColors" Target="../diagrams/colors34.xml"/><Relationship Id="rId6" Type="http://schemas.microsoft.com/office/2007/relationships/diagramDrawing" Target="../diagrams/drawing34.xml"/><Relationship Id="rId7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2" Type="http://schemas.openxmlformats.org/officeDocument/2006/relationships/diagramData" Target="../diagrams/data34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6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tags" Target="../tags/tag63.xml"/><Relationship Id="rId4" Type="http://schemas.openxmlformats.org/officeDocument/2006/relationships/tags" Target="../tags/tag64.xml"/><Relationship Id="rId5" Type="http://schemas.openxmlformats.org/officeDocument/2006/relationships/slideLayout" Target="../slideLayouts/slideLayout2.xml"/><Relationship Id="rId1" Type="http://schemas.openxmlformats.org/officeDocument/2006/relationships/tags" Target="../tags/tag61.xml"/><Relationship Id="rId2" Type="http://schemas.openxmlformats.org/officeDocument/2006/relationships/tags" Target="../tags/tag6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5.xml"/><Relationship Id="rId4" Type="http://schemas.openxmlformats.org/officeDocument/2006/relationships/diagramLayout" Target="../diagrams/layout35.xml"/><Relationship Id="rId5" Type="http://schemas.openxmlformats.org/officeDocument/2006/relationships/diagramQuickStyle" Target="../diagrams/quickStyle35.xml"/><Relationship Id="rId6" Type="http://schemas.openxmlformats.org/officeDocument/2006/relationships/diagramColors" Target="../diagrams/colors35.xml"/><Relationship Id="rId7" Type="http://schemas.microsoft.com/office/2007/relationships/diagramDrawing" Target="../diagrams/drawing35.xml"/><Relationship Id="rId8" Type="http://schemas.openxmlformats.org/officeDocument/2006/relationships/image" Target="../media/image27.jpe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6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6.xml"/><Relationship Id="rId4" Type="http://schemas.openxmlformats.org/officeDocument/2006/relationships/diagramLayout" Target="../diagrams/layout36.xml"/><Relationship Id="rId5" Type="http://schemas.openxmlformats.org/officeDocument/2006/relationships/diagramQuickStyle" Target="../diagrams/quickStyle36.xml"/><Relationship Id="rId6" Type="http://schemas.openxmlformats.org/officeDocument/2006/relationships/diagramColors" Target="../diagrams/colors36.xml"/><Relationship Id="rId7" Type="http://schemas.microsoft.com/office/2007/relationships/diagramDrawing" Target="../diagrams/drawing36.xml"/><Relationship Id="rId8" Type="http://schemas.openxmlformats.org/officeDocument/2006/relationships/image" Target="../media/image27.jpe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7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7.xml"/><Relationship Id="rId4" Type="http://schemas.openxmlformats.org/officeDocument/2006/relationships/diagramLayout" Target="../diagrams/layout37.xml"/><Relationship Id="rId5" Type="http://schemas.openxmlformats.org/officeDocument/2006/relationships/diagramQuickStyle" Target="../diagrams/quickStyle37.xml"/><Relationship Id="rId6" Type="http://schemas.openxmlformats.org/officeDocument/2006/relationships/diagramColors" Target="../diagrams/colors37.xml"/><Relationship Id="rId7" Type="http://schemas.microsoft.com/office/2007/relationships/diagramDrawing" Target="../diagrams/drawing37.xml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8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8.xml"/><Relationship Id="rId4" Type="http://schemas.openxmlformats.org/officeDocument/2006/relationships/diagramLayout" Target="../diagrams/layout38.xml"/><Relationship Id="rId5" Type="http://schemas.openxmlformats.org/officeDocument/2006/relationships/diagramQuickStyle" Target="../diagrams/quickStyle38.xml"/><Relationship Id="rId6" Type="http://schemas.openxmlformats.org/officeDocument/2006/relationships/diagramColors" Target="../diagrams/colors38.xml"/><Relationship Id="rId7" Type="http://schemas.microsoft.com/office/2007/relationships/diagramDrawing" Target="../diagrams/drawing38.xml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9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9.xml"/><Relationship Id="rId4" Type="http://schemas.openxmlformats.org/officeDocument/2006/relationships/diagramLayout" Target="../diagrams/layout39.xml"/><Relationship Id="rId5" Type="http://schemas.openxmlformats.org/officeDocument/2006/relationships/diagramQuickStyle" Target="../diagrams/quickStyle39.xml"/><Relationship Id="rId6" Type="http://schemas.openxmlformats.org/officeDocument/2006/relationships/diagramColors" Target="../diagrams/colors39.xml"/><Relationship Id="rId7" Type="http://schemas.microsoft.com/office/2007/relationships/diagramDrawing" Target="../diagrams/drawing39.xml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0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0.xml"/><Relationship Id="rId4" Type="http://schemas.openxmlformats.org/officeDocument/2006/relationships/diagramLayout" Target="../diagrams/layout40.xml"/><Relationship Id="rId5" Type="http://schemas.openxmlformats.org/officeDocument/2006/relationships/diagramQuickStyle" Target="../diagrams/quickStyle40.xml"/><Relationship Id="rId6" Type="http://schemas.openxmlformats.org/officeDocument/2006/relationships/diagramColors" Target="../diagrams/colors40.xml"/><Relationship Id="rId7" Type="http://schemas.microsoft.com/office/2007/relationships/diagramDrawing" Target="../diagrams/drawing40.xml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4" Type="http://schemas.openxmlformats.org/officeDocument/2006/relationships/diagramLayout" Target="../diagrams/layout3.xml"/><Relationship Id="rId5" Type="http://schemas.openxmlformats.org/officeDocument/2006/relationships/diagramQuickStyle" Target="../diagrams/quickStyle3.xml"/><Relationship Id="rId6" Type="http://schemas.openxmlformats.org/officeDocument/2006/relationships/diagramColors" Target="../diagrams/colors3.xml"/><Relationship Id="rId7" Type="http://schemas.microsoft.com/office/2007/relationships/diagramDrawing" Target="../diagrams/drawing3.xml"/><Relationship Id="rId8" Type="http://schemas.openxmlformats.org/officeDocument/2006/relationships/image" Target="../media/image10.jpe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tags" Target="../tags/tag67.xml"/><Relationship Id="rId4" Type="http://schemas.openxmlformats.org/officeDocument/2006/relationships/tags" Target="../tags/tag68.xml"/><Relationship Id="rId5" Type="http://schemas.openxmlformats.org/officeDocument/2006/relationships/slideLayout" Target="../slideLayouts/slideLayout2.xml"/><Relationship Id="rId1" Type="http://schemas.openxmlformats.org/officeDocument/2006/relationships/tags" Target="../tags/tag65.xml"/><Relationship Id="rId2" Type="http://schemas.openxmlformats.org/officeDocument/2006/relationships/tags" Target="../tags/tag66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hyperlink" Target="https://baike.baidu.com/item/%E6%A2%A6%E7%AA%97%E8%AF%8D" TargetMode="External"/><Relationship Id="rId4" Type="http://schemas.openxmlformats.org/officeDocument/2006/relationships/hyperlink" Target="https://baike.baidu.com/item/%E8%BE%9B%E5%BC%83%E7%96%BE/134859" TargetMode="External"/><Relationship Id="rId5" Type="http://schemas.openxmlformats.org/officeDocument/2006/relationships/diagramData" Target="../diagrams/data41.xml"/><Relationship Id="rId6" Type="http://schemas.openxmlformats.org/officeDocument/2006/relationships/diagramLayout" Target="../diagrams/layout41.xml"/><Relationship Id="rId7" Type="http://schemas.openxmlformats.org/officeDocument/2006/relationships/diagramQuickStyle" Target="../diagrams/quickStyle41.xml"/><Relationship Id="rId8" Type="http://schemas.openxmlformats.org/officeDocument/2006/relationships/diagramColors" Target="../diagrams/colors41.xml"/><Relationship Id="rId9" Type="http://schemas.microsoft.com/office/2007/relationships/diagramDrawing" Target="../diagrams/drawing41.xml"/><Relationship Id="rId10" Type="http://schemas.openxmlformats.org/officeDocument/2006/relationships/hyperlink" Target="https://baike.baidu.com/pic/%E5%90%B4%E6%96%87%E8%8B%B1/35123/0/a686c9177f3e670997e9262832c79f3df9dc557f?fr=lemma&amp;ct=single" TargetMode="External"/><Relationship Id="rId11" Type="http://schemas.openxmlformats.org/officeDocument/2006/relationships/image" Target="../media/image28.jpe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2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hyperlink" Target="https://baike.baidu.com/item/%E8%8E%BA%E5%95%BC%E5%BA%8F%C2%B7%E6%AE%8B%E5%AF%92%E6%AD%A3%E6%AC%BA%E7%97%85%E9%85%92" TargetMode="External"/><Relationship Id="rId4" Type="http://schemas.openxmlformats.org/officeDocument/2006/relationships/diagramData" Target="../diagrams/data42.xml"/><Relationship Id="rId5" Type="http://schemas.openxmlformats.org/officeDocument/2006/relationships/diagramLayout" Target="../diagrams/layout42.xml"/><Relationship Id="rId6" Type="http://schemas.openxmlformats.org/officeDocument/2006/relationships/diagramQuickStyle" Target="../diagrams/quickStyle42.xml"/><Relationship Id="rId7" Type="http://schemas.openxmlformats.org/officeDocument/2006/relationships/diagramColors" Target="../diagrams/colors42.xml"/><Relationship Id="rId8" Type="http://schemas.microsoft.com/office/2007/relationships/diagramDrawing" Target="../diagrams/drawing42.xml"/><Relationship Id="rId9" Type="http://schemas.openxmlformats.org/officeDocument/2006/relationships/hyperlink" Target="https://baike.baidu.com/pic/%E5%90%B4%E6%96%87%E8%8B%B1/35123/0/a686c9177f3e670997e9262832c79f3df9dc557f?fr=lemma&amp;ct=single" TargetMode="External"/><Relationship Id="rId10" Type="http://schemas.openxmlformats.org/officeDocument/2006/relationships/image" Target="../media/image28.jpe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3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3.xml"/><Relationship Id="rId4" Type="http://schemas.openxmlformats.org/officeDocument/2006/relationships/diagramLayout" Target="../diagrams/layout43.xml"/><Relationship Id="rId5" Type="http://schemas.openxmlformats.org/officeDocument/2006/relationships/diagramQuickStyle" Target="../diagrams/quickStyle43.xml"/><Relationship Id="rId6" Type="http://schemas.openxmlformats.org/officeDocument/2006/relationships/diagramColors" Target="../diagrams/colors43.xml"/><Relationship Id="rId7" Type="http://schemas.microsoft.com/office/2007/relationships/diagramDrawing" Target="../diagrams/drawing43.xml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4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tags" Target="../tags/tag71.xml"/><Relationship Id="rId4" Type="http://schemas.openxmlformats.org/officeDocument/2006/relationships/tags" Target="../tags/tag72.xml"/><Relationship Id="rId5" Type="http://schemas.openxmlformats.org/officeDocument/2006/relationships/slideLayout" Target="../slideLayouts/slideLayout2.xml"/><Relationship Id="rId1" Type="http://schemas.openxmlformats.org/officeDocument/2006/relationships/tags" Target="../tags/tag69.xml"/><Relationship Id="rId2" Type="http://schemas.openxmlformats.org/officeDocument/2006/relationships/tags" Target="../tags/tag70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4.xml"/><Relationship Id="rId4" Type="http://schemas.openxmlformats.org/officeDocument/2006/relationships/diagramLayout" Target="../diagrams/layout44.xml"/><Relationship Id="rId5" Type="http://schemas.openxmlformats.org/officeDocument/2006/relationships/diagramQuickStyle" Target="../diagrams/quickStyle44.xml"/><Relationship Id="rId6" Type="http://schemas.openxmlformats.org/officeDocument/2006/relationships/diagramColors" Target="../diagrams/colors44.xml"/><Relationship Id="rId7" Type="http://schemas.microsoft.com/office/2007/relationships/diagramDrawing" Target="../diagrams/drawing44.xml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5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5.xml"/><Relationship Id="rId4" Type="http://schemas.openxmlformats.org/officeDocument/2006/relationships/diagramLayout" Target="../diagrams/layout45.xml"/><Relationship Id="rId5" Type="http://schemas.openxmlformats.org/officeDocument/2006/relationships/diagramQuickStyle" Target="../diagrams/quickStyle45.xml"/><Relationship Id="rId6" Type="http://schemas.openxmlformats.org/officeDocument/2006/relationships/diagramColors" Target="../diagrams/colors45.xml"/><Relationship Id="rId7" Type="http://schemas.microsoft.com/office/2007/relationships/diagramDrawing" Target="../diagrams/drawing45.xml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6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6.xml"/><Relationship Id="rId4" Type="http://schemas.openxmlformats.org/officeDocument/2006/relationships/diagramLayout" Target="../diagrams/layout46.xml"/><Relationship Id="rId5" Type="http://schemas.openxmlformats.org/officeDocument/2006/relationships/diagramQuickStyle" Target="../diagrams/quickStyle46.xml"/><Relationship Id="rId6" Type="http://schemas.openxmlformats.org/officeDocument/2006/relationships/diagramColors" Target="../diagrams/colors46.xml"/><Relationship Id="rId7" Type="http://schemas.microsoft.com/office/2007/relationships/diagramDrawing" Target="../diagrams/drawing46.xml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7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7.xml"/><Relationship Id="rId4" Type="http://schemas.openxmlformats.org/officeDocument/2006/relationships/diagramLayout" Target="../diagrams/layout47.xml"/><Relationship Id="rId5" Type="http://schemas.openxmlformats.org/officeDocument/2006/relationships/diagramQuickStyle" Target="../diagrams/quickStyle47.xml"/><Relationship Id="rId6" Type="http://schemas.openxmlformats.org/officeDocument/2006/relationships/diagramColors" Target="../diagrams/colors47.xml"/><Relationship Id="rId7" Type="http://schemas.microsoft.com/office/2007/relationships/diagramDrawing" Target="../diagrams/drawing47.xml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8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4" Type="http://schemas.openxmlformats.org/officeDocument/2006/relationships/diagramLayout" Target="../diagrams/layout4.xml"/><Relationship Id="rId5" Type="http://schemas.openxmlformats.org/officeDocument/2006/relationships/diagramQuickStyle" Target="../diagrams/quickStyle4.xml"/><Relationship Id="rId6" Type="http://schemas.openxmlformats.org/officeDocument/2006/relationships/diagramColors" Target="../diagrams/colors4.xml"/><Relationship Id="rId7" Type="http://schemas.microsoft.com/office/2007/relationships/diagramDrawing" Target="../diagrams/drawing4.xml"/><Relationship Id="rId8" Type="http://schemas.openxmlformats.org/officeDocument/2006/relationships/image" Target="../media/image10.jpe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4" Type="http://schemas.openxmlformats.org/officeDocument/2006/relationships/diagramLayout" Target="../diagrams/layout5.xml"/><Relationship Id="rId5" Type="http://schemas.openxmlformats.org/officeDocument/2006/relationships/diagramQuickStyle" Target="../diagrams/quickStyle5.xml"/><Relationship Id="rId6" Type="http://schemas.openxmlformats.org/officeDocument/2006/relationships/diagramColors" Target="../diagrams/colors5.xml"/><Relationship Id="rId7" Type="http://schemas.microsoft.com/office/2007/relationships/diagramDrawing" Target="../diagrams/drawing5.xml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4" Type="http://schemas.openxmlformats.org/officeDocument/2006/relationships/diagramData" Target="../diagrams/data6.xml"/><Relationship Id="rId5" Type="http://schemas.openxmlformats.org/officeDocument/2006/relationships/diagramLayout" Target="../diagrams/layout6.xml"/><Relationship Id="rId6" Type="http://schemas.openxmlformats.org/officeDocument/2006/relationships/diagramQuickStyle" Target="../diagrams/quickStyle6.xml"/><Relationship Id="rId7" Type="http://schemas.openxmlformats.org/officeDocument/2006/relationships/diagramColors" Target="../diagrams/colors6.xml"/><Relationship Id="rId8" Type="http://schemas.microsoft.com/office/2007/relationships/diagramDrawing" Target="../diagrams/drawing6.xml"/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7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tags" Target="../tags/tag7.xml"/><Relationship Id="rId4" Type="http://schemas.openxmlformats.org/officeDocument/2006/relationships/tags" Target="../tags/tag8.xml"/><Relationship Id="rId5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2" Type="http://schemas.openxmlformats.org/officeDocument/2006/relationships/tags" Target="../tags/tag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9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tags" Target="../tags/tag11.xml"/><Relationship Id="rId4" Type="http://schemas.openxmlformats.org/officeDocument/2006/relationships/tags" Target="../tags/tag12.xml"/><Relationship Id="rId5" Type="http://schemas.openxmlformats.org/officeDocument/2006/relationships/slideLayout" Target="../slideLayouts/slideLayout2.xml"/><Relationship Id="rId1" Type="http://schemas.openxmlformats.org/officeDocument/2006/relationships/tags" Target="../tags/tag9.xml"/><Relationship Id="rId2" Type="http://schemas.openxmlformats.org/officeDocument/2006/relationships/tags" Target="../tags/tag10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2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3" Type="http://schemas.microsoft.com/office/2007/relationships/hdphoto" Target="../media/hdphoto1.wdp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4" Type="http://schemas.openxmlformats.org/officeDocument/2006/relationships/diagramLayout" Target="../diagrams/layout7.xml"/><Relationship Id="rId5" Type="http://schemas.openxmlformats.org/officeDocument/2006/relationships/diagramQuickStyle" Target="../diagrams/quickStyle7.xml"/><Relationship Id="rId6" Type="http://schemas.openxmlformats.org/officeDocument/2006/relationships/diagramColors" Target="../diagrams/colors7.xml"/><Relationship Id="rId7" Type="http://schemas.microsoft.com/office/2007/relationships/diagramDrawing" Target="../diagrams/drawing7.xml"/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2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tags" Target="../tags/tag15.xml"/><Relationship Id="rId4" Type="http://schemas.openxmlformats.org/officeDocument/2006/relationships/tags" Target="../tags/tag16.xml"/><Relationship Id="rId5" Type="http://schemas.openxmlformats.org/officeDocument/2006/relationships/slideLayout" Target="../slideLayouts/slideLayout2.xml"/><Relationship Id="rId1" Type="http://schemas.openxmlformats.org/officeDocument/2006/relationships/tags" Target="../tags/tag13.xml"/><Relationship Id="rId2" Type="http://schemas.openxmlformats.org/officeDocument/2006/relationships/tags" Target="../tags/tag1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2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2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2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2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tags" Target="../tags/tag19.xml"/><Relationship Id="rId4" Type="http://schemas.openxmlformats.org/officeDocument/2006/relationships/tags" Target="../tags/tag20.xml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26.xml"/><Relationship Id="rId1" Type="http://schemas.openxmlformats.org/officeDocument/2006/relationships/tags" Target="../tags/tag17.xml"/><Relationship Id="rId2" Type="http://schemas.openxmlformats.org/officeDocument/2006/relationships/tags" Target="../tags/tag18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2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28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tags" Target="../tags/tag23.xml"/><Relationship Id="rId4" Type="http://schemas.openxmlformats.org/officeDocument/2006/relationships/tags" Target="../tags/tag24.xml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29.xml"/><Relationship Id="rId1" Type="http://schemas.openxmlformats.org/officeDocument/2006/relationships/tags" Target="../tags/tag21.xml"/><Relationship Id="rId2" Type="http://schemas.openxmlformats.org/officeDocument/2006/relationships/tags" Target="../tags/tag2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4" Type="http://schemas.openxmlformats.org/officeDocument/2006/relationships/diagramLayout" Target="../diagrams/layout8.xml"/><Relationship Id="rId5" Type="http://schemas.openxmlformats.org/officeDocument/2006/relationships/diagramQuickStyle" Target="../diagrams/quickStyle8.xml"/><Relationship Id="rId6" Type="http://schemas.openxmlformats.org/officeDocument/2006/relationships/diagramColors" Target="../diagrams/colors8.xml"/><Relationship Id="rId7" Type="http://schemas.microsoft.com/office/2007/relationships/diagramDrawing" Target="../diagrams/drawing8.xml"/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30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microsoft.com/office/2007/relationships/hdphoto" Target="../media/hdphoto2.wdp"/><Relationship Id="rId5" Type="http://schemas.openxmlformats.org/officeDocument/2006/relationships/diagramData" Target="../diagrams/data9.xml"/><Relationship Id="rId6" Type="http://schemas.openxmlformats.org/officeDocument/2006/relationships/diagramLayout" Target="../diagrams/layout9.xml"/><Relationship Id="rId7" Type="http://schemas.openxmlformats.org/officeDocument/2006/relationships/diagramQuickStyle" Target="../diagrams/quickStyle9.xml"/><Relationship Id="rId8" Type="http://schemas.openxmlformats.org/officeDocument/2006/relationships/diagramColors" Target="../diagrams/colors9.xml"/><Relationship Id="rId9" Type="http://schemas.microsoft.com/office/2007/relationships/diagramDrawing" Target="../diagrams/drawing9.xml"/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3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Relationship Id="rId2" Type="http://schemas.openxmlformats.org/officeDocument/2006/relationships/notesSlide" Target="../notesSlides/notesSlide3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Relationship Id="rId2" Type="http://schemas.openxmlformats.org/officeDocument/2006/relationships/notesSlide" Target="../notesSlides/notesSlide3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Relationship Id="rId2" Type="http://schemas.openxmlformats.org/officeDocument/2006/relationships/notesSlide" Target="../notesSlides/notesSlide34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0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3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tags" Target="../tags/tag27.xml"/><Relationship Id="rId4" Type="http://schemas.openxmlformats.org/officeDocument/2006/relationships/tags" Target="../tags/tag28.xml"/><Relationship Id="rId5" Type="http://schemas.openxmlformats.org/officeDocument/2006/relationships/slideLayout" Target="../slideLayouts/slideLayout2.xml"/><Relationship Id="rId1" Type="http://schemas.openxmlformats.org/officeDocument/2006/relationships/tags" Target="../tags/tag25.xml"/><Relationship Id="rId2" Type="http://schemas.openxmlformats.org/officeDocument/2006/relationships/tags" Target="../tags/tag26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4.jpe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Relationship Id="rId2" Type="http://schemas.openxmlformats.org/officeDocument/2006/relationships/notesSlide" Target="../notesSlides/notesSlide37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Relationship Id="rId2" Type="http://schemas.openxmlformats.org/officeDocument/2006/relationships/notesSlide" Target="../notesSlides/notesSlide38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Relationship Id="rId2" Type="http://schemas.openxmlformats.org/officeDocument/2006/relationships/notesSlide" Target="../notesSlides/notesSlide39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.xml"/><Relationship Id="rId4" Type="http://schemas.openxmlformats.org/officeDocument/2006/relationships/diagramLayout" Target="../diagrams/layout10.xml"/><Relationship Id="rId5" Type="http://schemas.openxmlformats.org/officeDocument/2006/relationships/diagramQuickStyle" Target="../diagrams/quickStyle10.xml"/><Relationship Id="rId6" Type="http://schemas.openxmlformats.org/officeDocument/2006/relationships/diagramColors" Target="../diagrams/colors10.xml"/><Relationship Id="rId7" Type="http://schemas.microsoft.com/office/2007/relationships/diagramDrawing" Target="../diagrams/drawing10.xml"/><Relationship Id="rId1" Type="http://schemas.openxmlformats.org/officeDocument/2006/relationships/slideLayout" Target="../slideLayouts/slideLayout64.xml"/><Relationship Id="rId2" Type="http://schemas.openxmlformats.org/officeDocument/2006/relationships/notesSlide" Target="../notesSlides/notesSlide40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1.xml"/><Relationship Id="rId4" Type="http://schemas.openxmlformats.org/officeDocument/2006/relationships/diagramLayout" Target="../diagrams/layout11.xml"/><Relationship Id="rId5" Type="http://schemas.openxmlformats.org/officeDocument/2006/relationships/diagramQuickStyle" Target="../diagrams/quickStyle11.xml"/><Relationship Id="rId6" Type="http://schemas.openxmlformats.org/officeDocument/2006/relationships/diagramColors" Target="../diagrams/colors11.xml"/><Relationship Id="rId7" Type="http://schemas.microsoft.com/office/2007/relationships/diagramDrawing" Target="../diagrams/drawing11.xml"/><Relationship Id="rId1" Type="http://schemas.openxmlformats.org/officeDocument/2006/relationships/slideLayout" Target="../slideLayouts/slideLayout65.xml"/><Relationship Id="rId2" Type="http://schemas.openxmlformats.org/officeDocument/2006/relationships/notesSlide" Target="../notesSlides/notesSlide41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tags" Target="../tags/tag31.xml"/><Relationship Id="rId4" Type="http://schemas.openxmlformats.org/officeDocument/2006/relationships/tags" Target="../tags/tag32.xml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42.xml"/><Relationship Id="rId1" Type="http://schemas.openxmlformats.org/officeDocument/2006/relationships/tags" Target="../tags/tag29.xml"/><Relationship Id="rId2" Type="http://schemas.openxmlformats.org/officeDocument/2006/relationships/tags" Target="../tags/tag30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2.xml"/><Relationship Id="rId4" Type="http://schemas.openxmlformats.org/officeDocument/2006/relationships/diagramLayout" Target="../diagrams/layout12.xml"/><Relationship Id="rId5" Type="http://schemas.openxmlformats.org/officeDocument/2006/relationships/diagramQuickStyle" Target="../diagrams/quickStyle12.xml"/><Relationship Id="rId6" Type="http://schemas.openxmlformats.org/officeDocument/2006/relationships/diagramColors" Target="../diagrams/colors12.xml"/><Relationship Id="rId7" Type="http://schemas.microsoft.com/office/2007/relationships/diagramDrawing" Target="../diagrams/drawing12.xml"/><Relationship Id="rId8" Type="http://schemas.openxmlformats.org/officeDocument/2006/relationships/image" Target="../media/image16.jpeg"/><Relationship Id="rId1" Type="http://schemas.openxmlformats.org/officeDocument/2006/relationships/slideLayout" Target="../slideLayouts/slideLayout66.xml"/><Relationship Id="rId2" Type="http://schemas.openxmlformats.org/officeDocument/2006/relationships/notesSlide" Target="../notesSlides/notesSlide43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3.xml"/><Relationship Id="rId4" Type="http://schemas.openxmlformats.org/officeDocument/2006/relationships/diagramLayout" Target="../diagrams/layout13.xml"/><Relationship Id="rId5" Type="http://schemas.openxmlformats.org/officeDocument/2006/relationships/diagramQuickStyle" Target="../diagrams/quickStyle13.xml"/><Relationship Id="rId6" Type="http://schemas.openxmlformats.org/officeDocument/2006/relationships/diagramColors" Target="../diagrams/colors13.xml"/><Relationship Id="rId7" Type="http://schemas.microsoft.com/office/2007/relationships/diagramDrawing" Target="../diagrams/drawing13.xml"/><Relationship Id="rId1" Type="http://schemas.openxmlformats.org/officeDocument/2006/relationships/slideLayout" Target="../slideLayouts/slideLayout67.xml"/><Relationship Id="rId2" Type="http://schemas.openxmlformats.org/officeDocument/2006/relationships/notesSlide" Target="../notesSlides/notesSlide44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7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tags" Target="../tags/tag35.xml"/><Relationship Id="rId4" Type="http://schemas.openxmlformats.org/officeDocument/2006/relationships/tags" Target="../tags/tag36.xml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45.xml"/><Relationship Id="rId1" Type="http://schemas.openxmlformats.org/officeDocument/2006/relationships/tags" Target="../tags/tag33.xml"/><Relationship Id="rId2" Type="http://schemas.openxmlformats.org/officeDocument/2006/relationships/tags" Target="../tags/tag34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4.xml"/><Relationship Id="rId4" Type="http://schemas.openxmlformats.org/officeDocument/2006/relationships/diagramLayout" Target="../diagrams/layout14.xml"/><Relationship Id="rId5" Type="http://schemas.openxmlformats.org/officeDocument/2006/relationships/diagramQuickStyle" Target="../diagrams/quickStyle14.xml"/><Relationship Id="rId6" Type="http://schemas.openxmlformats.org/officeDocument/2006/relationships/diagramColors" Target="../diagrams/colors14.xml"/><Relationship Id="rId7" Type="http://schemas.microsoft.com/office/2007/relationships/diagramDrawing" Target="../diagrams/drawing14.xml"/><Relationship Id="rId1" Type="http://schemas.openxmlformats.org/officeDocument/2006/relationships/slideLayout" Target="../slideLayouts/slideLayout68.xml"/><Relationship Id="rId2" Type="http://schemas.openxmlformats.org/officeDocument/2006/relationships/notesSlide" Target="../notesSlides/notesSlide46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5.xml"/><Relationship Id="rId4" Type="http://schemas.openxmlformats.org/officeDocument/2006/relationships/diagramLayout" Target="../diagrams/layout15.xml"/><Relationship Id="rId5" Type="http://schemas.openxmlformats.org/officeDocument/2006/relationships/diagramQuickStyle" Target="../diagrams/quickStyle15.xml"/><Relationship Id="rId6" Type="http://schemas.openxmlformats.org/officeDocument/2006/relationships/diagramColors" Target="../diagrams/colors15.xml"/><Relationship Id="rId7" Type="http://schemas.microsoft.com/office/2007/relationships/diagramDrawing" Target="../diagrams/drawing15.xml"/><Relationship Id="rId1" Type="http://schemas.openxmlformats.org/officeDocument/2006/relationships/slideLayout" Target="../slideLayouts/slideLayout69.xml"/><Relationship Id="rId2" Type="http://schemas.openxmlformats.org/officeDocument/2006/relationships/notesSlide" Target="../notesSlides/notesSlide47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6.xml"/><Relationship Id="rId4" Type="http://schemas.openxmlformats.org/officeDocument/2006/relationships/diagramLayout" Target="../diagrams/layout16.xml"/><Relationship Id="rId5" Type="http://schemas.openxmlformats.org/officeDocument/2006/relationships/diagramQuickStyle" Target="../diagrams/quickStyle16.xml"/><Relationship Id="rId6" Type="http://schemas.openxmlformats.org/officeDocument/2006/relationships/diagramColors" Target="../diagrams/colors16.xml"/><Relationship Id="rId7" Type="http://schemas.microsoft.com/office/2007/relationships/diagramDrawing" Target="../diagrams/drawing16.xml"/><Relationship Id="rId1" Type="http://schemas.openxmlformats.org/officeDocument/2006/relationships/slideLayout" Target="../slideLayouts/slideLayout70.xml"/><Relationship Id="rId2" Type="http://schemas.openxmlformats.org/officeDocument/2006/relationships/notesSlide" Target="../notesSlides/notesSlide48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tags" Target="../tags/tag39.xml"/><Relationship Id="rId4" Type="http://schemas.openxmlformats.org/officeDocument/2006/relationships/tags" Target="../tags/tag40.xml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49.xml"/><Relationship Id="rId1" Type="http://schemas.openxmlformats.org/officeDocument/2006/relationships/tags" Target="../tags/tag37.xml"/><Relationship Id="rId2" Type="http://schemas.openxmlformats.org/officeDocument/2006/relationships/tags" Target="../tags/tag3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954718" y="470183"/>
            <a:ext cx="55336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第一章 北宋初期文学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0331116" y="1684420"/>
            <a:ext cx="1261884" cy="656846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fontAlgn="auto">
              <a:lnSpc>
                <a:spcPct val="150000"/>
              </a:lnSpc>
            </a:pPr>
            <a:r>
              <a:rPr kumimoji="1" lang="zh-CN" altLang="en-US" sz="2800" b="1" dirty="0" smtClean="0">
                <a:solidFill>
                  <a:srgbClr val="C0000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sym typeface="+mn-ea"/>
              </a:rPr>
              <a:t>选择题</a:t>
            </a:r>
            <a:endParaRPr kumimoji="1" lang="zh-CN" altLang="en-US" sz="2800" b="1" dirty="0">
              <a:solidFill>
                <a:srgbClr val="C00000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334"/>
            <a:ext cx="12192000" cy="6843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735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934" y="1381961"/>
            <a:ext cx="11798300" cy="48641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954718" y="470183"/>
            <a:ext cx="55336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第三章  </a:t>
            </a:r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苏轼的文学成就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54718" y="2181399"/>
            <a:ext cx="1261884" cy="656846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fontAlgn="auto">
              <a:lnSpc>
                <a:spcPct val="150000"/>
              </a:lnSpc>
            </a:pPr>
            <a:r>
              <a:rPr kumimoji="1" lang="zh-CN" altLang="en-US" sz="2800" b="1" dirty="0" smtClean="0">
                <a:solidFill>
                  <a:srgbClr val="C0000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sym typeface="+mn-ea"/>
              </a:rPr>
              <a:t>选择题</a:t>
            </a:r>
            <a:endParaRPr kumimoji="1" lang="zh-CN" altLang="en-US" sz="2800" b="1" dirty="0">
              <a:solidFill>
                <a:srgbClr val="C00000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08801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4294967295"/>
          </p:nvPr>
        </p:nvSpPr>
        <p:spPr>
          <a:xfrm>
            <a:off x="1324506" y="1245870"/>
            <a:ext cx="10688320" cy="470027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sz="2800" b="1" dirty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一、周邦彦 </a:t>
            </a:r>
            <a:r>
              <a:rPr lang="zh-CN" altLang="en-US" sz="2800" b="1" dirty="0" smtClean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 </a:t>
            </a:r>
            <a:r>
              <a:rPr lang="zh-CN" altLang="en-US" sz="2800" b="1" dirty="0" smtClean="0">
                <a:solidFill>
                  <a:srgbClr val="00B050"/>
                </a:solidFill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［选择］ 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字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美成，号清真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居士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，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词集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有</a:t>
            </a:r>
            <a:r>
              <a:rPr lang="zh-CN" altLang="en-US" b="1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《清真集</a:t>
            </a:r>
            <a:r>
              <a:rPr lang="zh-CN" altLang="en-US" b="1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》。</a:t>
            </a:r>
            <a:endParaRPr lang="en-US" altLang="zh-CN" b="1" dirty="0" smtClean="0">
              <a:latin typeface="Microsoft YaHei" charset="-122"/>
              <a:ea typeface="Microsoft YaHei" charset="-122"/>
              <a:cs typeface="Microsoft YaHei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dirty="0"/>
              <a:t>诗、词、文、赋无所不</a:t>
            </a:r>
            <a:r>
              <a:rPr lang="zh-CN" altLang="en-US" dirty="0" smtClean="0"/>
              <a:t>擅，尤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精通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音律，是</a:t>
            </a:r>
            <a:r>
              <a:rPr lang="zh-CN" altLang="en-US" b="1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北宋词的集大成者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。</a:t>
            </a:r>
            <a:r>
              <a:rPr lang="zh-CN" altLang="en-US" b="1" dirty="0" smtClean="0">
                <a:solidFill>
                  <a:srgbClr val="00B050"/>
                </a:solidFill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 </a:t>
            </a:r>
            <a:endParaRPr lang="en-US" altLang="zh-CN" b="1" dirty="0" smtClean="0">
              <a:solidFill>
                <a:srgbClr val="00B050"/>
              </a:solidFill>
              <a:latin typeface="Microsoft YaHei" charset="-122"/>
              <a:ea typeface="Microsoft YaHei" charset="-122"/>
              <a:cs typeface="Microsoft YaHei" charset="-122"/>
              <a:sym typeface="+mn-ea"/>
            </a:endParaRPr>
          </a:p>
          <a:p>
            <a:pPr>
              <a:lnSpc>
                <a:spcPct val="150000"/>
              </a:lnSpc>
            </a:pPr>
            <a:endParaRPr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/>
              <a:t>第三节   周邦彦及其清真词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10695442" y="22940"/>
            <a:ext cx="1347192" cy="754460"/>
            <a:chOff x="135268" y="713375"/>
            <a:chExt cx="1377674" cy="754459"/>
          </a:xfrm>
        </p:grpSpPr>
        <p:sp>
          <p:nvSpPr>
            <p:cNvPr id="6" name="矩形 5"/>
            <p:cNvSpPr/>
            <p:nvPr/>
          </p:nvSpPr>
          <p:spPr>
            <a:xfrm rot="16200000">
              <a:off x="431634" y="417009"/>
              <a:ext cx="754459" cy="1347192"/>
            </a:xfrm>
            <a:prstGeom prst="rect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rgbClr r="0" g="0" b="0"/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7" name="矩形 6"/>
            <p:cNvSpPr/>
            <p:nvPr/>
          </p:nvSpPr>
          <p:spPr>
            <a:xfrm rot="16200000">
              <a:off x="462116" y="417009"/>
              <a:ext cx="754459" cy="1347192"/>
            </a:xfrm>
            <a:prstGeom prst="rect">
              <a:avLst/>
            </a:prstGeom>
            <a:solidFill>
              <a:srgbClr val="C00000"/>
            </a:solidFill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vert" wrap="square" lIns="8890" tIns="8890" rIns="8890" bIns="8890" numCol="1" spcCol="1270" anchor="ctr" anchorCtr="0">
              <a:noAutofit/>
            </a:bodyPr>
            <a:lstStyle/>
            <a:p>
              <a:pPr lvl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14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周邦彦及其清</a:t>
              </a:r>
              <a:endParaRPr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lvl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14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真词</a:t>
              </a:r>
              <a:endParaRPr lang="en-US" altLang="zh-CN" sz="1400" kern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0" y="80010"/>
            <a:ext cx="43053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5.3 </a:t>
            </a:r>
            <a:r>
              <a:rPr sz="1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周邦彦及其清真词</a:t>
            </a:r>
          </a:p>
        </p:txBody>
      </p:sp>
      <p:pic>
        <p:nvPicPr>
          <p:cNvPr id="6146" name="Picture 2" descr="https://timgsa.baidu.com/timg?image&amp;quality=80&amp;size=b9999_10000&amp;sec=1566032572474&amp;di=27b79903f09cb657a32b1a0c48e65f85&amp;imgtype=0&amp;src=http%3A%2F%2Fpic.rmb.bdstatic.com%2F339af3cdd2665a3ec9d4ea7b2777cb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2752" y="3875111"/>
            <a:ext cx="4941403" cy="2071029"/>
          </a:xfrm>
          <a:prstGeom prst="rect">
            <a:avLst/>
          </a:prstGeom>
          <a:noFill/>
          <a:effectLst>
            <a:softEdge rad="190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/>
          <p:cNvSpPr txBox="1"/>
          <p:nvPr/>
        </p:nvSpPr>
        <p:spPr>
          <a:xfrm>
            <a:off x="7209692" y="5796476"/>
            <a:ext cx="1107996" cy="576248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fontAlgn="auto">
              <a:lnSpc>
                <a:spcPct val="150000"/>
              </a:lnSpc>
            </a:pPr>
            <a:r>
              <a:rPr kumimoji="1" lang="zh-CN" altLang="en-US" sz="2400" smtClean="0">
                <a:latin typeface="方正清刻本悦宋简体" panose="02000000000000000000" pitchFamily="2" charset="-122"/>
                <a:ea typeface="方正清刻本悦宋简体" panose="02000000000000000000" pitchFamily="2" charset="-122"/>
                <a:sym typeface="+mn-ea"/>
              </a:rPr>
              <a:t>周邦彦</a:t>
            </a:r>
            <a:endParaRPr kumimoji="1" lang="zh-CN" altLang="en-US" sz="2400">
              <a:latin typeface="方正清刻本悦宋简体" panose="02000000000000000000" pitchFamily="2" charset="-122"/>
              <a:ea typeface="方正清刻本悦宋简体" panose="02000000000000000000" pitchFamily="2" charset="-122"/>
              <a:sym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0141444" y="5838362"/>
            <a:ext cx="1107996" cy="576248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fontAlgn="auto">
              <a:lnSpc>
                <a:spcPct val="150000"/>
              </a:lnSpc>
            </a:pPr>
            <a:r>
              <a:rPr kumimoji="1" lang="zh-CN" altLang="en-US" sz="2400" dirty="0" smtClean="0">
                <a:latin typeface="方正清刻本悦宋简体" panose="02000000000000000000" pitchFamily="2" charset="-122"/>
                <a:ea typeface="方正清刻本悦宋简体" panose="02000000000000000000" pitchFamily="2" charset="-122"/>
                <a:sym typeface="+mn-ea"/>
              </a:rPr>
              <a:t>李清照</a:t>
            </a:r>
            <a:endParaRPr kumimoji="1" lang="zh-CN" altLang="en-US" sz="2400" dirty="0">
              <a:latin typeface="方正清刻本悦宋简体" panose="02000000000000000000" pitchFamily="2" charset="-122"/>
              <a:ea typeface="方正清刻本悦宋简体" panose="02000000000000000000" pitchFamily="2" charset="-122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21004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4294967295"/>
          </p:nvPr>
        </p:nvSpPr>
        <p:spPr>
          <a:xfrm>
            <a:off x="889000" y="1084025"/>
            <a:ext cx="10820400" cy="597725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charset="2"/>
              <a:buChar char="Ø"/>
            </a:pPr>
            <a:r>
              <a:rPr lang="zh-CN" altLang="en-US" b="1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周邦彦词的</a:t>
            </a:r>
            <a:r>
              <a:rPr lang="zh-CN" altLang="en-US" b="1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艺术</a:t>
            </a:r>
            <a:r>
              <a:rPr lang="zh-CN" altLang="en-US" b="1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成就／章法结构／集大成者</a:t>
            </a:r>
            <a:r>
              <a:rPr lang="zh-CN" altLang="en-US" b="1" dirty="0" smtClean="0">
                <a:solidFill>
                  <a:srgbClr val="00B050"/>
                </a:solidFill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［简答／论述］</a:t>
            </a:r>
          </a:p>
          <a:p>
            <a:pPr indent="0">
              <a:lnSpc>
                <a:spcPct val="150000"/>
              </a:lnSpc>
              <a:buNone/>
            </a:pP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（</a:t>
            </a:r>
            <a:r>
              <a:rPr lang="en-US" altLang="zh-CN" dirty="0" smtClean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1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）擅长写</a:t>
            </a:r>
            <a:r>
              <a:rPr lang="zh-CN" altLang="en-US" b="1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羁旅行役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；</a:t>
            </a:r>
            <a:r>
              <a:rPr lang="zh-CN" altLang="en-US" dirty="0" smtClean="0">
                <a:latin typeface="KaiTi" charset="-122"/>
                <a:ea typeface="KaiTi" charset="-122"/>
                <a:cs typeface="KaiTi" charset="-122"/>
                <a:sym typeface="+mn-ea"/>
              </a:rPr>
              <a:t>［贬谪升迁之路］</a:t>
            </a:r>
          </a:p>
          <a:p>
            <a:pPr indent="0">
              <a:lnSpc>
                <a:spcPct val="150000"/>
              </a:lnSpc>
              <a:buNone/>
            </a:pP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（</a:t>
            </a:r>
            <a:r>
              <a:rPr lang="en-US" altLang="zh-CN" dirty="0" smtClean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2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）继承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了柳永的</a:t>
            </a:r>
            <a:r>
              <a:rPr lang="zh-CN" altLang="en-US" b="1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善于铺叙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的特点，曲折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变化，</a:t>
            </a:r>
            <a:r>
              <a:rPr lang="zh-CN" altLang="zh-CN" dirty="0"/>
              <a:t>如《兰陵王·柳阴直》 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；</a:t>
            </a:r>
          </a:p>
          <a:p>
            <a:pPr indent="0">
              <a:lnSpc>
                <a:spcPct val="150000"/>
              </a:lnSpc>
              <a:buNone/>
            </a:pP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（</a:t>
            </a:r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3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）善于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章法</a:t>
            </a:r>
            <a:r>
              <a:rPr lang="en-US" altLang="zh-CN" dirty="0" smtClean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,</a:t>
            </a:r>
            <a:r>
              <a:rPr lang="zh-CN" altLang="en-US" b="1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章法</a:t>
            </a:r>
            <a:r>
              <a:rPr lang="zh-CN" altLang="en-US" b="1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布局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开阖回旋，如</a:t>
            </a:r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《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瑞龙吟</a:t>
            </a:r>
            <a:r>
              <a:rPr lang="en-US" altLang="zh-CN" dirty="0" smtClean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》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；</a:t>
            </a:r>
          </a:p>
          <a:p>
            <a:pPr indent="0">
              <a:lnSpc>
                <a:spcPct val="150000"/>
              </a:lnSpc>
              <a:buNone/>
            </a:pP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（</a:t>
            </a:r>
            <a:r>
              <a:rPr lang="en-US" altLang="zh-CN" dirty="0" smtClean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4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）常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使用</a:t>
            </a:r>
            <a:r>
              <a:rPr lang="zh-CN" altLang="en-US" b="1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不同感情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的</a:t>
            </a:r>
            <a:r>
              <a:rPr lang="zh-CN" altLang="en-US" b="1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相互衬托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的手法。如</a:t>
            </a:r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《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满庭芳</a:t>
            </a:r>
            <a:r>
              <a:rPr lang="en-US" altLang="zh-CN" dirty="0" smtClean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》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。</a:t>
            </a:r>
          </a:p>
          <a:p>
            <a:pPr indent="0">
              <a:lnSpc>
                <a:spcPct val="150000"/>
              </a:lnSpc>
              <a:buNone/>
            </a:pP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（</a:t>
            </a:r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5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）</a:t>
            </a:r>
            <a:r>
              <a:rPr lang="zh-CN" altLang="en-US" b="1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以景结尾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是周邦彦词的结构布局的又一特色，如《浪淘沙慢》 ；</a:t>
            </a:r>
          </a:p>
          <a:p>
            <a:pPr indent="0">
              <a:lnSpc>
                <a:spcPct val="150000"/>
              </a:lnSpc>
              <a:buNone/>
            </a:pP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（</a:t>
            </a:r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6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）</a:t>
            </a:r>
            <a:r>
              <a:rPr lang="zh-CN" altLang="en-US" b="1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语言典雅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，善于</a:t>
            </a:r>
            <a:r>
              <a:rPr lang="zh-CN" altLang="en-US" b="1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化前人的诗句入词</a:t>
            </a:r>
            <a:r>
              <a:rPr lang="zh-CN" altLang="en-US" b="1" dirty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，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音律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精严，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声律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考究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，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如《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西河</a:t>
            </a:r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·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金陵怀古 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》。</a:t>
            </a:r>
            <a:endParaRPr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endParaRPr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/>
              <a:t>第三节   周邦彦及其清真词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10695442" y="22940"/>
            <a:ext cx="1347192" cy="754460"/>
            <a:chOff x="135268" y="713375"/>
            <a:chExt cx="1377674" cy="754459"/>
          </a:xfrm>
        </p:grpSpPr>
        <p:sp>
          <p:nvSpPr>
            <p:cNvPr id="6" name="矩形 5"/>
            <p:cNvSpPr/>
            <p:nvPr/>
          </p:nvSpPr>
          <p:spPr>
            <a:xfrm rot="16200000">
              <a:off x="431634" y="417009"/>
              <a:ext cx="754459" cy="1347192"/>
            </a:xfrm>
            <a:prstGeom prst="rect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rgbClr r="0" g="0" b="0"/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7" name="矩形 6"/>
            <p:cNvSpPr/>
            <p:nvPr/>
          </p:nvSpPr>
          <p:spPr>
            <a:xfrm rot="16200000">
              <a:off x="462116" y="417009"/>
              <a:ext cx="754459" cy="1347192"/>
            </a:xfrm>
            <a:prstGeom prst="rect">
              <a:avLst/>
            </a:prstGeom>
            <a:solidFill>
              <a:srgbClr val="C00000"/>
            </a:solidFill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vert" wrap="square" lIns="8890" tIns="8890" rIns="8890" bIns="8890" numCol="1" spcCol="1270" anchor="ctr" anchorCtr="0">
              <a:noAutofit/>
            </a:bodyPr>
            <a:lstStyle/>
            <a:p>
              <a:pPr lvl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14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周邦彦及其清</a:t>
              </a:r>
              <a:endParaRPr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lvl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14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真词</a:t>
              </a:r>
              <a:endParaRPr lang="en-US" altLang="zh-CN" sz="1400" kern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0" y="80010"/>
            <a:ext cx="43053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5.3 </a:t>
            </a:r>
            <a:r>
              <a:rPr sz="1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周邦彦及其清真词</a:t>
            </a:r>
          </a:p>
        </p:txBody>
      </p:sp>
    </p:spTree>
    <p:extLst>
      <p:ext uri="{BB962C8B-B14F-4D97-AF65-F5344CB8AC3E}">
        <p14:creationId xmlns:p14="http://schemas.microsoft.com/office/powerpoint/2010/main" val="49794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9A97C3-AF9F-524B-BCB6-7987EEDA47D3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102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52230" name="文本框 18"/>
          <p:cNvSpPr txBox="1"/>
          <p:nvPr/>
        </p:nvSpPr>
        <p:spPr>
          <a:xfrm>
            <a:off x="2037334" y="645584"/>
            <a:ext cx="2153666" cy="5378449"/>
          </a:xfrm>
          <a:prstGeom prst="rect">
            <a:avLst/>
          </a:prstGeom>
          <a:noFill/>
          <a:ln w="9525">
            <a:noFill/>
          </a:ln>
        </p:spPr>
        <p:txBody>
          <a:bodyPr vert="eaVert">
            <a:spAutoFit/>
          </a:bodyPr>
          <a:lstStyle/>
          <a:p>
            <a:pPr algn="ctr" eaLnBrk="1" hangingPunct="1">
              <a:lnSpc>
                <a:spcPct val="150000"/>
              </a:lnSpc>
            </a:pPr>
            <a:r>
              <a:rPr lang="zh-CN" altLang="en-US" sz="4265" dirty="0" smtClean="0">
                <a:solidFill>
                  <a:srgbClr val="0070C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第五章</a:t>
            </a:r>
            <a:endParaRPr lang="en-US" altLang="zh-CN" sz="4265" dirty="0">
              <a:solidFill>
                <a:srgbClr val="0070C0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  <a:p>
            <a:pPr algn="ctr" eaLnBrk="1" hangingPunct="1">
              <a:lnSpc>
                <a:spcPct val="150000"/>
              </a:lnSpc>
            </a:pPr>
            <a:r>
              <a:rPr lang="zh-CN" altLang="en-US" sz="4265" dirty="0" smtClean="0">
                <a:solidFill>
                  <a:srgbClr val="0070C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柳永与北宋词坛</a:t>
            </a:r>
            <a:endParaRPr lang="zh-CN" altLang="en-US" sz="4265" dirty="0">
              <a:solidFill>
                <a:srgbClr val="0070C0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grpSp>
        <p:nvGrpSpPr>
          <p:cNvPr id="52227" name="组合 3"/>
          <p:cNvGrpSpPr/>
          <p:nvPr/>
        </p:nvGrpSpPr>
        <p:grpSpPr>
          <a:xfrm>
            <a:off x="5007893" y="711410"/>
            <a:ext cx="5532120" cy="1162049"/>
            <a:chOff x="3283581" y="1400939"/>
            <a:chExt cx="6970893" cy="109613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5" name="圆角矩形 2"/>
            <p:cNvSpPr/>
            <p:nvPr>
              <p:custDataLst>
                <p:tags r:id="rId1"/>
              </p:custDataLst>
            </p:nvPr>
          </p:nvSpPr>
          <p:spPr bwMode="auto">
            <a:xfrm rot="460042">
              <a:off x="4259762" y="1610581"/>
              <a:ext cx="4371476" cy="886488"/>
            </a:xfrm>
            <a:custGeom>
              <a:avLst/>
              <a:gdLst>
                <a:gd name="connsiteX0" fmla="*/ 0 w 6126070"/>
                <a:gd name="connsiteY0" fmla="*/ 0 h 1717168"/>
                <a:gd name="connsiteX1" fmla="*/ 5369986 w 6126070"/>
                <a:gd name="connsiteY1" fmla="*/ 0 h 1717168"/>
                <a:gd name="connsiteX2" fmla="*/ 6126070 w 6126070"/>
                <a:gd name="connsiteY2" fmla="*/ 756084 h 1717168"/>
                <a:gd name="connsiteX3" fmla="*/ 5369986 w 6126070"/>
                <a:gd name="connsiteY3" fmla="*/ 1512168 h 1717168"/>
                <a:gd name="connsiteX4" fmla="*/ 100439 w 6126070"/>
                <a:gd name="connsiteY4" fmla="*/ 1717168 h 1717168"/>
                <a:gd name="connsiteX5" fmla="*/ 0 w 6126070"/>
                <a:gd name="connsiteY5" fmla="*/ 0 h 1717168"/>
                <a:gd name="connsiteX0-1" fmla="*/ 0 w 6115521"/>
                <a:gd name="connsiteY0-2" fmla="*/ 168542 h 1717168"/>
                <a:gd name="connsiteX1-3" fmla="*/ 5359437 w 6115521"/>
                <a:gd name="connsiteY1-4" fmla="*/ 0 h 1717168"/>
                <a:gd name="connsiteX2-5" fmla="*/ 6115521 w 6115521"/>
                <a:gd name="connsiteY2-6" fmla="*/ 756084 h 1717168"/>
                <a:gd name="connsiteX3-7" fmla="*/ 5359437 w 6115521"/>
                <a:gd name="connsiteY3-8" fmla="*/ 1512168 h 1717168"/>
                <a:gd name="connsiteX4-9" fmla="*/ 89890 w 6115521"/>
                <a:gd name="connsiteY4-10" fmla="*/ 1717168 h 1717168"/>
                <a:gd name="connsiteX5-11" fmla="*/ 0 w 6115521"/>
                <a:gd name="connsiteY5-12" fmla="*/ 168542 h 1717168"/>
                <a:gd name="connsiteX0-13" fmla="*/ 0 w 6115521"/>
                <a:gd name="connsiteY0-14" fmla="*/ 168542 h 1968850"/>
                <a:gd name="connsiteX1-15" fmla="*/ 5359437 w 6115521"/>
                <a:gd name="connsiteY1-16" fmla="*/ 0 h 1968850"/>
                <a:gd name="connsiteX2-17" fmla="*/ 6115521 w 6115521"/>
                <a:gd name="connsiteY2-18" fmla="*/ 756084 h 1968850"/>
                <a:gd name="connsiteX3-19" fmla="*/ 5359437 w 6115521"/>
                <a:gd name="connsiteY3-20" fmla="*/ 1512168 h 1968850"/>
                <a:gd name="connsiteX4-21" fmla="*/ 94937 w 6115521"/>
                <a:gd name="connsiteY4-22" fmla="*/ 1968850 h 1968850"/>
                <a:gd name="connsiteX5-23" fmla="*/ 0 w 6115521"/>
                <a:gd name="connsiteY5-24" fmla="*/ 168542 h 1968850"/>
                <a:gd name="connsiteX0-25" fmla="*/ 0 w 6115521"/>
                <a:gd name="connsiteY0-26" fmla="*/ 168542 h 1968850"/>
                <a:gd name="connsiteX1-27" fmla="*/ 5359437 w 6115521"/>
                <a:gd name="connsiteY1-28" fmla="*/ 0 h 1968850"/>
                <a:gd name="connsiteX2-29" fmla="*/ 6115521 w 6115521"/>
                <a:gd name="connsiteY2-30" fmla="*/ 756084 h 1968850"/>
                <a:gd name="connsiteX3-31" fmla="*/ 5359437 w 6115521"/>
                <a:gd name="connsiteY3-32" fmla="*/ 1512168 h 1968850"/>
                <a:gd name="connsiteX4-33" fmla="*/ 94937 w 6115521"/>
                <a:gd name="connsiteY4-34" fmla="*/ 1968850 h 1968850"/>
                <a:gd name="connsiteX5-35" fmla="*/ 0 w 6115521"/>
                <a:gd name="connsiteY5-36" fmla="*/ 168542 h 1968850"/>
                <a:gd name="connsiteX0-37" fmla="*/ 0 w 6115521"/>
                <a:gd name="connsiteY0-38" fmla="*/ 168542 h 1968850"/>
                <a:gd name="connsiteX1-39" fmla="*/ 5359437 w 6115521"/>
                <a:gd name="connsiteY1-40" fmla="*/ 0 h 1968850"/>
                <a:gd name="connsiteX2-41" fmla="*/ 6115521 w 6115521"/>
                <a:gd name="connsiteY2-42" fmla="*/ 756084 h 1968850"/>
                <a:gd name="connsiteX3-43" fmla="*/ 5359437 w 6115521"/>
                <a:gd name="connsiteY3-44" fmla="*/ 1512168 h 1968850"/>
                <a:gd name="connsiteX4-45" fmla="*/ 94937 w 6115521"/>
                <a:gd name="connsiteY4-46" fmla="*/ 1968850 h 1968850"/>
                <a:gd name="connsiteX5-47" fmla="*/ 0 w 6115521"/>
                <a:gd name="connsiteY5-48" fmla="*/ 168542 h 196885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6115521" h="1968850">
                  <a:moveTo>
                    <a:pt x="0" y="168542"/>
                  </a:moveTo>
                  <a:lnTo>
                    <a:pt x="5359437" y="0"/>
                  </a:lnTo>
                  <a:cubicBezTo>
                    <a:pt x="5777011" y="0"/>
                    <a:pt x="6115521" y="338510"/>
                    <a:pt x="6115521" y="756084"/>
                  </a:cubicBezTo>
                  <a:cubicBezTo>
                    <a:pt x="6115521" y="1173658"/>
                    <a:pt x="5777011" y="1512168"/>
                    <a:pt x="5359437" y="1512168"/>
                  </a:cubicBezTo>
                  <a:cubicBezTo>
                    <a:pt x="3604604" y="1664395"/>
                    <a:pt x="2111181" y="1663756"/>
                    <a:pt x="94937" y="1968850"/>
                  </a:cubicBezTo>
                  <a:cubicBezTo>
                    <a:pt x="94937" y="1464794"/>
                    <a:pt x="0" y="672598"/>
                    <a:pt x="0" y="168542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lIns="91440" tIns="45720" rIns="91440" bIns="4572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" name="圆角矩形 2"/>
            <p:cNvSpPr/>
            <p:nvPr>
              <p:custDataLst>
                <p:tags r:id="rId2"/>
              </p:custDataLst>
            </p:nvPr>
          </p:nvSpPr>
          <p:spPr bwMode="auto">
            <a:xfrm>
              <a:off x="3283581" y="1456644"/>
              <a:ext cx="6970893" cy="786459"/>
            </a:xfrm>
            <a:custGeom>
              <a:avLst/>
              <a:gdLst/>
              <a:ahLst/>
              <a:cxnLst/>
              <a:rect l="l" t="t" r="r" b="b"/>
              <a:pathLst>
                <a:path w="6126070" h="1512168">
                  <a:moveTo>
                    <a:pt x="0" y="0"/>
                  </a:moveTo>
                  <a:lnTo>
                    <a:pt x="5369986" y="0"/>
                  </a:lnTo>
                  <a:cubicBezTo>
                    <a:pt x="5787560" y="0"/>
                    <a:pt x="6126070" y="338510"/>
                    <a:pt x="6126070" y="756084"/>
                  </a:cubicBezTo>
                  <a:cubicBezTo>
                    <a:pt x="6126070" y="1173658"/>
                    <a:pt x="5787560" y="1512168"/>
                    <a:pt x="5369986" y="1512168"/>
                  </a:cubicBezTo>
                  <a:lnTo>
                    <a:pt x="0" y="1512168"/>
                  </a:lnTo>
                  <a:close/>
                </a:path>
              </a:pathLst>
            </a:custGeom>
            <a:grpFill/>
            <a:ln w="57150" cap="flat" cmpd="sng" algn="ctr">
              <a:solidFill>
                <a:srgbClr val="5B9BD5">
                  <a:lumMod val="20000"/>
                  <a:lumOff val="80000"/>
                </a:srgbClr>
              </a:solidFill>
              <a:prstDash val="solid"/>
            </a:ln>
            <a:effectLst/>
          </p:spPr>
          <p:txBody>
            <a:bodyPr lIns="1248000" tIns="45720" rIns="91440" bIns="45720" anchor="ctr"/>
            <a:lstStyle/>
            <a:p>
              <a:pPr marL="0" marR="0" lvl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800" kern="0" noProof="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柳永的慢词</a:t>
              </a:r>
              <a:r>
                <a:rPr lang="zh-CN" altLang="en-US" sz="2800" kern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 </a:t>
              </a:r>
              <a:endPara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endParaRPr>
            </a:p>
          </p:txBody>
        </p:sp>
        <p:sp>
          <p:nvSpPr>
            <p:cNvPr id="7" name="圆角矩形 9"/>
            <p:cNvSpPr/>
            <p:nvPr>
              <p:custDataLst>
                <p:tags r:id="rId3"/>
              </p:custDataLst>
            </p:nvPr>
          </p:nvSpPr>
          <p:spPr bwMode="auto">
            <a:xfrm>
              <a:off x="3793008" y="1850172"/>
              <a:ext cx="637452" cy="413296"/>
            </a:xfrm>
            <a:custGeom>
              <a:avLst/>
              <a:gdLst/>
              <a:ahLst/>
              <a:cxnLst/>
              <a:rect l="l" t="t" r="r" b="b"/>
              <a:pathLst>
                <a:path w="1224136" h="792089">
                  <a:moveTo>
                    <a:pt x="0" y="0"/>
                  </a:moveTo>
                  <a:lnTo>
                    <a:pt x="971800" y="0"/>
                  </a:lnTo>
                  <a:cubicBezTo>
                    <a:pt x="1111161" y="0"/>
                    <a:pt x="1224136" y="112975"/>
                    <a:pt x="1224136" y="252336"/>
                  </a:cubicBezTo>
                  <a:lnTo>
                    <a:pt x="1224136" y="539753"/>
                  </a:lnTo>
                  <a:cubicBezTo>
                    <a:pt x="1224136" y="679114"/>
                    <a:pt x="1111161" y="792089"/>
                    <a:pt x="971800" y="792089"/>
                  </a:cubicBezTo>
                  <a:lnTo>
                    <a:pt x="0" y="792089"/>
                  </a:ln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lIns="91440" tIns="45720" rIns="91440" bIns="4572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" name="任意多边形 7"/>
            <p:cNvSpPr/>
            <p:nvPr>
              <p:custDataLst>
                <p:tags r:id="rId4"/>
              </p:custDataLst>
            </p:nvPr>
          </p:nvSpPr>
          <p:spPr bwMode="auto">
            <a:xfrm>
              <a:off x="3283581" y="1400939"/>
              <a:ext cx="1240229" cy="786658"/>
            </a:xfrm>
            <a:custGeom>
              <a:avLst/>
              <a:gdLst>
                <a:gd name="connsiteX0" fmla="*/ 514593 w 1626717"/>
                <a:gd name="connsiteY0" fmla="*/ 0 h 1029186"/>
                <a:gd name="connsiteX1" fmla="*/ 1470265 w 1626717"/>
                <a:gd name="connsiteY1" fmla="*/ 0 h 1029186"/>
                <a:gd name="connsiteX2" fmla="*/ 1470265 w 1626717"/>
                <a:gd name="connsiteY2" fmla="*/ 377698 h 1029186"/>
                <a:gd name="connsiteX3" fmla="*/ 1626717 w 1626717"/>
                <a:gd name="connsiteY3" fmla="*/ 514593 h 1029186"/>
                <a:gd name="connsiteX4" fmla="*/ 1470265 w 1626717"/>
                <a:gd name="connsiteY4" fmla="*/ 651489 h 1029186"/>
                <a:gd name="connsiteX5" fmla="*/ 1470265 w 1626717"/>
                <a:gd name="connsiteY5" fmla="*/ 1029186 h 1029186"/>
                <a:gd name="connsiteX6" fmla="*/ 514593 w 1626717"/>
                <a:gd name="connsiteY6" fmla="*/ 1029186 h 1029186"/>
                <a:gd name="connsiteX7" fmla="*/ 0 w 1626717"/>
                <a:gd name="connsiteY7" fmla="*/ 514593 h 1029186"/>
                <a:gd name="connsiteX8" fmla="*/ 514593 w 1626717"/>
                <a:gd name="connsiteY8" fmla="*/ 0 h 1029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26717" h="1029186">
                  <a:moveTo>
                    <a:pt x="514593" y="0"/>
                  </a:moveTo>
                  <a:lnTo>
                    <a:pt x="1470265" y="0"/>
                  </a:lnTo>
                  <a:lnTo>
                    <a:pt x="1470265" y="377698"/>
                  </a:lnTo>
                  <a:lnTo>
                    <a:pt x="1626717" y="514593"/>
                  </a:lnTo>
                  <a:lnTo>
                    <a:pt x="1470265" y="651489"/>
                  </a:lnTo>
                  <a:lnTo>
                    <a:pt x="1470265" y="1029186"/>
                  </a:lnTo>
                  <a:lnTo>
                    <a:pt x="514593" y="1029186"/>
                  </a:lnTo>
                  <a:cubicBezTo>
                    <a:pt x="230391" y="1029186"/>
                    <a:pt x="0" y="798795"/>
                    <a:pt x="0" y="514593"/>
                  </a:cubicBezTo>
                  <a:cubicBezTo>
                    <a:pt x="0" y="230391"/>
                    <a:pt x="230391" y="0"/>
                    <a:pt x="514593" y="0"/>
                  </a:cubicBezTo>
                  <a:close/>
                </a:path>
              </a:pathLst>
            </a:custGeom>
            <a:grpFill/>
            <a:ln w="57150" cap="flat" cmpd="sng" algn="ctr">
              <a:solidFill>
                <a:srgbClr val="5B9BD5">
                  <a:lumMod val="20000"/>
                  <a:lumOff val="80000"/>
                </a:srgbClr>
              </a:solidFill>
              <a:prstDash val="solid"/>
            </a:ln>
            <a:effectLst/>
          </p:spPr>
          <p:txBody>
            <a:bodyPr lIns="91440" tIns="45720" rIns="91440" bIns="4572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4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01</a:t>
              </a:r>
              <a:endParaRPr kumimoji="0" lang="zh-CN" altLang="en-US" sz="4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4896757" y="3845368"/>
            <a:ext cx="5532755" cy="1172845"/>
            <a:chOff x="3283581" y="1400939"/>
            <a:chExt cx="6187566" cy="109613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10" name="圆角矩形 2"/>
            <p:cNvSpPr/>
            <p:nvPr/>
          </p:nvSpPr>
          <p:spPr bwMode="auto">
            <a:xfrm rot="460042">
              <a:off x="4260006" y="1610363"/>
              <a:ext cx="4369931" cy="886706"/>
            </a:xfrm>
            <a:custGeom>
              <a:avLst/>
              <a:gdLst>
                <a:gd name="connsiteX0" fmla="*/ 0 w 6126070"/>
                <a:gd name="connsiteY0" fmla="*/ 0 h 1717168"/>
                <a:gd name="connsiteX1" fmla="*/ 5369986 w 6126070"/>
                <a:gd name="connsiteY1" fmla="*/ 0 h 1717168"/>
                <a:gd name="connsiteX2" fmla="*/ 6126070 w 6126070"/>
                <a:gd name="connsiteY2" fmla="*/ 756084 h 1717168"/>
                <a:gd name="connsiteX3" fmla="*/ 5369986 w 6126070"/>
                <a:gd name="connsiteY3" fmla="*/ 1512168 h 1717168"/>
                <a:gd name="connsiteX4" fmla="*/ 100439 w 6126070"/>
                <a:gd name="connsiteY4" fmla="*/ 1717168 h 1717168"/>
                <a:gd name="connsiteX5" fmla="*/ 0 w 6126070"/>
                <a:gd name="connsiteY5" fmla="*/ 0 h 1717168"/>
                <a:gd name="connsiteX0-1" fmla="*/ 0 w 6115521"/>
                <a:gd name="connsiteY0-2" fmla="*/ 168542 h 1717168"/>
                <a:gd name="connsiteX1-3" fmla="*/ 5359437 w 6115521"/>
                <a:gd name="connsiteY1-4" fmla="*/ 0 h 1717168"/>
                <a:gd name="connsiteX2-5" fmla="*/ 6115521 w 6115521"/>
                <a:gd name="connsiteY2-6" fmla="*/ 756084 h 1717168"/>
                <a:gd name="connsiteX3-7" fmla="*/ 5359437 w 6115521"/>
                <a:gd name="connsiteY3-8" fmla="*/ 1512168 h 1717168"/>
                <a:gd name="connsiteX4-9" fmla="*/ 89890 w 6115521"/>
                <a:gd name="connsiteY4-10" fmla="*/ 1717168 h 1717168"/>
                <a:gd name="connsiteX5-11" fmla="*/ 0 w 6115521"/>
                <a:gd name="connsiteY5-12" fmla="*/ 168542 h 1717168"/>
                <a:gd name="connsiteX0-13" fmla="*/ 0 w 6115521"/>
                <a:gd name="connsiteY0-14" fmla="*/ 168542 h 1968850"/>
                <a:gd name="connsiteX1-15" fmla="*/ 5359437 w 6115521"/>
                <a:gd name="connsiteY1-16" fmla="*/ 0 h 1968850"/>
                <a:gd name="connsiteX2-17" fmla="*/ 6115521 w 6115521"/>
                <a:gd name="connsiteY2-18" fmla="*/ 756084 h 1968850"/>
                <a:gd name="connsiteX3-19" fmla="*/ 5359437 w 6115521"/>
                <a:gd name="connsiteY3-20" fmla="*/ 1512168 h 1968850"/>
                <a:gd name="connsiteX4-21" fmla="*/ 94937 w 6115521"/>
                <a:gd name="connsiteY4-22" fmla="*/ 1968850 h 1968850"/>
                <a:gd name="connsiteX5-23" fmla="*/ 0 w 6115521"/>
                <a:gd name="connsiteY5-24" fmla="*/ 168542 h 1968850"/>
                <a:gd name="connsiteX0-25" fmla="*/ 0 w 6115521"/>
                <a:gd name="connsiteY0-26" fmla="*/ 168542 h 1968850"/>
                <a:gd name="connsiteX1-27" fmla="*/ 5359437 w 6115521"/>
                <a:gd name="connsiteY1-28" fmla="*/ 0 h 1968850"/>
                <a:gd name="connsiteX2-29" fmla="*/ 6115521 w 6115521"/>
                <a:gd name="connsiteY2-30" fmla="*/ 756084 h 1968850"/>
                <a:gd name="connsiteX3-31" fmla="*/ 5359437 w 6115521"/>
                <a:gd name="connsiteY3-32" fmla="*/ 1512168 h 1968850"/>
                <a:gd name="connsiteX4-33" fmla="*/ 94937 w 6115521"/>
                <a:gd name="connsiteY4-34" fmla="*/ 1968850 h 1968850"/>
                <a:gd name="connsiteX5-35" fmla="*/ 0 w 6115521"/>
                <a:gd name="connsiteY5-36" fmla="*/ 168542 h 1968850"/>
                <a:gd name="connsiteX0-37" fmla="*/ 0 w 6115521"/>
                <a:gd name="connsiteY0-38" fmla="*/ 168542 h 1968850"/>
                <a:gd name="connsiteX1-39" fmla="*/ 5359437 w 6115521"/>
                <a:gd name="connsiteY1-40" fmla="*/ 0 h 1968850"/>
                <a:gd name="connsiteX2-41" fmla="*/ 6115521 w 6115521"/>
                <a:gd name="connsiteY2-42" fmla="*/ 756084 h 1968850"/>
                <a:gd name="connsiteX3-43" fmla="*/ 5359437 w 6115521"/>
                <a:gd name="connsiteY3-44" fmla="*/ 1512168 h 1968850"/>
                <a:gd name="connsiteX4-45" fmla="*/ 94937 w 6115521"/>
                <a:gd name="connsiteY4-46" fmla="*/ 1968850 h 1968850"/>
                <a:gd name="connsiteX5-47" fmla="*/ 0 w 6115521"/>
                <a:gd name="connsiteY5-48" fmla="*/ 168542 h 196885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6115521" h="1968850">
                  <a:moveTo>
                    <a:pt x="0" y="168542"/>
                  </a:moveTo>
                  <a:lnTo>
                    <a:pt x="5359437" y="0"/>
                  </a:lnTo>
                  <a:cubicBezTo>
                    <a:pt x="5777011" y="0"/>
                    <a:pt x="6115521" y="338510"/>
                    <a:pt x="6115521" y="756084"/>
                  </a:cubicBezTo>
                  <a:cubicBezTo>
                    <a:pt x="6115521" y="1173658"/>
                    <a:pt x="5777011" y="1512168"/>
                    <a:pt x="5359437" y="1512168"/>
                  </a:cubicBezTo>
                  <a:cubicBezTo>
                    <a:pt x="3604604" y="1664395"/>
                    <a:pt x="2111181" y="1663756"/>
                    <a:pt x="94937" y="1968850"/>
                  </a:cubicBezTo>
                  <a:cubicBezTo>
                    <a:pt x="94937" y="1464794"/>
                    <a:pt x="0" y="672598"/>
                    <a:pt x="0" y="168542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lIns="91440" tIns="45720" rIns="91440" bIns="4572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1" name="圆角矩形 2"/>
            <p:cNvSpPr/>
            <p:nvPr/>
          </p:nvSpPr>
          <p:spPr bwMode="auto">
            <a:xfrm>
              <a:off x="3419638" y="1475605"/>
              <a:ext cx="6051509" cy="787401"/>
            </a:xfrm>
            <a:custGeom>
              <a:avLst/>
              <a:gdLst/>
              <a:ahLst/>
              <a:cxnLst/>
              <a:rect l="l" t="t" r="r" b="b"/>
              <a:pathLst>
                <a:path w="6126070" h="1512168">
                  <a:moveTo>
                    <a:pt x="0" y="0"/>
                  </a:moveTo>
                  <a:lnTo>
                    <a:pt x="5369986" y="0"/>
                  </a:lnTo>
                  <a:cubicBezTo>
                    <a:pt x="5787560" y="0"/>
                    <a:pt x="6126070" y="338510"/>
                    <a:pt x="6126070" y="756084"/>
                  </a:cubicBezTo>
                  <a:cubicBezTo>
                    <a:pt x="6126070" y="1173658"/>
                    <a:pt x="5787560" y="1512168"/>
                    <a:pt x="5369986" y="1512168"/>
                  </a:cubicBezTo>
                  <a:lnTo>
                    <a:pt x="0" y="1512168"/>
                  </a:lnTo>
                  <a:close/>
                </a:path>
              </a:pathLst>
            </a:custGeom>
            <a:grpFill/>
            <a:ln w="57150" cap="flat" cmpd="sng" algn="ctr">
              <a:solidFill>
                <a:srgbClr val="5B9BD5">
                  <a:lumMod val="20000"/>
                  <a:lumOff val="80000"/>
                </a:srgbClr>
              </a:solidFill>
              <a:prstDash val="solid"/>
            </a:ln>
            <a:effectLst/>
          </p:spPr>
          <p:txBody>
            <a:bodyPr lIns="1248000" tIns="45720" rIns="91440" bIns="4572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800" kern="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周邦彦及其清真词</a:t>
              </a:r>
              <a:r>
                <a:rPr lang="zh-CN" altLang="en-US" sz="2400" dirty="0" smtClean="0">
                  <a:sym typeface="+mn-ea"/>
                </a:rPr>
                <a:t> </a:t>
              </a:r>
              <a:endPara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2" name="圆角矩形 9"/>
            <p:cNvSpPr/>
            <p:nvPr/>
          </p:nvSpPr>
          <p:spPr bwMode="auto">
            <a:xfrm>
              <a:off x="3793632" y="1851017"/>
              <a:ext cx="636587" cy="412750"/>
            </a:xfrm>
            <a:custGeom>
              <a:avLst/>
              <a:gdLst/>
              <a:ahLst/>
              <a:cxnLst/>
              <a:rect l="l" t="t" r="r" b="b"/>
              <a:pathLst>
                <a:path w="1224136" h="792089">
                  <a:moveTo>
                    <a:pt x="0" y="0"/>
                  </a:moveTo>
                  <a:lnTo>
                    <a:pt x="971800" y="0"/>
                  </a:lnTo>
                  <a:cubicBezTo>
                    <a:pt x="1111161" y="0"/>
                    <a:pt x="1224136" y="112975"/>
                    <a:pt x="1224136" y="252336"/>
                  </a:cubicBezTo>
                  <a:lnTo>
                    <a:pt x="1224136" y="539753"/>
                  </a:lnTo>
                  <a:cubicBezTo>
                    <a:pt x="1224136" y="679114"/>
                    <a:pt x="1111161" y="792089"/>
                    <a:pt x="971800" y="792089"/>
                  </a:cubicBezTo>
                  <a:lnTo>
                    <a:pt x="0" y="792089"/>
                  </a:ln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lIns="91440" tIns="45720" rIns="91440" bIns="4572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3" name="任意多边形 12"/>
            <p:cNvSpPr/>
            <p:nvPr/>
          </p:nvSpPr>
          <p:spPr bwMode="auto">
            <a:xfrm>
              <a:off x="3283581" y="1400939"/>
              <a:ext cx="1241425" cy="787400"/>
            </a:xfrm>
            <a:custGeom>
              <a:avLst/>
              <a:gdLst>
                <a:gd name="connsiteX0" fmla="*/ 514593 w 1626717"/>
                <a:gd name="connsiteY0" fmla="*/ 0 h 1029186"/>
                <a:gd name="connsiteX1" fmla="*/ 1470265 w 1626717"/>
                <a:gd name="connsiteY1" fmla="*/ 0 h 1029186"/>
                <a:gd name="connsiteX2" fmla="*/ 1470265 w 1626717"/>
                <a:gd name="connsiteY2" fmla="*/ 377698 h 1029186"/>
                <a:gd name="connsiteX3" fmla="*/ 1626717 w 1626717"/>
                <a:gd name="connsiteY3" fmla="*/ 514593 h 1029186"/>
                <a:gd name="connsiteX4" fmla="*/ 1470265 w 1626717"/>
                <a:gd name="connsiteY4" fmla="*/ 651489 h 1029186"/>
                <a:gd name="connsiteX5" fmla="*/ 1470265 w 1626717"/>
                <a:gd name="connsiteY5" fmla="*/ 1029186 h 1029186"/>
                <a:gd name="connsiteX6" fmla="*/ 514593 w 1626717"/>
                <a:gd name="connsiteY6" fmla="*/ 1029186 h 1029186"/>
                <a:gd name="connsiteX7" fmla="*/ 0 w 1626717"/>
                <a:gd name="connsiteY7" fmla="*/ 514593 h 1029186"/>
                <a:gd name="connsiteX8" fmla="*/ 514593 w 1626717"/>
                <a:gd name="connsiteY8" fmla="*/ 0 h 1029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26717" h="1029186">
                  <a:moveTo>
                    <a:pt x="514593" y="0"/>
                  </a:moveTo>
                  <a:lnTo>
                    <a:pt x="1470265" y="0"/>
                  </a:lnTo>
                  <a:lnTo>
                    <a:pt x="1470265" y="377698"/>
                  </a:lnTo>
                  <a:lnTo>
                    <a:pt x="1626717" y="514593"/>
                  </a:lnTo>
                  <a:lnTo>
                    <a:pt x="1470265" y="651489"/>
                  </a:lnTo>
                  <a:lnTo>
                    <a:pt x="1470265" y="1029186"/>
                  </a:lnTo>
                  <a:lnTo>
                    <a:pt x="514593" y="1029186"/>
                  </a:lnTo>
                  <a:cubicBezTo>
                    <a:pt x="230391" y="1029186"/>
                    <a:pt x="0" y="798795"/>
                    <a:pt x="0" y="514593"/>
                  </a:cubicBezTo>
                  <a:cubicBezTo>
                    <a:pt x="0" y="230391"/>
                    <a:pt x="230391" y="0"/>
                    <a:pt x="514593" y="0"/>
                  </a:cubicBezTo>
                  <a:close/>
                </a:path>
              </a:pathLst>
            </a:custGeom>
            <a:grpFill/>
            <a:ln w="57150" cap="flat" cmpd="sng" algn="ctr">
              <a:solidFill>
                <a:srgbClr val="5B9BD5">
                  <a:lumMod val="20000"/>
                  <a:lumOff val="80000"/>
                </a:srgbClr>
              </a:solidFill>
              <a:prstDash val="solid"/>
            </a:ln>
            <a:effectLst/>
          </p:spPr>
          <p:txBody>
            <a:bodyPr lIns="91440" tIns="45720" rIns="91440" bIns="4572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4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03</a:t>
              </a:r>
              <a:endParaRPr kumimoji="0" lang="zh-CN" altLang="en-US" sz="4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4998252" y="2272927"/>
            <a:ext cx="5532755" cy="1172845"/>
            <a:chOff x="3283581" y="1400939"/>
            <a:chExt cx="6187566" cy="109613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15" name="圆角矩形 2"/>
            <p:cNvSpPr/>
            <p:nvPr/>
          </p:nvSpPr>
          <p:spPr bwMode="auto">
            <a:xfrm rot="460042">
              <a:off x="4260006" y="1610363"/>
              <a:ext cx="4369931" cy="886706"/>
            </a:xfrm>
            <a:custGeom>
              <a:avLst/>
              <a:gdLst>
                <a:gd name="connsiteX0" fmla="*/ 0 w 6126070"/>
                <a:gd name="connsiteY0" fmla="*/ 0 h 1717168"/>
                <a:gd name="connsiteX1" fmla="*/ 5369986 w 6126070"/>
                <a:gd name="connsiteY1" fmla="*/ 0 h 1717168"/>
                <a:gd name="connsiteX2" fmla="*/ 6126070 w 6126070"/>
                <a:gd name="connsiteY2" fmla="*/ 756084 h 1717168"/>
                <a:gd name="connsiteX3" fmla="*/ 5369986 w 6126070"/>
                <a:gd name="connsiteY3" fmla="*/ 1512168 h 1717168"/>
                <a:gd name="connsiteX4" fmla="*/ 100439 w 6126070"/>
                <a:gd name="connsiteY4" fmla="*/ 1717168 h 1717168"/>
                <a:gd name="connsiteX5" fmla="*/ 0 w 6126070"/>
                <a:gd name="connsiteY5" fmla="*/ 0 h 1717168"/>
                <a:gd name="connsiteX0-1" fmla="*/ 0 w 6115521"/>
                <a:gd name="connsiteY0-2" fmla="*/ 168542 h 1717168"/>
                <a:gd name="connsiteX1-3" fmla="*/ 5359437 w 6115521"/>
                <a:gd name="connsiteY1-4" fmla="*/ 0 h 1717168"/>
                <a:gd name="connsiteX2-5" fmla="*/ 6115521 w 6115521"/>
                <a:gd name="connsiteY2-6" fmla="*/ 756084 h 1717168"/>
                <a:gd name="connsiteX3-7" fmla="*/ 5359437 w 6115521"/>
                <a:gd name="connsiteY3-8" fmla="*/ 1512168 h 1717168"/>
                <a:gd name="connsiteX4-9" fmla="*/ 89890 w 6115521"/>
                <a:gd name="connsiteY4-10" fmla="*/ 1717168 h 1717168"/>
                <a:gd name="connsiteX5-11" fmla="*/ 0 w 6115521"/>
                <a:gd name="connsiteY5-12" fmla="*/ 168542 h 1717168"/>
                <a:gd name="connsiteX0-13" fmla="*/ 0 w 6115521"/>
                <a:gd name="connsiteY0-14" fmla="*/ 168542 h 1968850"/>
                <a:gd name="connsiteX1-15" fmla="*/ 5359437 w 6115521"/>
                <a:gd name="connsiteY1-16" fmla="*/ 0 h 1968850"/>
                <a:gd name="connsiteX2-17" fmla="*/ 6115521 w 6115521"/>
                <a:gd name="connsiteY2-18" fmla="*/ 756084 h 1968850"/>
                <a:gd name="connsiteX3-19" fmla="*/ 5359437 w 6115521"/>
                <a:gd name="connsiteY3-20" fmla="*/ 1512168 h 1968850"/>
                <a:gd name="connsiteX4-21" fmla="*/ 94937 w 6115521"/>
                <a:gd name="connsiteY4-22" fmla="*/ 1968850 h 1968850"/>
                <a:gd name="connsiteX5-23" fmla="*/ 0 w 6115521"/>
                <a:gd name="connsiteY5-24" fmla="*/ 168542 h 1968850"/>
                <a:gd name="connsiteX0-25" fmla="*/ 0 w 6115521"/>
                <a:gd name="connsiteY0-26" fmla="*/ 168542 h 1968850"/>
                <a:gd name="connsiteX1-27" fmla="*/ 5359437 w 6115521"/>
                <a:gd name="connsiteY1-28" fmla="*/ 0 h 1968850"/>
                <a:gd name="connsiteX2-29" fmla="*/ 6115521 w 6115521"/>
                <a:gd name="connsiteY2-30" fmla="*/ 756084 h 1968850"/>
                <a:gd name="connsiteX3-31" fmla="*/ 5359437 w 6115521"/>
                <a:gd name="connsiteY3-32" fmla="*/ 1512168 h 1968850"/>
                <a:gd name="connsiteX4-33" fmla="*/ 94937 w 6115521"/>
                <a:gd name="connsiteY4-34" fmla="*/ 1968850 h 1968850"/>
                <a:gd name="connsiteX5-35" fmla="*/ 0 w 6115521"/>
                <a:gd name="connsiteY5-36" fmla="*/ 168542 h 1968850"/>
                <a:gd name="connsiteX0-37" fmla="*/ 0 w 6115521"/>
                <a:gd name="connsiteY0-38" fmla="*/ 168542 h 1968850"/>
                <a:gd name="connsiteX1-39" fmla="*/ 5359437 w 6115521"/>
                <a:gd name="connsiteY1-40" fmla="*/ 0 h 1968850"/>
                <a:gd name="connsiteX2-41" fmla="*/ 6115521 w 6115521"/>
                <a:gd name="connsiteY2-42" fmla="*/ 756084 h 1968850"/>
                <a:gd name="connsiteX3-43" fmla="*/ 5359437 w 6115521"/>
                <a:gd name="connsiteY3-44" fmla="*/ 1512168 h 1968850"/>
                <a:gd name="connsiteX4-45" fmla="*/ 94937 w 6115521"/>
                <a:gd name="connsiteY4-46" fmla="*/ 1968850 h 1968850"/>
                <a:gd name="connsiteX5-47" fmla="*/ 0 w 6115521"/>
                <a:gd name="connsiteY5-48" fmla="*/ 168542 h 196885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6115521" h="1968850">
                  <a:moveTo>
                    <a:pt x="0" y="168542"/>
                  </a:moveTo>
                  <a:lnTo>
                    <a:pt x="5359437" y="0"/>
                  </a:lnTo>
                  <a:cubicBezTo>
                    <a:pt x="5777011" y="0"/>
                    <a:pt x="6115521" y="338510"/>
                    <a:pt x="6115521" y="756084"/>
                  </a:cubicBezTo>
                  <a:cubicBezTo>
                    <a:pt x="6115521" y="1173658"/>
                    <a:pt x="5777011" y="1512168"/>
                    <a:pt x="5359437" y="1512168"/>
                  </a:cubicBezTo>
                  <a:cubicBezTo>
                    <a:pt x="3604604" y="1664395"/>
                    <a:pt x="2111181" y="1663756"/>
                    <a:pt x="94937" y="1968850"/>
                  </a:cubicBezTo>
                  <a:cubicBezTo>
                    <a:pt x="94937" y="1464794"/>
                    <a:pt x="0" y="672598"/>
                    <a:pt x="0" y="168542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lIns="91440" tIns="45720" rIns="91440" bIns="4572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6" name="圆角矩形 2"/>
            <p:cNvSpPr/>
            <p:nvPr/>
          </p:nvSpPr>
          <p:spPr bwMode="auto">
            <a:xfrm>
              <a:off x="3419638" y="1475605"/>
              <a:ext cx="6051509" cy="787401"/>
            </a:xfrm>
            <a:custGeom>
              <a:avLst/>
              <a:gdLst/>
              <a:ahLst/>
              <a:cxnLst/>
              <a:rect l="l" t="t" r="r" b="b"/>
              <a:pathLst>
                <a:path w="6126070" h="1512168">
                  <a:moveTo>
                    <a:pt x="0" y="0"/>
                  </a:moveTo>
                  <a:lnTo>
                    <a:pt x="5369986" y="0"/>
                  </a:lnTo>
                  <a:cubicBezTo>
                    <a:pt x="5787560" y="0"/>
                    <a:pt x="6126070" y="338510"/>
                    <a:pt x="6126070" y="756084"/>
                  </a:cubicBezTo>
                  <a:cubicBezTo>
                    <a:pt x="6126070" y="1173658"/>
                    <a:pt x="5787560" y="1512168"/>
                    <a:pt x="5369986" y="1512168"/>
                  </a:cubicBezTo>
                  <a:lnTo>
                    <a:pt x="0" y="1512168"/>
                  </a:lnTo>
                  <a:close/>
                </a:path>
              </a:pathLst>
            </a:custGeom>
            <a:grpFill/>
            <a:ln w="57150" cap="flat" cmpd="sng" algn="ctr">
              <a:solidFill>
                <a:srgbClr val="5B9BD5">
                  <a:lumMod val="20000"/>
                  <a:lumOff val="80000"/>
                </a:srgbClr>
              </a:solidFill>
              <a:prstDash val="solid"/>
            </a:ln>
            <a:effectLst/>
          </p:spPr>
          <p:txBody>
            <a:bodyPr lIns="1248000" tIns="45720" rIns="91440" bIns="4572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800" kern="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秦</a:t>
              </a:r>
              <a:r>
                <a:rPr lang="zh-CN" altLang="en-US" sz="2800" kern="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观、晏几道和贺铸</a:t>
              </a:r>
              <a:r>
                <a:rPr lang="zh-CN" altLang="en-US" sz="2400" dirty="0" smtClean="0">
                  <a:sym typeface="+mn-ea"/>
                </a:rPr>
                <a:t> </a:t>
              </a:r>
              <a:endPara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7" name="圆角矩形 9"/>
            <p:cNvSpPr/>
            <p:nvPr/>
          </p:nvSpPr>
          <p:spPr bwMode="auto">
            <a:xfrm>
              <a:off x="3793632" y="1851017"/>
              <a:ext cx="636587" cy="412750"/>
            </a:xfrm>
            <a:custGeom>
              <a:avLst/>
              <a:gdLst/>
              <a:ahLst/>
              <a:cxnLst/>
              <a:rect l="l" t="t" r="r" b="b"/>
              <a:pathLst>
                <a:path w="1224136" h="792089">
                  <a:moveTo>
                    <a:pt x="0" y="0"/>
                  </a:moveTo>
                  <a:lnTo>
                    <a:pt x="971800" y="0"/>
                  </a:lnTo>
                  <a:cubicBezTo>
                    <a:pt x="1111161" y="0"/>
                    <a:pt x="1224136" y="112975"/>
                    <a:pt x="1224136" y="252336"/>
                  </a:cubicBezTo>
                  <a:lnTo>
                    <a:pt x="1224136" y="539753"/>
                  </a:lnTo>
                  <a:cubicBezTo>
                    <a:pt x="1224136" y="679114"/>
                    <a:pt x="1111161" y="792089"/>
                    <a:pt x="971800" y="792089"/>
                  </a:cubicBezTo>
                  <a:lnTo>
                    <a:pt x="0" y="792089"/>
                  </a:ln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lIns="91440" tIns="45720" rIns="91440" bIns="4572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8" name="任意多边形 17"/>
            <p:cNvSpPr/>
            <p:nvPr/>
          </p:nvSpPr>
          <p:spPr bwMode="auto">
            <a:xfrm>
              <a:off x="3283581" y="1400939"/>
              <a:ext cx="1241425" cy="787400"/>
            </a:xfrm>
            <a:custGeom>
              <a:avLst/>
              <a:gdLst>
                <a:gd name="connsiteX0" fmla="*/ 514593 w 1626717"/>
                <a:gd name="connsiteY0" fmla="*/ 0 h 1029186"/>
                <a:gd name="connsiteX1" fmla="*/ 1470265 w 1626717"/>
                <a:gd name="connsiteY1" fmla="*/ 0 h 1029186"/>
                <a:gd name="connsiteX2" fmla="*/ 1470265 w 1626717"/>
                <a:gd name="connsiteY2" fmla="*/ 377698 h 1029186"/>
                <a:gd name="connsiteX3" fmla="*/ 1626717 w 1626717"/>
                <a:gd name="connsiteY3" fmla="*/ 514593 h 1029186"/>
                <a:gd name="connsiteX4" fmla="*/ 1470265 w 1626717"/>
                <a:gd name="connsiteY4" fmla="*/ 651489 h 1029186"/>
                <a:gd name="connsiteX5" fmla="*/ 1470265 w 1626717"/>
                <a:gd name="connsiteY5" fmla="*/ 1029186 h 1029186"/>
                <a:gd name="connsiteX6" fmla="*/ 514593 w 1626717"/>
                <a:gd name="connsiteY6" fmla="*/ 1029186 h 1029186"/>
                <a:gd name="connsiteX7" fmla="*/ 0 w 1626717"/>
                <a:gd name="connsiteY7" fmla="*/ 514593 h 1029186"/>
                <a:gd name="connsiteX8" fmla="*/ 514593 w 1626717"/>
                <a:gd name="connsiteY8" fmla="*/ 0 h 1029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26717" h="1029186">
                  <a:moveTo>
                    <a:pt x="514593" y="0"/>
                  </a:moveTo>
                  <a:lnTo>
                    <a:pt x="1470265" y="0"/>
                  </a:lnTo>
                  <a:lnTo>
                    <a:pt x="1470265" y="377698"/>
                  </a:lnTo>
                  <a:lnTo>
                    <a:pt x="1626717" y="514593"/>
                  </a:lnTo>
                  <a:lnTo>
                    <a:pt x="1470265" y="651489"/>
                  </a:lnTo>
                  <a:lnTo>
                    <a:pt x="1470265" y="1029186"/>
                  </a:lnTo>
                  <a:lnTo>
                    <a:pt x="514593" y="1029186"/>
                  </a:lnTo>
                  <a:cubicBezTo>
                    <a:pt x="230391" y="1029186"/>
                    <a:pt x="0" y="798795"/>
                    <a:pt x="0" y="514593"/>
                  </a:cubicBezTo>
                  <a:cubicBezTo>
                    <a:pt x="0" y="230391"/>
                    <a:pt x="230391" y="0"/>
                    <a:pt x="514593" y="0"/>
                  </a:cubicBezTo>
                  <a:close/>
                </a:path>
              </a:pathLst>
            </a:custGeom>
            <a:grpFill/>
            <a:ln w="57150" cap="flat" cmpd="sng" algn="ctr">
              <a:solidFill>
                <a:srgbClr val="5B9BD5">
                  <a:lumMod val="20000"/>
                  <a:lumOff val="80000"/>
                </a:srgbClr>
              </a:solidFill>
              <a:prstDash val="solid"/>
            </a:ln>
            <a:effectLst/>
          </p:spPr>
          <p:txBody>
            <a:bodyPr lIns="91440" tIns="45720" rIns="91440" bIns="4572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4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02</a:t>
              </a:r>
              <a:endParaRPr kumimoji="0" lang="zh-CN" altLang="en-US" sz="4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5018416" y="5437610"/>
            <a:ext cx="5532755" cy="1172845"/>
            <a:chOff x="3283581" y="1400939"/>
            <a:chExt cx="6187566" cy="1096130"/>
          </a:xfrm>
          <a:solidFill>
            <a:schemeClr val="accent1">
              <a:lumMod val="75000"/>
            </a:schemeClr>
          </a:solidFill>
        </p:grpSpPr>
        <p:sp>
          <p:nvSpPr>
            <p:cNvPr id="20" name="圆角矩形 2"/>
            <p:cNvSpPr/>
            <p:nvPr/>
          </p:nvSpPr>
          <p:spPr bwMode="auto">
            <a:xfrm rot="460042">
              <a:off x="4260006" y="1610363"/>
              <a:ext cx="4369931" cy="886706"/>
            </a:xfrm>
            <a:custGeom>
              <a:avLst/>
              <a:gdLst>
                <a:gd name="connsiteX0" fmla="*/ 0 w 6126070"/>
                <a:gd name="connsiteY0" fmla="*/ 0 h 1717168"/>
                <a:gd name="connsiteX1" fmla="*/ 5369986 w 6126070"/>
                <a:gd name="connsiteY1" fmla="*/ 0 h 1717168"/>
                <a:gd name="connsiteX2" fmla="*/ 6126070 w 6126070"/>
                <a:gd name="connsiteY2" fmla="*/ 756084 h 1717168"/>
                <a:gd name="connsiteX3" fmla="*/ 5369986 w 6126070"/>
                <a:gd name="connsiteY3" fmla="*/ 1512168 h 1717168"/>
                <a:gd name="connsiteX4" fmla="*/ 100439 w 6126070"/>
                <a:gd name="connsiteY4" fmla="*/ 1717168 h 1717168"/>
                <a:gd name="connsiteX5" fmla="*/ 0 w 6126070"/>
                <a:gd name="connsiteY5" fmla="*/ 0 h 1717168"/>
                <a:gd name="connsiteX0-1" fmla="*/ 0 w 6115521"/>
                <a:gd name="connsiteY0-2" fmla="*/ 168542 h 1717168"/>
                <a:gd name="connsiteX1-3" fmla="*/ 5359437 w 6115521"/>
                <a:gd name="connsiteY1-4" fmla="*/ 0 h 1717168"/>
                <a:gd name="connsiteX2-5" fmla="*/ 6115521 w 6115521"/>
                <a:gd name="connsiteY2-6" fmla="*/ 756084 h 1717168"/>
                <a:gd name="connsiteX3-7" fmla="*/ 5359437 w 6115521"/>
                <a:gd name="connsiteY3-8" fmla="*/ 1512168 h 1717168"/>
                <a:gd name="connsiteX4-9" fmla="*/ 89890 w 6115521"/>
                <a:gd name="connsiteY4-10" fmla="*/ 1717168 h 1717168"/>
                <a:gd name="connsiteX5-11" fmla="*/ 0 w 6115521"/>
                <a:gd name="connsiteY5-12" fmla="*/ 168542 h 1717168"/>
                <a:gd name="connsiteX0-13" fmla="*/ 0 w 6115521"/>
                <a:gd name="connsiteY0-14" fmla="*/ 168542 h 1968850"/>
                <a:gd name="connsiteX1-15" fmla="*/ 5359437 w 6115521"/>
                <a:gd name="connsiteY1-16" fmla="*/ 0 h 1968850"/>
                <a:gd name="connsiteX2-17" fmla="*/ 6115521 w 6115521"/>
                <a:gd name="connsiteY2-18" fmla="*/ 756084 h 1968850"/>
                <a:gd name="connsiteX3-19" fmla="*/ 5359437 w 6115521"/>
                <a:gd name="connsiteY3-20" fmla="*/ 1512168 h 1968850"/>
                <a:gd name="connsiteX4-21" fmla="*/ 94937 w 6115521"/>
                <a:gd name="connsiteY4-22" fmla="*/ 1968850 h 1968850"/>
                <a:gd name="connsiteX5-23" fmla="*/ 0 w 6115521"/>
                <a:gd name="connsiteY5-24" fmla="*/ 168542 h 1968850"/>
                <a:gd name="connsiteX0-25" fmla="*/ 0 w 6115521"/>
                <a:gd name="connsiteY0-26" fmla="*/ 168542 h 1968850"/>
                <a:gd name="connsiteX1-27" fmla="*/ 5359437 w 6115521"/>
                <a:gd name="connsiteY1-28" fmla="*/ 0 h 1968850"/>
                <a:gd name="connsiteX2-29" fmla="*/ 6115521 w 6115521"/>
                <a:gd name="connsiteY2-30" fmla="*/ 756084 h 1968850"/>
                <a:gd name="connsiteX3-31" fmla="*/ 5359437 w 6115521"/>
                <a:gd name="connsiteY3-32" fmla="*/ 1512168 h 1968850"/>
                <a:gd name="connsiteX4-33" fmla="*/ 94937 w 6115521"/>
                <a:gd name="connsiteY4-34" fmla="*/ 1968850 h 1968850"/>
                <a:gd name="connsiteX5-35" fmla="*/ 0 w 6115521"/>
                <a:gd name="connsiteY5-36" fmla="*/ 168542 h 1968850"/>
                <a:gd name="connsiteX0-37" fmla="*/ 0 w 6115521"/>
                <a:gd name="connsiteY0-38" fmla="*/ 168542 h 1968850"/>
                <a:gd name="connsiteX1-39" fmla="*/ 5359437 w 6115521"/>
                <a:gd name="connsiteY1-40" fmla="*/ 0 h 1968850"/>
                <a:gd name="connsiteX2-41" fmla="*/ 6115521 w 6115521"/>
                <a:gd name="connsiteY2-42" fmla="*/ 756084 h 1968850"/>
                <a:gd name="connsiteX3-43" fmla="*/ 5359437 w 6115521"/>
                <a:gd name="connsiteY3-44" fmla="*/ 1512168 h 1968850"/>
                <a:gd name="connsiteX4-45" fmla="*/ 94937 w 6115521"/>
                <a:gd name="connsiteY4-46" fmla="*/ 1968850 h 1968850"/>
                <a:gd name="connsiteX5-47" fmla="*/ 0 w 6115521"/>
                <a:gd name="connsiteY5-48" fmla="*/ 168542 h 196885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6115521" h="1968850">
                  <a:moveTo>
                    <a:pt x="0" y="168542"/>
                  </a:moveTo>
                  <a:lnTo>
                    <a:pt x="5359437" y="0"/>
                  </a:lnTo>
                  <a:cubicBezTo>
                    <a:pt x="5777011" y="0"/>
                    <a:pt x="6115521" y="338510"/>
                    <a:pt x="6115521" y="756084"/>
                  </a:cubicBezTo>
                  <a:cubicBezTo>
                    <a:pt x="6115521" y="1173658"/>
                    <a:pt x="5777011" y="1512168"/>
                    <a:pt x="5359437" y="1512168"/>
                  </a:cubicBezTo>
                  <a:cubicBezTo>
                    <a:pt x="3604604" y="1664395"/>
                    <a:pt x="2111181" y="1663756"/>
                    <a:pt x="94937" y="1968850"/>
                  </a:cubicBezTo>
                  <a:cubicBezTo>
                    <a:pt x="94937" y="1464794"/>
                    <a:pt x="0" y="672598"/>
                    <a:pt x="0" y="168542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lIns="91440" tIns="45720" rIns="91440" bIns="4572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1" name="圆角矩形 2"/>
            <p:cNvSpPr/>
            <p:nvPr/>
          </p:nvSpPr>
          <p:spPr bwMode="auto">
            <a:xfrm>
              <a:off x="3419638" y="1475605"/>
              <a:ext cx="6051509" cy="787401"/>
            </a:xfrm>
            <a:custGeom>
              <a:avLst/>
              <a:gdLst/>
              <a:ahLst/>
              <a:cxnLst/>
              <a:rect l="l" t="t" r="r" b="b"/>
              <a:pathLst>
                <a:path w="6126070" h="1512168">
                  <a:moveTo>
                    <a:pt x="0" y="0"/>
                  </a:moveTo>
                  <a:lnTo>
                    <a:pt x="5369986" y="0"/>
                  </a:lnTo>
                  <a:cubicBezTo>
                    <a:pt x="5787560" y="0"/>
                    <a:pt x="6126070" y="338510"/>
                    <a:pt x="6126070" y="756084"/>
                  </a:cubicBezTo>
                  <a:cubicBezTo>
                    <a:pt x="6126070" y="1173658"/>
                    <a:pt x="5787560" y="1512168"/>
                    <a:pt x="5369986" y="1512168"/>
                  </a:cubicBezTo>
                  <a:lnTo>
                    <a:pt x="0" y="1512168"/>
                  </a:lnTo>
                  <a:close/>
                </a:path>
              </a:pathLst>
            </a:custGeom>
            <a:grpFill/>
            <a:ln w="57150" cap="flat" cmpd="sng" algn="ctr">
              <a:solidFill>
                <a:srgbClr val="5B9BD5">
                  <a:lumMod val="20000"/>
                  <a:lumOff val="80000"/>
                </a:srgbClr>
              </a:solidFill>
              <a:prstDash val="solid"/>
            </a:ln>
            <a:effectLst/>
          </p:spPr>
          <p:txBody>
            <a:bodyPr lIns="1248000" tIns="45720" rIns="91440" bIns="4572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800" kern="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李清照和朱敦儒</a:t>
              </a:r>
              <a:r>
                <a:rPr lang="zh-CN" altLang="en-US" sz="2400" dirty="0" smtClean="0">
                  <a:sym typeface="+mn-ea"/>
                </a:rPr>
                <a:t> </a:t>
              </a:r>
              <a:endPara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2" name="圆角矩形 9"/>
            <p:cNvSpPr/>
            <p:nvPr/>
          </p:nvSpPr>
          <p:spPr bwMode="auto">
            <a:xfrm>
              <a:off x="3793632" y="1851017"/>
              <a:ext cx="636587" cy="412750"/>
            </a:xfrm>
            <a:custGeom>
              <a:avLst/>
              <a:gdLst/>
              <a:ahLst/>
              <a:cxnLst/>
              <a:rect l="l" t="t" r="r" b="b"/>
              <a:pathLst>
                <a:path w="1224136" h="792089">
                  <a:moveTo>
                    <a:pt x="0" y="0"/>
                  </a:moveTo>
                  <a:lnTo>
                    <a:pt x="971800" y="0"/>
                  </a:lnTo>
                  <a:cubicBezTo>
                    <a:pt x="1111161" y="0"/>
                    <a:pt x="1224136" y="112975"/>
                    <a:pt x="1224136" y="252336"/>
                  </a:cubicBezTo>
                  <a:lnTo>
                    <a:pt x="1224136" y="539753"/>
                  </a:lnTo>
                  <a:cubicBezTo>
                    <a:pt x="1224136" y="679114"/>
                    <a:pt x="1111161" y="792089"/>
                    <a:pt x="971800" y="792089"/>
                  </a:cubicBezTo>
                  <a:lnTo>
                    <a:pt x="0" y="792089"/>
                  </a:ln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lIns="91440" tIns="45720" rIns="91440" bIns="4572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3" name="任意多边形 22"/>
            <p:cNvSpPr/>
            <p:nvPr/>
          </p:nvSpPr>
          <p:spPr bwMode="auto">
            <a:xfrm>
              <a:off x="3283581" y="1400939"/>
              <a:ext cx="1241425" cy="787400"/>
            </a:xfrm>
            <a:custGeom>
              <a:avLst/>
              <a:gdLst>
                <a:gd name="connsiteX0" fmla="*/ 514593 w 1626717"/>
                <a:gd name="connsiteY0" fmla="*/ 0 h 1029186"/>
                <a:gd name="connsiteX1" fmla="*/ 1470265 w 1626717"/>
                <a:gd name="connsiteY1" fmla="*/ 0 h 1029186"/>
                <a:gd name="connsiteX2" fmla="*/ 1470265 w 1626717"/>
                <a:gd name="connsiteY2" fmla="*/ 377698 h 1029186"/>
                <a:gd name="connsiteX3" fmla="*/ 1626717 w 1626717"/>
                <a:gd name="connsiteY3" fmla="*/ 514593 h 1029186"/>
                <a:gd name="connsiteX4" fmla="*/ 1470265 w 1626717"/>
                <a:gd name="connsiteY4" fmla="*/ 651489 h 1029186"/>
                <a:gd name="connsiteX5" fmla="*/ 1470265 w 1626717"/>
                <a:gd name="connsiteY5" fmla="*/ 1029186 h 1029186"/>
                <a:gd name="connsiteX6" fmla="*/ 514593 w 1626717"/>
                <a:gd name="connsiteY6" fmla="*/ 1029186 h 1029186"/>
                <a:gd name="connsiteX7" fmla="*/ 0 w 1626717"/>
                <a:gd name="connsiteY7" fmla="*/ 514593 h 1029186"/>
                <a:gd name="connsiteX8" fmla="*/ 514593 w 1626717"/>
                <a:gd name="connsiteY8" fmla="*/ 0 h 1029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26717" h="1029186">
                  <a:moveTo>
                    <a:pt x="514593" y="0"/>
                  </a:moveTo>
                  <a:lnTo>
                    <a:pt x="1470265" y="0"/>
                  </a:lnTo>
                  <a:lnTo>
                    <a:pt x="1470265" y="377698"/>
                  </a:lnTo>
                  <a:lnTo>
                    <a:pt x="1626717" y="514593"/>
                  </a:lnTo>
                  <a:lnTo>
                    <a:pt x="1470265" y="651489"/>
                  </a:lnTo>
                  <a:lnTo>
                    <a:pt x="1470265" y="1029186"/>
                  </a:lnTo>
                  <a:lnTo>
                    <a:pt x="514593" y="1029186"/>
                  </a:lnTo>
                  <a:cubicBezTo>
                    <a:pt x="230391" y="1029186"/>
                    <a:pt x="0" y="798795"/>
                    <a:pt x="0" y="514593"/>
                  </a:cubicBezTo>
                  <a:cubicBezTo>
                    <a:pt x="0" y="230391"/>
                    <a:pt x="230391" y="0"/>
                    <a:pt x="514593" y="0"/>
                  </a:cubicBezTo>
                  <a:close/>
                </a:path>
              </a:pathLst>
            </a:custGeom>
            <a:grpFill/>
            <a:ln w="57150" cap="flat" cmpd="sng" algn="ctr">
              <a:solidFill>
                <a:srgbClr val="5B9BD5">
                  <a:lumMod val="20000"/>
                  <a:lumOff val="80000"/>
                </a:srgbClr>
              </a:solidFill>
              <a:prstDash val="solid"/>
            </a:ln>
            <a:effectLst/>
          </p:spPr>
          <p:txBody>
            <a:bodyPr lIns="91440" tIns="45720" rIns="91440" bIns="4572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4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04</a:t>
              </a:r>
              <a:endParaRPr kumimoji="0" lang="zh-CN" altLang="en-US" sz="4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0" y="80010"/>
            <a:ext cx="43053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5.4 </a:t>
            </a:r>
            <a:r>
              <a:rPr sz="1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李清照和周敦儒</a:t>
            </a:r>
          </a:p>
        </p:txBody>
      </p:sp>
    </p:spTree>
    <p:extLst>
      <p:ext uri="{BB962C8B-B14F-4D97-AF65-F5344CB8AC3E}">
        <p14:creationId xmlns:p14="http://schemas.microsoft.com/office/powerpoint/2010/main" val="1679376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4294967295"/>
          </p:nvPr>
        </p:nvSpPr>
        <p:spPr>
          <a:xfrm>
            <a:off x="1138555" y="1372870"/>
            <a:ext cx="11781155" cy="4700270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b="1" dirty="0" smtClean="0">
                <a:solidFill>
                  <a:schemeClr val="tx1"/>
                </a:solidFill>
                <a:sym typeface="+mn-ea"/>
              </a:rPr>
              <a:t>一、李清照</a:t>
            </a:r>
            <a:r>
              <a:rPr lang="zh-CN" altLang="en-US" b="1" dirty="0" smtClean="0">
                <a:solidFill>
                  <a:srgbClr val="00B050"/>
                </a:solidFill>
                <a:sym typeface="+mn-ea"/>
              </a:rPr>
              <a:t>［选择／名词］</a:t>
            </a:r>
          </a:p>
          <a:p>
            <a:pPr indent="0">
              <a:lnSpc>
                <a:spcPct val="150000"/>
              </a:lnSpc>
              <a:buNone/>
            </a:pP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号</a:t>
            </a:r>
            <a:r>
              <a:rPr lang="zh-CN" altLang="en-US" u="sng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易安居士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，两宋之交女词人，</a:t>
            </a:r>
            <a:r>
              <a:rPr lang="zh-CN" altLang="en-US" u="sng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婉约词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派代表，有“千古第一才女”之称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。</a:t>
            </a:r>
            <a:endParaRPr lang="en-US" altLang="zh-CN" dirty="0" smtClean="0">
              <a:latin typeface="Microsoft YaHei" charset="-122"/>
              <a:ea typeface="Microsoft YaHei" charset="-122"/>
              <a:cs typeface="Microsoft YaHei" charset="-122"/>
              <a:sym typeface="+mn-ea"/>
            </a:endParaRPr>
          </a:p>
          <a:p>
            <a:pPr indent="0">
              <a:lnSpc>
                <a:spcPct val="150000"/>
              </a:lnSpc>
              <a:buNone/>
            </a:pP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有词体“</a:t>
            </a:r>
            <a:r>
              <a:rPr lang="zh-CN" altLang="en-US" b="1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易安体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”语言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清新淡雅又通俗易晓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；运用</a:t>
            </a:r>
            <a:r>
              <a:rPr lang="zh-CN" altLang="en-US" b="1" u="sng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白描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，词风自然流畅。 </a:t>
            </a:r>
            <a:endParaRPr lang="zh-CN" altLang="en-US" b="1" dirty="0">
              <a:latin typeface="Microsoft YaHei" charset="-122"/>
              <a:ea typeface="Microsoft YaHei" charset="-122"/>
              <a:cs typeface="Microsoft YaHei" charset="-122"/>
              <a:sym typeface="+mn-ea"/>
            </a:endParaRPr>
          </a:p>
          <a:p>
            <a:pPr>
              <a:lnSpc>
                <a:spcPct val="120000"/>
              </a:lnSpc>
              <a:buFont typeface="Wingdings" charset="2"/>
              <a:buChar char="Ø"/>
            </a:pPr>
            <a:r>
              <a:rPr lang="zh-CN" altLang="en-US" b="1" dirty="0">
                <a:sym typeface="+mn-ea"/>
              </a:rPr>
              <a:t>李清照</a:t>
            </a:r>
            <a:r>
              <a:rPr lang="en-US" altLang="zh-CN" b="1" dirty="0">
                <a:sym typeface="+mn-ea"/>
              </a:rPr>
              <a:t>《</a:t>
            </a:r>
            <a:r>
              <a:rPr lang="zh-CN" altLang="en-US" b="1" dirty="0">
                <a:sym typeface="+mn-ea"/>
              </a:rPr>
              <a:t>词论</a:t>
            </a:r>
            <a:r>
              <a:rPr lang="en-US" altLang="zh-CN" b="1" dirty="0">
                <a:sym typeface="+mn-ea"/>
              </a:rPr>
              <a:t>》</a:t>
            </a:r>
            <a:r>
              <a:rPr lang="zh-CN" altLang="en-US" b="1" dirty="0">
                <a:sym typeface="+mn-ea"/>
              </a:rPr>
              <a:t>主要内容</a:t>
            </a:r>
            <a:r>
              <a:rPr lang="zh-CN" altLang="en-US" b="1" dirty="0">
                <a:solidFill>
                  <a:srgbClr val="00B050"/>
                </a:solidFill>
                <a:sym typeface="+mn-ea"/>
              </a:rPr>
              <a:t>［简答］</a:t>
            </a:r>
            <a:endParaRPr lang="en-US" altLang="zh-CN" b="1" dirty="0">
              <a:solidFill>
                <a:srgbClr val="00B050"/>
              </a:solidFill>
            </a:endParaRPr>
          </a:p>
          <a:p>
            <a:pPr indent="0">
              <a:lnSpc>
                <a:spcPct val="150000"/>
              </a:lnSpc>
              <a:buNone/>
            </a:pP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（</a:t>
            </a:r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1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）</a:t>
            </a:r>
            <a:r>
              <a:rPr lang="zh-CN" altLang="en-US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尚雅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，强调</a:t>
            </a:r>
            <a:r>
              <a:rPr lang="zh-CN" altLang="en-US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声律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，思想雅正及语言</a:t>
            </a:r>
            <a:r>
              <a:rPr lang="zh-CN" altLang="en-US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音律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的文雅。</a:t>
            </a:r>
            <a:endParaRPr lang="en-US" altLang="zh-CN" dirty="0">
              <a:solidFill>
                <a:srgbClr val="00B05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indent="0">
              <a:lnSpc>
                <a:spcPct val="150000"/>
              </a:lnSpc>
              <a:buNone/>
            </a:pP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（</a:t>
            </a:r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2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）</a:t>
            </a:r>
            <a:r>
              <a:rPr lang="zh-CN" altLang="en-US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“词别是一家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”的主张，强调词与诗有别。 </a:t>
            </a:r>
            <a:endParaRPr lang="zh-CN" altLang="en-US" dirty="0">
              <a:solidFill>
                <a:srgbClr val="00B05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indent="0">
              <a:lnSpc>
                <a:spcPct val="150000"/>
              </a:lnSpc>
              <a:buNone/>
            </a:pPr>
            <a:endParaRPr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0" indent="0">
              <a:lnSpc>
                <a:spcPct val="150000"/>
              </a:lnSpc>
              <a:buNone/>
            </a:pP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/>
              <a:t>第四节    李清照和朱敦儒</a:t>
            </a:r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591319" y="3361661"/>
            <a:ext cx="2616322" cy="3179929"/>
          </a:xfrm>
          <a:prstGeom prst="ellipse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8" name="图示 7"/>
          <p:cNvGraphicFramePr/>
          <p:nvPr/>
        </p:nvGraphicFramePr>
        <p:xfrm>
          <a:off x="9435154" y="-149515"/>
          <a:ext cx="2756846" cy="16608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" name="文本框 3"/>
          <p:cNvSpPr txBox="1"/>
          <p:nvPr/>
        </p:nvSpPr>
        <p:spPr>
          <a:xfrm>
            <a:off x="0" y="80010"/>
            <a:ext cx="43053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5.4.1  </a:t>
            </a:r>
            <a:r>
              <a:rPr sz="1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李清照</a:t>
            </a:r>
          </a:p>
        </p:txBody>
      </p:sp>
    </p:spTree>
    <p:extLst>
      <p:ext uri="{BB962C8B-B14F-4D97-AF65-F5344CB8AC3E}">
        <p14:creationId xmlns:p14="http://schemas.microsoft.com/office/powerpoint/2010/main" val="1065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4294967295"/>
          </p:nvPr>
        </p:nvSpPr>
        <p:spPr>
          <a:xfrm>
            <a:off x="838200" y="1124585"/>
            <a:ext cx="11201400" cy="4700270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b="1" dirty="0" smtClean="0">
                <a:solidFill>
                  <a:schemeClr val="tx1"/>
                </a:solidFill>
                <a:sym typeface="+mn-ea"/>
              </a:rPr>
              <a:t>二、</a:t>
            </a:r>
            <a:r>
              <a:rPr lang="zh-CN" altLang="en-US" b="1" dirty="0">
                <a:sym typeface="+mn-ea"/>
              </a:rPr>
              <a:t>李清照的词风以</a:t>
            </a:r>
            <a:r>
              <a:rPr lang="zh-CN" altLang="en-US" b="1" dirty="0">
                <a:solidFill>
                  <a:srgbClr val="C00000"/>
                </a:solidFill>
                <a:sym typeface="+mn-ea"/>
              </a:rPr>
              <a:t>靖康之难</a:t>
            </a:r>
            <a:r>
              <a:rPr lang="zh-CN" altLang="en-US" b="1" dirty="0">
                <a:sym typeface="+mn-ea"/>
              </a:rPr>
              <a:t>为界</a:t>
            </a:r>
            <a:r>
              <a:rPr lang="zh-CN" altLang="en-US" b="1" dirty="0">
                <a:solidFill>
                  <a:srgbClr val="00B050"/>
                </a:solidFill>
                <a:sym typeface="+mn-ea"/>
              </a:rPr>
              <a:t>［选择</a:t>
            </a:r>
            <a:r>
              <a:rPr lang="zh-CN" altLang="en-US" b="1" dirty="0">
                <a:solidFill>
                  <a:schemeClr val="bg1">
                    <a:lumMod val="50000"/>
                  </a:schemeClr>
                </a:solidFill>
                <a:sym typeface="+mn-ea"/>
              </a:rPr>
              <a:t>／简答</a:t>
            </a:r>
            <a:r>
              <a:rPr lang="zh-CN" altLang="en-US" b="1" dirty="0">
                <a:solidFill>
                  <a:srgbClr val="00B050"/>
                </a:solidFill>
                <a:sym typeface="+mn-ea"/>
              </a:rPr>
              <a:t>］</a:t>
            </a:r>
          </a:p>
          <a:p>
            <a:pPr indent="0">
              <a:lnSpc>
                <a:spcPct val="150000"/>
              </a:lnSpc>
              <a:buNone/>
            </a:pP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（</a:t>
            </a:r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1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）前期：词作</a:t>
            </a:r>
            <a:r>
              <a:rPr lang="zh-CN" altLang="en-US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绰约轻倩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，自然妩媚， </a:t>
            </a:r>
            <a:r>
              <a:rPr lang="zh-CN" altLang="en-US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清丽淡雅 </a:t>
            </a:r>
            <a:r>
              <a:rPr lang="zh-CN" altLang="en-US" dirty="0" smtClean="0">
                <a:latin typeface="KaiTi" charset="-122"/>
                <a:ea typeface="KaiTi" charset="-122"/>
                <a:cs typeface="KaiTi" charset="-122"/>
                <a:sym typeface="+mn-ea"/>
              </a:rPr>
              <a:t>。如</a:t>
            </a:r>
            <a:r>
              <a:rPr lang="en-US" altLang="zh-CN" dirty="0">
                <a:latin typeface="KaiTi" charset="-122"/>
                <a:ea typeface="KaiTi" charset="-122"/>
                <a:cs typeface="KaiTi" charset="-122"/>
                <a:sym typeface="+mn-ea"/>
              </a:rPr>
              <a:t>《</a:t>
            </a:r>
            <a:r>
              <a:rPr lang="zh-CN" altLang="en-US" dirty="0">
                <a:latin typeface="KaiTi" charset="-122"/>
                <a:ea typeface="KaiTi" charset="-122"/>
                <a:cs typeface="KaiTi" charset="-122"/>
                <a:sym typeface="+mn-ea"/>
              </a:rPr>
              <a:t>醉花阴</a:t>
            </a:r>
            <a:r>
              <a:rPr lang="en-US" altLang="zh-CN" dirty="0">
                <a:latin typeface="KaiTi" charset="-122"/>
                <a:ea typeface="KaiTi" charset="-122"/>
                <a:cs typeface="KaiTi" charset="-122"/>
                <a:sym typeface="+mn-ea"/>
              </a:rPr>
              <a:t>》《</a:t>
            </a:r>
            <a:r>
              <a:rPr lang="zh-CN" altLang="en-US" dirty="0">
                <a:latin typeface="KaiTi" charset="-122"/>
                <a:ea typeface="KaiTi" charset="-122"/>
                <a:cs typeface="KaiTi" charset="-122"/>
                <a:sym typeface="+mn-ea"/>
              </a:rPr>
              <a:t>如梦令</a:t>
            </a:r>
            <a:r>
              <a:rPr lang="en-US" altLang="zh-CN" dirty="0" smtClean="0">
                <a:latin typeface="KaiTi" charset="-122"/>
                <a:ea typeface="KaiTi" charset="-122"/>
                <a:cs typeface="KaiTi" charset="-122"/>
                <a:sym typeface="+mn-ea"/>
              </a:rPr>
              <a:t>》</a:t>
            </a:r>
            <a:r>
              <a:rPr lang="zh-CN" altLang="en-US" dirty="0" smtClean="0">
                <a:latin typeface="KaiTi" charset="-122"/>
                <a:ea typeface="KaiTi" charset="-122"/>
                <a:cs typeface="KaiTi" charset="-122"/>
                <a:sym typeface="+mn-ea"/>
              </a:rPr>
              <a:t>。</a:t>
            </a:r>
            <a:endParaRPr lang="en-US" altLang="zh-CN" dirty="0">
              <a:latin typeface="KaiTi" charset="-122"/>
              <a:ea typeface="KaiTi" charset="-122"/>
              <a:cs typeface="KaiTi" charset="-122"/>
              <a:sym typeface="+mn-ea"/>
            </a:endParaRPr>
          </a:p>
          <a:p>
            <a:pPr indent="0">
              <a:lnSpc>
                <a:spcPct val="150000"/>
              </a:lnSpc>
              <a:buNone/>
            </a:pP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（</a:t>
            </a:r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2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）后期：</a:t>
            </a:r>
            <a:r>
              <a:rPr lang="zh-CN" altLang="en-US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 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词风</a:t>
            </a:r>
            <a:r>
              <a:rPr lang="zh-CN" altLang="en-US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沉郁哀痛 </a:t>
            </a:r>
            <a:r>
              <a:rPr lang="zh-CN" altLang="en-US" dirty="0">
                <a:solidFill>
                  <a:srgbClr val="C00000"/>
                </a:solidFill>
                <a:latin typeface="KaiTi" charset="-122"/>
                <a:ea typeface="KaiTi" charset="-122"/>
                <a:cs typeface="KaiTi" charset="-122"/>
                <a:sym typeface="+mn-ea"/>
              </a:rPr>
              <a:t>，</a:t>
            </a:r>
            <a:r>
              <a:rPr lang="zh-CN" altLang="en-US" dirty="0">
                <a:latin typeface="KaiTi" charset="-122"/>
                <a:ea typeface="KaiTi" charset="-122"/>
                <a:cs typeface="KaiTi" charset="-122"/>
                <a:sym typeface="+mn-ea"/>
              </a:rPr>
              <a:t>如</a:t>
            </a:r>
            <a:r>
              <a:rPr lang="en-US" altLang="zh-CN" dirty="0">
                <a:latin typeface="KaiTi" charset="-122"/>
                <a:ea typeface="KaiTi" charset="-122"/>
                <a:cs typeface="KaiTi" charset="-122"/>
                <a:sym typeface="+mn-ea"/>
              </a:rPr>
              <a:t>《</a:t>
            </a:r>
            <a:r>
              <a:rPr lang="zh-CN" altLang="en-US" dirty="0">
                <a:latin typeface="KaiTi" charset="-122"/>
                <a:ea typeface="KaiTi" charset="-122"/>
                <a:cs typeface="KaiTi" charset="-122"/>
                <a:sym typeface="+mn-ea"/>
              </a:rPr>
              <a:t>声声慢</a:t>
            </a:r>
            <a:r>
              <a:rPr lang="en-US" altLang="zh-CN" dirty="0">
                <a:latin typeface="KaiTi" charset="-122"/>
                <a:ea typeface="KaiTi" charset="-122"/>
                <a:cs typeface="KaiTi" charset="-122"/>
                <a:sym typeface="+mn-ea"/>
              </a:rPr>
              <a:t>》 </a:t>
            </a:r>
            <a:r>
              <a:rPr lang="zh-CN" altLang="en-US" dirty="0">
                <a:latin typeface="KaiTi" charset="-122"/>
                <a:ea typeface="KaiTi" charset="-122"/>
                <a:cs typeface="KaiTi" charset="-122"/>
                <a:sym typeface="+mn-ea"/>
              </a:rPr>
              <a:t>。</a:t>
            </a:r>
            <a:endParaRPr lang="zh-CN" altLang="en-US" dirty="0">
              <a:latin typeface="KaiTi" charset="-122"/>
              <a:ea typeface="KaiTi" charset="-122"/>
              <a:cs typeface="KaiTi" charset="-122"/>
            </a:endParaRPr>
          </a:p>
          <a:p>
            <a:pPr>
              <a:lnSpc>
                <a:spcPct val="150000"/>
              </a:lnSpc>
              <a:buFont typeface="Wingdings" charset="2"/>
              <a:buChar char="Ø"/>
            </a:pPr>
            <a:r>
              <a:rPr lang="zh-CN" altLang="en-US" b="1" dirty="0">
                <a:sym typeface="+mn-ea"/>
              </a:rPr>
              <a:t>李清照词作的艺术</a:t>
            </a:r>
            <a:r>
              <a:rPr lang="zh-CN" altLang="en-US" b="1" dirty="0" smtClean="0">
                <a:sym typeface="+mn-ea"/>
              </a:rPr>
              <a:t>特色</a:t>
            </a:r>
            <a:r>
              <a:rPr lang="zh-CN" altLang="en-US" b="1" dirty="0" smtClean="0">
                <a:solidFill>
                  <a:srgbClr val="00B050"/>
                </a:solidFill>
                <a:sym typeface="+mn-ea"/>
              </a:rPr>
              <a:t>［</a:t>
            </a:r>
            <a:r>
              <a:rPr lang="en-US" altLang="zh-CN" b="1" dirty="0" smtClean="0">
                <a:solidFill>
                  <a:srgbClr val="00B050"/>
                </a:solidFill>
                <a:sym typeface="+mn-ea"/>
              </a:rPr>
              <a:t>04</a:t>
            </a:r>
            <a:r>
              <a:rPr lang="zh-CN" altLang="en-US" b="1" dirty="0" smtClean="0">
                <a:solidFill>
                  <a:srgbClr val="00B050"/>
                </a:solidFill>
                <a:sym typeface="+mn-ea"/>
              </a:rPr>
              <a:t>简答］</a:t>
            </a:r>
            <a:r>
              <a:rPr lang="zh-CN" altLang="en-US" dirty="0">
                <a:solidFill>
                  <a:srgbClr val="00B050"/>
                </a:solidFill>
              </a:rPr>
              <a:t/>
            </a:r>
            <a:br>
              <a:rPr lang="zh-CN" altLang="en-US" dirty="0">
                <a:solidFill>
                  <a:srgbClr val="00B050"/>
                </a:solidFill>
              </a:rPr>
            </a:br>
            <a:r>
              <a:rPr lang="zh-CN" altLang="en-US" dirty="0" smtClean="0"/>
              <a:t>（</a:t>
            </a:r>
            <a:r>
              <a:rPr lang="en-US" altLang="zh-CN" dirty="0"/>
              <a:t>1</a:t>
            </a:r>
            <a:r>
              <a:rPr lang="zh-CN" altLang="en-US" dirty="0" smtClean="0"/>
              <a:t>）语言</a:t>
            </a:r>
            <a:r>
              <a:rPr lang="zh-CN" altLang="en-US" dirty="0">
                <a:solidFill>
                  <a:srgbClr val="C00000"/>
                </a:solidFill>
              </a:rPr>
              <a:t>清新淡雅</a:t>
            </a:r>
            <a:r>
              <a:rPr lang="zh-CN" altLang="en-US" dirty="0"/>
              <a:t>又通俗易晓；</a:t>
            </a:r>
            <a:br>
              <a:rPr lang="zh-CN" altLang="en-US" dirty="0"/>
            </a:br>
            <a:r>
              <a:rPr lang="zh-CN" altLang="en-US" dirty="0"/>
              <a:t>（</a:t>
            </a:r>
            <a:r>
              <a:rPr lang="en-US" altLang="zh-CN" dirty="0"/>
              <a:t>2</a:t>
            </a:r>
            <a:r>
              <a:rPr lang="zh-CN" altLang="en-US" dirty="0" smtClean="0"/>
              <a:t>）常用</a:t>
            </a:r>
            <a:r>
              <a:rPr lang="zh-CN" altLang="en-US" dirty="0"/>
              <a:t>通俗浅近的语言、</a:t>
            </a:r>
            <a:r>
              <a:rPr lang="zh-CN" altLang="en-US" dirty="0">
                <a:solidFill>
                  <a:srgbClr val="C00000"/>
                </a:solidFill>
              </a:rPr>
              <a:t>白描的手法</a:t>
            </a:r>
            <a:r>
              <a:rPr lang="zh-CN" altLang="en-US" dirty="0"/>
              <a:t>，自然流畅，清新宜人；</a:t>
            </a:r>
            <a:br>
              <a:rPr lang="zh-CN" altLang="en-US" dirty="0"/>
            </a:br>
            <a:r>
              <a:rPr lang="zh-CN" altLang="en-US" dirty="0"/>
              <a:t>（</a:t>
            </a:r>
            <a:r>
              <a:rPr lang="en-US" altLang="zh-CN" dirty="0"/>
              <a:t>3</a:t>
            </a:r>
            <a:r>
              <a:rPr lang="zh-CN" altLang="en-US" dirty="0"/>
              <a:t>）词中善用</a:t>
            </a:r>
            <a:r>
              <a:rPr lang="zh-CN" altLang="en-US" dirty="0">
                <a:solidFill>
                  <a:srgbClr val="C00000"/>
                </a:solidFill>
              </a:rPr>
              <a:t>寻常口语</a:t>
            </a:r>
            <a:r>
              <a:rPr lang="zh-CN" altLang="en-US" dirty="0"/>
              <a:t>，既能曲达情思，又巧合音律； </a:t>
            </a:r>
            <a:br>
              <a:rPr lang="zh-CN" altLang="en-US" dirty="0"/>
            </a:br>
            <a:r>
              <a:rPr lang="zh-CN" altLang="en-US" dirty="0"/>
              <a:t>（</a:t>
            </a:r>
            <a:r>
              <a:rPr lang="en-US" altLang="zh-CN" dirty="0"/>
              <a:t>4</a:t>
            </a:r>
            <a:r>
              <a:rPr lang="zh-CN" altLang="en-US" dirty="0"/>
              <a:t>）李清照</a:t>
            </a:r>
            <a:r>
              <a:rPr lang="zh-CN" altLang="en-US" dirty="0">
                <a:solidFill>
                  <a:srgbClr val="C00000"/>
                </a:solidFill>
              </a:rPr>
              <a:t>精于音律</a:t>
            </a:r>
            <a:r>
              <a:rPr lang="zh-CN" altLang="en-US" dirty="0"/>
              <a:t>，善于将语言变化与声情、词情相结合，达到表现情感的艺术极致。</a:t>
            </a:r>
            <a:endParaRPr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indent="0">
              <a:lnSpc>
                <a:spcPct val="150000"/>
              </a:lnSpc>
              <a:buNone/>
            </a:pPr>
            <a:endParaRPr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0" indent="0">
              <a:lnSpc>
                <a:spcPct val="150000"/>
              </a:lnSpc>
              <a:buNone/>
            </a:pP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/>
              <a:t>第四节    李清照和朱敦儒</a:t>
            </a:r>
          </a:p>
        </p:txBody>
      </p:sp>
      <p:graphicFrame>
        <p:nvGraphicFramePr>
          <p:cNvPr id="8" name="图示 7"/>
          <p:cNvGraphicFramePr/>
          <p:nvPr/>
        </p:nvGraphicFramePr>
        <p:xfrm>
          <a:off x="9435154" y="-149515"/>
          <a:ext cx="2756846" cy="16608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文本框 3"/>
          <p:cNvSpPr txBox="1"/>
          <p:nvPr/>
        </p:nvSpPr>
        <p:spPr>
          <a:xfrm>
            <a:off x="0" y="80010"/>
            <a:ext cx="43053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5.4.1  </a:t>
            </a:r>
            <a:r>
              <a:rPr sz="1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李清照</a:t>
            </a:r>
          </a:p>
        </p:txBody>
      </p:sp>
    </p:spTree>
    <p:extLst>
      <p:ext uri="{BB962C8B-B14F-4D97-AF65-F5344CB8AC3E}">
        <p14:creationId xmlns:p14="http://schemas.microsoft.com/office/powerpoint/2010/main" val="668531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4294967295"/>
          </p:nvPr>
        </p:nvSpPr>
        <p:spPr>
          <a:xfrm>
            <a:off x="1138555" y="1367757"/>
            <a:ext cx="10515600" cy="4700270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b="1" dirty="0" smtClean="0">
                <a:solidFill>
                  <a:schemeClr val="tx1"/>
                </a:solidFill>
                <a:sym typeface="+mn-ea"/>
              </a:rPr>
              <a:t>二、朱敦儒</a:t>
            </a:r>
            <a:r>
              <a:rPr lang="zh-CN" altLang="en-US" b="1" dirty="0" smtClean="0">
                <a:solidFill>
                  <a:srgbClr val="00B050"/>
                </a:solidFill>
                <a:sym typeface="+mn-ea"/>
              </a:rPr>
              <a:t>［选择／</a:t>
            </a:r>
            <a:r>
              <a:rPr lang="en-US" altLang="zh-CN" b="1" dirty="0" smtClean="0">
                <a:solidFill>
                  <a:srgbClr val="00B050"/>
                </a:solidFill>
                <a:sym typeface="+mn-ea"/>
              </a:rPr>
              <a:t>1910</a:t>
            </a:r>
            <a:r>
              <a:rPr lang="zh-CN" altLang="en-US" b="1" dirty="0" smtClean="0">
                <a:solidFill>
                  <a:srgbClr val="00B050"/>
                </a:solidFill>
                <a:sym typeface="+mn-ea"/>
              </a:rPr>
              <a:t>简答］</a:t>
            </a:r>
          </a:p>
          <a:p>
            <a:pPr indent="0">
              <a:lnSpc>
                <a:spcPct val="150000"/>
              </a:lnSpc>
              <a:buNone/>
            </a:pP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字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希真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，洛阳人，代表作</a:t>
            </a:r>
            <a:r>
              <a:rPr lang="zh-CN" altLang="en-US" b="1" dirty="0" smtClean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词集</a:t>
            </a:r>
            <a:r>
              <a:rPr lang="en-US" altLang="zh-CN" b="1" dirty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《</a:t>
            </a:r>
            <a:r>
              <a:rPr lang="zh-CN" altLang="en-US" b="1" dirty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樵歌</a:t>
            </a:r>
            <a:r>
              <a:rPr lang="en-US" altLang="zh-CN" b="1" dirty="0" smtClean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》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，有“</a:t>
            </a:r>
            <a:r>
              <a:rPr lang="zh-CN" altLang="en-US" b="1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樵歌体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”。</a:t>
            </a:r>
            <a:endParaRPr lang="en-US" altLang="zh-CN" dirty="0" smtClean="0">
              <a:latin typeface="Microsoft YaHei" charset="-122"/>
              <a:ea typeface="Microsoft YaHei" charset="-122"/>
              <a:cs typeface="Microsoft YaHei" charset="-122"/>
              <a:sym typeface="+mn-ea"/>
            </a:endParaRPr>
          </a:p>
          <a:p>
            <a:pPr indent="0">
              <a:lnSpc>
                <a:spcPct val="150000"/>
              </a:lnSpc>
              <a:buNone/>
            </a:pPr>
            <a:r>
              <a:rPr lang="zh-CN" altLang="en-US" dirty="0" smtClean="0">
                <a:latin typeface="KaiTi" charset="-122"/>
                <a:ea typeface="KaiTi" charset="-122"/>
                <a:cs typeface="KaiTi" charset="-122"/>
                <a:sym typeface="+mn-ea"/>
              </a:rPr>
              <a:t>其</a:t>
            </a:r>
            <a:r>
              <a:rPr lang="zh-CN" altLang="en-US" dirty="0">
                <a:latin typeface="KaiTi" charset="-122"/>
                <a:ea typeface="KaiTi" charset="-122"/>
                <a:cs typeface="KaiTi" charset="-122"/>
                <a:sym typeface="+mn-ea"/>
              </a:rPr>
              <a:t>词作主要是写</a:t>
            </a:r>
            <a:r>
              <a:rPr lang="zh-CN" altLang="en-US" dirty="0">
                <a:solidFill>
                  <a:srgbClr val="FF0000"/>
                </a:solidFill>
                <a:latin typeface="KaiTi" charset="-122"/>
                <a:ea typeface="KaiTi" charset="-122"/>
                <a:cs typeface="KaiTi" charset="-122"/>
                <a:sym typeface="+mn-ea"/>
              </a:rPr>
              <a:t>男欢女爱、伤离恨别</a:t>
            </a:r>
            <a:r>
              <a:rPr lang="zh-CN" altLang="en-US" dirty="0">
                <a:latin typeface="KaiTi" charset="-122"/>
                <a:ea typeface="KaiTi" charset="-122"/>
                <a:cs typeface="KaiTi" charset="-122"/>
                <a:sym typeface="+mn-ea"/>
              </a:rPr>
              <a:t>的传统题材。 </a:t>
            </a:r>
            <a:endParaRPr lang="zh-CN" altLang="en-US" dirty="0">
              <a:latin typeface="KaiTi" charset="-122"/>
              <a:ea typeface="KaiTi" charset="-122"/>
              <a:cs typeface="KaiTi" charset="-122"/>
            </a:endParaRPr>
          </a:p>
          <a:p>
            <a:pPr indent="0">
              <a:lnSpc>
                <a:spcPct val="150000"/>
              </a:lnSpc>
              <a:buNone/>
            </a:pPr>
            <a:r>
              <a:rPr lang="zh-CN" altLang="en-US" dirty="0"/>
              <a:t>于淡而静的空旷境界中透出</a:t>
            </a:r>
            <a:r>
              <a:rPr lang="zh-CN" altLang="en-US" dirty="0" smtClean="0"/>
              <a:t>潇洒</a:t>
            </a:r>
            <a:r>
              <a:rPr lang="zh-CN" altLang="en-US" dirty="0"/>
              <a:t>，</a:t>
            </a:r>
            <a:r>
              <a:rPr lang="zh-CN" altLang="en-US" dirty="0" smtClean="0"/>
              <a:t>风格</a:t>
            </a:r>
            <a:r>
              <a:rPr lang="zh-CN" altLang="en-US" u="sng" dirty="0">
                <a:solidFill>
                  <a:srgbClr val="C00000"/>
                </a:solidFill>
              </a:rPr>
              <a:t>自然</a:t>
            </a:r>
            <a:r>
              <a:rPr lang="zh-CN" altLang="en-US" u="sng" dirty="0" smtClean="0">
                <a:solidFill>
                  <a:srgbClr val="C00000"/>
                </a:solidFill>
              </a:rPr>
              <a:t>飘逸</a:t>
            </a:r>
            <a:r>
              <a:rPr lang="zh-CN" altLang="en-US" dirty="0"/>
              <a:t>，</a:t>
            </a:r>
            <a:r>
              <a:rPr lang="zh-CN" altLang="en-US" dirty="0" smtClean="0"/>
              <a:t>语言</a:t>
            </a:r>
            <a:r>
              <a:rPr lang="zh-CN" altLang="en-US" dirty="0"/>
              <a:t>浅白如话。</a:t>
            </a:r>
          </a:p>
        </p:txBody>
      </p:sp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第四节    李清照和朱敦儒</a:t>
            </a:r>
            <a:endParaRPr lang="zh-CN" altLang="en-US"/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190925" y="4677508"/>
            <a:ext cx="2463230" cy="16343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本框 3"/>
          <p:cNvSpPr txBox="1"/>
          <p:nvPr/>
        </p:nvSpPr>
        <p:spPr>
          <a:xfrm>
            <a:off x="0" y="80010"/>
            <a:ext cx="43053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5.4.2 </a:t>
            </a:r>
            <a:r>
              <a:rPr sz="1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朱敦儒</a:t>
            </a:r>
          </a:p>
        </p:txBody>
      </p:sp>
    </p:spTree>
    <p:extLst>
      <p:ext uri="{BB962C8B-B14F-4D97-AF65-F5344CB8AC3E}">
        <p14:creationId xmlns:p14="http://schemas.microsoft.com/office/powerpoint/2010/main" val="1414533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b="1"/>
              <a:t>柳永与北宋词坛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clrChange>
              <a:clrFrom>
                <a:srgbClr val="FBFBFB">
                  <a:alpha val="100000"/>
                </a:srgbClr>
              </a:clrFrom>
              <a:clrTo>
                <a:srgbClr val="FBFBFB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13970" y="1471930"/>
            <a:ext cx="12219940" cy="395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622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14705" y="393700"/>
            <a:ext cx="552132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第一编  宋代文学 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5" name="object 2"/>
          <p:cNvSpPr/>
          <p:nvPr/>
        </p:nvSpPr>
        <p:spPr>
          <a:xfrm>
            <a:off x="1072056" y="4642482"/>
            <a:ext cx="10310648" cy="925194"/>
          </a:xfrm>
          <a:custGeom>
            <a:avLst/>
            <a:gdLst/>
            <a:ahLst/>
            <a:cxnLst/>
            <a:rect l="l" t="t" r="r" b="b"/>
            <a:pathLst>
              <a:path w="9580245" h="925195">
                <a:moveTo>
                  <a:pt x="9425686" y="0"/>
                </a:moveTo>
                <a:lnTo>
                  <a:pt x="154178" y="0"/>
                </a:lnTo>
                <a:lnTo>
                  <a:pt x="105468" y="7865"/>
                </a:lnTo>
                <a:lnTo>
                  <a:pt x="63148" y="29764"/>
                </a:lnTo>
                <a:lnTo>
                  <a:pt x="29764" y="63148"/>
                </a:lnTo>
                <a:lnTo>
                  <a:pt x="7865" y="105468"/>
                </a:lnTo>
                <a:lnTo>
                  <a:pt x="0" y="154177"/>
                </a:lnTo>
                <a:lnTo>
                  <a:pt x="0" y="770889"/>
                </a:lnTo>
                <a:lnTo>
                  <a:pt x="7865" y="819599"/>
                </a:lnTo>
                <a:lnTo>
                  <a:pt x="29764" y="861919"/>
                </a:lnTo>
                <a:lnTo>
                  <a:pt x="63148" y="895303"/>
                </a:lnTo>
                <a:lnTo>
                  <a:pt x="105468" y="917202"/>
                </a:lnTo>
                <a:lnTo>
                  <a:pt x="154178" y="925067"/>
                </a:lnTo>
                <a:lnTo>
                  <a:pt x="9425686" y="925067"/>
                </a:lnTo>
                <a:lnTo>
                  <a:pt x="9474395" y="917202"/>
                </a:lnTo>
                <a:lnTo>
                  <a:pt x="9516715" y="895303"/>
                </a:lnTo>
                <a:lnTo>
                  <a:pt x="9550099" y="861919"/>
                </a:lnTo>
                <a:lnTo>
                  <a:pt x="9571998" y="819599"/>
                </a:lnTo>
                <a:lnTo>
                  <a:pt x="9579864" y="770889"/>
                </a:lnTo>
                <a:lnTo>
                  <a:pt x="9579864" y="154177"/>
                </a:lnTo>
                <a:lnTo>
                  <a:pt x="9571998" y="105468"/>
                </a:lnTo>
                <a:lnTo>
                  <a:pt x="9550099" y="63148"/>
                </a:lnTo>
                <a:lnTo>
                  <a:pt x="9516715" y="29764"/>
                </a:lnTo>
                <a:lnTo>
                  <a:pt x="9474395" y="7865"/>
                </a:lnTo>
                <a:lnTo>
                  <a:pt x="9425686" y="0"/>
                </a:lnTo>
                <a:close/>
              </a:path>
            </a:pathLst>
          </a:custGeom>
          <a:solidFill>
            <a:srgbClr val="ECECEC"/>
          </a:solid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graphicFrame>
        <p:nvGraphicFramePr>
          <p:cNvPr id="6" name="object 4"/>
          <p:cNvGraphicFramePr>
            <a:graphicFrameLocks noGrp="1"/>
          </p:cNvGraphicFramePr>
          <p:nvPr/>
        </p:nvGraphicFramePr>
        <p:xfrm>
          <a:off x="1198771" y="4850254"/>
          <a:ext cx="10057809" cy="5096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07036"/>
                <a:gridCol w="2207172"/>
                <a:gridCol w="2033752"/>
                <a:gridCol w="2002221"/>
                <a:gridCol w="1907628"/>
              </a:tblGrid>
              <a:tr h="509650"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2200" dirty="0" err="1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第一编</a:t>
                      </a:r>
                      <a:r>
                        <a:rPr sz="2200" spc="-85" dirty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 </a:t>
                      </a:r>
                      <a:r>
                        <a:rPr lang="zh-CN" altLang="en-US" sz="2200" spc="0" dirty="0" smtClean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宋代</a:t>
                      </a:r>
                      <a:endParaRPr sz="22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ECECEC"/>
                    </a:solidFill>
                  </a:tcPr>
                </a:tc>
                <a:tc>
                  <a:txBody>
                    <a:bodyPr/>
                    <a:lstStyle/>
                    <a:p>
                      <a:pPr marL="229870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2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第二编</a:t>
                      </a:r>
                      <a:r>
                        <a:rPr sz="2200" spc="-85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 </a:t>
                      </a:r>
                      <a:r>
                        <a:rPr lang="zh-CN" altLang="en-US" sz="2200" spc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辽金元</a:t>
                      </a:r>
                      <a:endParaRPr sz="2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ECECEC"/>
                    </a:solidFill>
                  </a:tcPr>
                </a:tc>
                <a:tc>
                  <a:txBody>
                    <a:bodyPr/>
                    <a:lstStyle/>
                    <a:p>
                      <a:pPr marL="283845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2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第三编</a:t>
                      </a:r>
                      <a:r>
                        <a:rPr sz="2200" spc="-75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 </a:t>
                      </a:r>
                      <a:r>
                        <a:rPr lang="zh-CN" altLang="en-US" sz="2200" spc="-75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明代</a:t>
                      </a:r>
                      <a:endParaRPr sz="2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ECECEC"/>
                    </a:solidFill>
                  </a:tcPr>
                </a:tc>
                <a:tc>
                  <a:txBody>
                    <a:bodyPr/>
                    <a:lstStyle/>
                    <a:p>
                      <a:pPr marL="288925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2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第四编</a:t>
                      </a:r>
                      <a:r>
                        <a:rPr sz="2200" spc="-95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 </a:t>
                      </a:r>
                      <a:r>
                        <a:rPr lang="zh-CN" altLang="en-US" sz="2200" spc="-95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清代</a:t>
                      </a:r>
                      <a:endParaRPr sz="2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ECECEC"/>
                    </a:solidFill>
                  </a:tcPr>
                </a:tc>
                <a:tc>
                  <a:txBody>
                    <a:bodyPr/>
                    <a:lstStyle/>
                    <a:p>
                      <a:pPr marL="288925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71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200" spc="-95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第五编 近代</a:t>
                      </a:r>
                      <a:endParaRPr lang="zh-CN" altLang="en-US" sz="2200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ECECEC"/>
                    </a:solidFill>
                  </a:tcPr>
                </a:tc>
              </a:tr>
            </a:tbl>
          </a:graphicData>
        </a:graphic>
      </p:graphicFrame>
      <p:sp>
        <p:nvSpPr>
          <p:cNvPr id="7" name="object 5"/>
          <p:cNvSpPr txBox="1"/>
          <p:nvPr/>
        </p:nvSpPr>
        <p:spPr>
          <a:xfrm>
            <a:off x="814705" y="977265"/>
            <a:ext cx="4327525" cy="33972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sz="2000" dirty="0" err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第一章</a:t>
            </a:r>
            <a:r>
              <a:rPr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zh-CN" altLang="en-US" sz="20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北宋初期文学</a:t>
            </a:r>
            <a:endParaRPr lang="en-US" altLang="zh-CN" sz="2000" dirty="0" smtClean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sz="20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第二章</a:t>
            </a:r>
            <a:r>
              <a:rPr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zh-CN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欧阳修与北宋诗文革新</a:t>
            </a:r>
            <a:r>
              <a:rPr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</a:t>
            </a:r>
            <a:endParaRPr lang="en-US" sz="2000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sz="20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第三章</a:t>
            </a:r>
            <a:r>
              <a:rPr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zh-CN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苏轼的文学成就</a:t>
            </a:r>
            <a:endParaRPr sz="20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sz="20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第四章</a:t>
            </a:r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</a:t>
            </a:r>
            <a:r>
              <a:rPr lang="zh-CN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黄庭坚与江西诗派</a:t>
            </a:r>
            <a:endParaRPr lang="en-US" altLang="zh-CN" sz="2000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第五</a:t>
            </a:r>
            <a:r>
              <a:rPr lang="zh-CN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章  柳永与北宋词坛</a:t>
            </a:r>
            <a:endParaRPr lang="en-US" altLang="zh-CN" sz="2000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第六</a:t>
            </a:r>
            <a:r>
              <a:rPr lang="zh-CN" altLang="en-US" sz="2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章  辛弃疾与辛派词人</a:t>
            </a:r>
            <a:endParaRPr lang="en-US" altLang="zh-CN" sz="2400" b="1" dirty="0" smtClean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第七</a:t>
            </a:r>
            <a:r>
              <a:rPr lang="zh-CN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章  陆游与南宋中期诗文</a:t>
            </a:r>
            <a:endParaRPr lang="en-US" altLang="zh-CN" sz="2000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第八</a:t>
            </a:r>
            <a:r>
              <a:rPr lang="zh-CN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章  姜夔与南宋清雅词派</a:t>
            </a:r>
            <a:endParaRPr lang="en-US" altLang="zh-CN" sz="2000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第九</a:t>
            </a:r>
            <a:r>
              <a:rPr lang="zh-CN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章  南宋后期文学</a:t>
            </a:r>
          </a:p>
        </p:txBody>
      </p:sp>
      <p:sp>
        <p:nvSpPr>
          <p:cNvPr id="8" name="object 6"/>
          <p:cNvSpPr/>
          <p:nvPr/>
        </p:nvSpPr>
        <p:spPr>
          <a:xfrm>
            <a:off x="2190463" y="4426644"/>
            <a:ext cx="294640" cy="215265"/>
          </a:xfrm>
          <a:custGeom>
            <a:avLst/>
            <a:gdLst/>
            <a:ahLst/>
            <a:cxnLst/>
            <a:rect l="l" t="t" r="r" b="b"/>
            <a:pathLst>
              <a:path w="294639" h="215264">
                <a:moveTo>
                  <a:pt x="294131" y="0"/>
                </a:moveTo>
                <a:lnTo>
                  <a:pt x="0" y="0"/>
                </a:lnTo>
                <a:lnTo>
                  <a:pt x="147066" y="214883"/>
                </a:lnTo>
                <a:lnTo>
                  <a:pt x="294131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28546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9A97C3-AF9F-524B-BCB6-7987EEDA47D3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108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52230" name="文本框 18"/>
          <p:cNvSpPr txBox="1"/>
          <p:nvPr/>
        </p:nvSpPr>
        <p:spPr>
          <a:xfrm>
            <a:off x="2037334" y="645584"/>
            <a:ext cx="2153666" cy="5378449"/>
          </a:xfrm>
          <a:prstGeom prst="rect">
            <a:avLst/>
          </a:prstGeom>
          <a:noFill/>
          <a:ln w="9525">
            <a:noFill/>
          </a:ln>
        </p:spPr>
        <p:txBody>
          <a:bodyPr vert="eaVert">
            <a:spAutoFit/>
          </a:bodyPr>
          <a:lstStyle/>
          <a:p>
            <a:pPr algn="ctr" eaLnBrk="1" hangingPunct="1">
              <a:lnSpc>
                <a:spcPct val="150000"/>
              </a:lnSpc>
            </a:pPr>
            <a:r>
              <a:rPr lang="zh-CN" altLang="en-US" sz="4265" dirty="0" smtClean="0">
                <a:solidFill>
                  <a:srgbClr val="0070C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第六章</a:t>
            </a:r>
            <a:endParaRPr lang="en-US" altLang="zh-CN" sz="4265" dirty="0">
              <a:solidFill>
                <a:srgbClr val="0070C0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  <a:p>
            <a:pPr algn="ctr" eaLnBrk="1" hangingPunct="1">
              <a:lnSpc>
                <a:spcPct val="150000"/>
              </a:lnSpc>
            </a:pPr>
            <a:r>
              <a:rPr lang="zh-CN" altLang="en-US" sz="4265" dirty="0" smtClean="0">
                <a:solidFill>
                  <a:srgbClr val="0070C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辛弃疾与辛派词人</a:t>
            </a:r>
            <a:endParaRPr lang="zh-CN" altLang="en-US" sz="4265" dirty="0">
              <a:solidFill>
                <a:srgbClr val="0070C0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grpSp>
        <p:nvGrpSpPr>
          <p:cNvPr id="52227" name="组合 3"/>
          <p:cNvGrpSpPr/>
          <p:nvPr/>
        </p:nvGrpSpPr>
        <p:grpSpPr>
          <a:xfrm>
            <a:off x="5007893" y="711410"/>
            <a:ext cx="5532120" cy="1162049"/>
            <a:chOff x="3283581" y="1400939"/>
            <a:chExt cx="6970893" cy="1096130"/>
          </a:xfrm>
        </p:grpSpPr>
        <p:sp>
          <p:nvSpPr>
            <p:cNvPr id="5" name="圆角矩形 2"/>
            <p:cNvSpPr/>
            <p:nvPr>
              <p:custDataLst>
                <p:tags r:id="rId1"/>
              </p:custDataLst>
            </p:nvPr>
          </p:nvSpPr>
          <p:spPr bwMode="auto">
            <a:xfrm rot="460042">
              <a:off x="4259762" y="1610581"/>
              <a:ext cx="4371476" cy="886488"/>
            </a:xfrm>
            <a:custGeom>
              <a:avLst/>
              <a:gdLst>
                <a:gd name="connsiteX0" fmla="*/ 0 w 6126070"/>
                <a:gd name="connsiteY0" fmla="*/ 0 h 1717168"/>
                <a:gd name="connsiteX1" fmla="*/ 5369986 w 6126070"/>
                <a:gd name="connsiteY1" fmla="*/ 0 h 1717168"/>
                <a:gd name="connsiteX2" fmla="*/ 6126070 w 6126070"/>
                <a:gd name="connsiteY2" fmla="*/ 756084 h 1717168"/>
                <a:gd name="connsiteX3" fmla="*/ 5369986 w 6126070"/>
                <a:gd name="connsiteY3" fmla="*/ 1512168 h 1717168"/>
                <a:gd name="connsiteX4" fmla="*/ 100439 w 6126070"/>
                <a:gd name="connsiteY4" fmla="*/ 1717168 h 1717168"/>
                <a:gd name="connsiteX5" fmla="*/ 0 w 6126070"/>
                <a:gd name="connsiteY5" fmla="*/ 0 h 1717168"/>
                <a:gd name="connsiteX0-1" fmla="*/ 0 w 6115521"/>
                <a:gd name="connsiteY0-2" fmla="*/ 168542 h 1717168"/>
                <a:gd name="connsiteX1-3" fmla="*/ 5359437 w 6115521"/>
                <a:gd name="connsiteY1-4" fmla="*/ 0 h 1717168"/>
                <a:gd name="connsiteX2-5" fmla="*/ 6115521 w 6115521"/>
                <a:gd name="connsiteY2-6" fmla="*/ 756084 h 1717168"/>
                <a:gd name="connsiteX3-7" fmla="*/ 5359437 w 6115521"/>
                <a:gd name="connsiteY3-8" fmla="*/ 1512168 h 1717168"/>
                <a:gd name="connsiteX4-9" fmla="*/ 89890 w 6115521"/>
                <a:gd name="connsiteY4-10" fmla="*/ 1717168 h 1717168"/>
                <a:gd name="connsiteX5-11" fmla="*/ 0 w 6115521"/>
                <a:gd name="connsiteY5-12" fmla="*/ 168542 h 1717168"/>
                <a:gd name="connsiteX0-13" fmla="*/ 0 w 6115521"/>
                <a:gd name="connsiteY0-14" fmla="*/ 168542 h 1968850"/>
                <a:gd name="connsiteX1-15" fmla="*/ 5359437 w 6115521"/>
                <a:gd name="connsiteY1-16" fmla="*/ 0 h 1968850"/>
                <a:gd name="connsiteX2-17" fmla="*/ 6115521 w 6115521"/>
                <a:gd name="connsiteY2-18" fmla="*/ 756084 h 1968850"/>
                <a:gd name="connsiteX3-19" fmla="*/ 5359437 w 6115521"/>
                <a:gd name="connsiteY3-20" fmla="*/ 1512168 h 1968850"/>
                <a:gd name="connsiteX4-21" fmla="*/ 94937 w 6115521"/>
                <a:gd name="connsiteY4-22" fmla="*/ 1968850 h 1968850"/>
                <a:gd name="connsiteX5-23" fmla="*/ 0 w 6115521"/>
                <a:gd name="connsiteY5-24" fmla="*/ 168542 h 1968850"/>
                <a:gd name="connsiteX0-25" fmla="*/ 0 w 6115521"/>
                <a:gd name="connsiteY0-26" fmla="*/ 168542 h 1968850"/>
                <a:gd name="connsiteX1-27" fmla="*/ 5359437 w 6115521"/>
                <a:gd name="connsiteY1-28" fmla="*/ 0 h 1968850"/>
                <a:gd name="connsiteX2-29" fmla="*/ 6115521 w 6115521"/>
                <a:gd name="connsiteY2-30" fmla="*/ 756084 h 1968850"/>
                <a:gd name="connsiteX3-31" fmla="*/ 5359437 w 6115521"/>
                <a:gd name="connsiteY3-32" fmla="*/ 1512168 h 1968850"/>
                <a:gd name="connsiteX4-33" fmla="*/ 94937 w 6115521"/>
                <a:gd name="connsiteY4-34" fmla="*/ 1968850 h 1968850"/>
                <a:gd name="connsiteX5-35" fmla="*/ 0 w 6115521"/>
                <a:gd name="connsiteY5-36" fmla="*/ 168542 h 1968850"/>
                <a:gd name="connsiteX0-37" fmla="*/ 0 w 6115521"/>
                <a:gd name="connsiteY0-38" fmla="*/ 168542 h 1968850"/>
                <a:gd name="connsiteX1-39" fmla="*/ 5359437 w 6115521"/>
                <a:gd name="connsiteY1-40" fmla="*/ 0 h 1968850"/>
                <a:gd name="connsiteX2-41" fmla="*/ 6115521 w 6115521"/>
                <a:gd name="connsiteY2-42" fmla="*/ 756084 h 1968850"/>
                <a:gd name="connsiteX3-43" fmla="*/ 5359437 w 6115521"/>
                <a:gd name="connsiteY3-44" fmla="*/ 1512168 h 1968850"/>
                <a:gd name="connsiteX4-45" fmla="*/ 94937 w 6115521"/>
                <a:gd name="connsiteY4-46" fmla="*/ 1968850 h 1968850"/>
                <a:gd name="connsiteX5-47" fmla="*/ 0 w 6115521"/>
                <a:gd name="connsiteY5-48" fmla="*/ 168542 h 196885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6115521" h="1968850">
                  <a:moveTo>
                    <a:pt x="0" y="168542"/>
                  </a:moveTo>
                  <a:lnTo>
                    <a:pt x="5359437" y="0"/>
                  </a:lnTo>
                  <a:cubicBezTo>
                    <a:pt x="5777011" y="0"/>
                    <a:pt x="6115521" y="338510"/>
                    <a:pt x="6115521" y="756084"/>
                  </a:cubicBezTo>
                  <a:cubicBezTo>
                    <a:pt x="6115521" y="1173658"/>
                    <a:pt x="5777011" y="1512168"/>
                    <a:pt x="5359437" y="1512168"/>
                  </a:cubicBezTo>
                  <a:cubicBezTo>
                    <a:pt x="3604604" y="1664395"/>
                    <a:pt x="2111181" y="1663756"/>
                    <a:pt x="94937" y="1968850"/>
                  </a:cubicBezTo>
                  <a:cubicBezTo>
                    <a:pt x="94937" y="1464794"/>
                    <a:pt x="0" y="672598"/>
                    <a:pt x="0" y="168542"/>
                  </a:cubicBezTo>
                  <a:close/>
                </a:path>
              </a:pathLst>
            </a:custGeom>
            <a:solidFill>
              <a:srgbClr val="5B9BD5">
                <a:lumMod val="7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lIns="91440" tIns="45720" rIns="91440" bIns="4572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" name="圆角矩形 2"/>
            <p:cNvSpPr/>
            <p:nvPr>
              <p:custDataLst>
                <p:tags r:id="rId2"/>
              </p:custDataLst>
            </p:nvPr>
          </p:nvSpPr>
          <p:spPr bwMode="auto">
            <a:xfrm>
              <a:off x="3283581" y="1456644"/>
              <a:ext cx="6970893" cy="786459"/>
            </a:xfrm>
            <a:custGeom>
              <a:avLst/>
              <a:gdLst/>
              <a:ahLst/>
              <a:cxnLst/>
              <a:rect l="l" t="t" r="r" b="b"/>
              <a:pathLst>
                <a:path w="6126070" h="1512168">
                  <a:moveTo>
                    <a:pt x="0" y="0"/>
                  </a:moveTo>
                  <a:lnTo>
                    <a:pt x="5369986" y="0"/>
                  </a:lnTo>
                  <a:cubicBezTo>
                    <a:pt x="5787560" y="0"/>
                    <a:pt x="6126070" y="338510"/>
                    <a:pt x="6126070" y="756084"/>
                  </a:cubicBezTo>
                  <a:cubicBezTo>
                    <a:pt x="6126070" y="1173658"/>
                    <a:pt x="5787560" y="1512168"/>
                    <a:pt x="5369986" y="1512168"/>
                  </a:cubicBezTo>
                  <a:lnTo>
                    <a:pt x="0" y="1512168"/>
                  </a:lnTo>
                  <a:close/>
                </a:path>
              </a:pathLst>
            </a:custGeom>
            <a:solidFill>
              <a:srgbClr val="5B9BD5">
                <a:lumMod val="75000"/>
              </a:srgbClr>
            </a:solidFill>
            <a:ln w="57150" cap="flat" cmpd="sng" algn="ctr">
              <a:solidFill>
                <a:srgbClr val="5B9BD5">
                  <a:lumMod val="20000"/>
                  <a:lumOff val="80000"/>
                </a:srgbClr>
              </a:solidFill>
              <a:prstDash val="solid"/>
            </a:ln>
            <a:effectLst/>
          </p:spPr>
          <p:txBody>
            <a:bodyPr lIns="1248000" tIns="45720" rIns="91440" bIns="45720" anchor="ctr"/>
            <a:lstStyle/>
            <a:p>
              <a:pPr marL="0" marR="0" lvl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800" kern="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辛词的题材内容</a:t>
              </a:r>
              <a:r>
                <a:rPr lang="zh-CN" altLang="en-US" sz="2800" kern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 </a:t>
              </a:r>
              <a:endPara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endParaRPr>
            </a:p>
          </p:txBody>
        </p:sp>
        <p:sp>
          <p:nvSpPr>
            <p:cNvPr id="7" name="圆角矩形 9"/>
            <p:cNvSpPr/>
            <p:nvPr>
              <p:custDataLst>
                <p:tags r:id="rId3"/>
              </p:custDataLst>
            </p:nvPr>
          </p:nvSpPr>
          <p:spPr bwMode="auto">
            <a:xfrm>
              <a:off x="3793008" y="1850172"/>
              <a:ext cx="637452" cy="413296"/>
            </a:xfrm>
            <a:custGeom>
              <a:avLst/>
              <a:gdLst/>
              <a:ahLst/>
              <a:cxnLst/>
              <a:rect l="l" t="t" r="r" b="b"/>
              <a:pathLst>
                <a:path w="1224136" h="792089">
                  <a:moveTo>
                    <a:pt x="0" y="0"/>
                  </a:moveTo>
                  <a:lnTo>
                    <a:pt x="971800" y="0"/>
                  </a:lnTo>
                  <a:cubicBezTo>
                    <a:pt x="1111161" y="0"/>
                    <a:pt x="1224136" y="112975"/>
                    <a:pt x="1224136" y="252336"/>
                  </a:cubicBezTo>
                  <a:lnTo>
                    <a:pt x="1224136" y="539753"/>
                  </a:lnTo>
                  <a:cubicBezTo>
                    <a:pt x="1224136" y="679114"/>
                    <a:pt x="1111161" y="792089"/>
                    <a:pt x="971800" y="792089"/>
                  </a:cubicBezTo>
                  <a:lnTo>
                    <a:pt x="0" y="792089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5B9BD5">
                    <a:lumMod val="50000"/>
                  </a:srgbClr>
                </a:gs>
                <a:gs pos="71000">
                  <a:srgbClr val="5B9BD5">
                    <a:lumMod val="75000"/>
                  </a:srgbClr>
                </a:gs>
                <a:gs pos="100000">
                  <a:srgbClr val="5B9BD5"/>
                </a:gs>
              </a:gsLst>
              <a:lin ang="10800000" scaled="1"/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 lIns="91440" tIns="45720" rIns="91440" bIns="4572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" name="任意多边形 7"/>
            <p:cNvSpPr/>
            <p:nvPr>
              <p:custDataLst>
                <p:tags r:id="rId4"/>
              </p:custDataLst>
            </p:nvPr>
          </p:nvSpPr>
          <p:spPr bwMode="auto">
            <a:xfrm>
              <a:off x="3283581" y="1400939"/>
              <a:ext cx="1240229" cy="786658"/>
            </a:xfrm>
            <a:custGeom>
              <a:avLst/>
              <a:gdLst>
                <a:gd name="connsiteX0" fmla="*/ 514593 w 1626717"/>
                <a:gd name="connsiteY0" fmla="*/ 0 h 1029186"/>
                <a:gd name="connsiteX1" fmla="*/ 1470265 w 1626717"/>
                <a:gd name="connsiteY1" fmla="*/ 0 h 1029186"/>
                <a:gd name="connsiteX2" fmla="*/ 1470265 w 1626717"/>
                <a:gd name="connsiteY2" fmla="*/ 377698 h 1029186"/>
                <a:gd name="connsiteX3" fmla="*/ 1626717 w 1626717"/>
                <a:gd name="connsiteY3" fmla="*/ 514593 h 1029186"/>
                <a:gd name="connsiteX4" fmla="*/ 1470265 w 1626717"/>
                <a:gd name="connsiteY4" fmla="*/ 651489 h 1029186"/>
                <a:gd name="connsiteX5" fmla="*/ 1470265 w 1626717"/>
                <a:gd name="connsiteY5" fmla="*/ 1029186 h 1029186"/>
                <a:gd name="connsiteX6" fmla="*/ 514593 w 1626717"/>
                <a:gd name="connsiteY6" fmla="*/ 1029186 h 1029186"/>
                <a:gd name="connsiteX7" fmla="*/ 0 w 1626717"/>
                <a:gd name="connsiteY7" fmla="*/ 514593 h 1029186"/>
                <a:gd name="connsiteX8" fmla="*/ 514593 w 1626717"/>
                <a:gd name="connsiteY8" fmla="*/ 0 h 1029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26717" h="1029186">
                  <a:moveTo>
                    <a:pt x="514593" y="0"/>
                  </a:moveTo>
                  <a:lnTo>
                    <a:pt x="1470265" y="0"/>
                  </a:lnTo>
                  <a:lnTo>
                    <a:pt x="1470265" y="377698"/>
                  </a:lnTo>
                  <a:lnTo>
                    <a:pt x="1626717" y="514593"/>
                  </a:lnTo>
                  <a:lnTo>
                    <a:pt x="1470265" y="651489"/>
                  </a:lnTo>
                  <a:lnTo>
                    <a:pt x="1470265" y="1029186"/>
                  </a:lnTo>
                  <a:lnTo>
                    <a:pt x="514593" y="1029186"/>
                  </a:lnTo>
                  <a:cubicBezTo>
                    <a:pt x="230391" y="1029186"/>
                    <a:pt x="0" y="798795"/>
                    <a:pt x="0" y="514593"/>
                  </a:cubicBezTo>
                  <a:cubicBezTo>
                    <a:pt x="0" y="230391"/>
                    <a:pt x="230391" y="0"/>
                    <a:pt x="514593" y="0"/>
                  </a:cubicBezTo>
                  <a:close/>
                </a:path>
              </a:pathLst>
            </a:custGeom>
            <a:solidFill>
              <a:srgbClr val="5B9BD5">
                <a:lumMod val="75000"/>
              </a:srgbClr>
            </a:solidFill>
            <a:ln w="57150" cap="flat" cmpd="sng" algn="ctr">
              <a:solidFill>
                <a:srgbClr val="5B9BD5">
                  <a:lumMod val="20000"/>
                  <a:lumOff val="80000"/>
                </a:srgbClr>
              </a:solidFill>
              <a:prstDash val="solid"/>
            </a:ln>
            <a:effectLst/>
          </p:spPr>
          <p:txBody>
            <a:bodyPr lIns="91440" tIns="45720" rIns="91440" bIns="4572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4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01</a:t>
              </a:r>
              <a:endParaRPr kumimoji="0" lang="zh-CN" altLang="en-US" sz="4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4896757" y="3845368"/>
            <a:ext cx="5532755" cy="1172845"/>
            <a:chOff x="3283581" y="1400939"/>
            <a:chExt cx="6187566" cy="1096130"/>
          </a:xfrm>
          <a:solidFill>
            <a:schemeClr val="accent1">
              <a:lumMod val="75000"/>
            </a:schemeClr>
          </a:solidFill>
        </p:grpSpPr>
        <p:sp>
          <p:nvSpPr>
            <p:cNvPr id="10" name="圆角矩形 2"/>
            <p:cNvSpPr/>
            <p:nvPr/>
          </p:nvSpPr>
          <p:spPr bwMode="auto">
            <a:xfrm rot="460042">
              <a:off x="4260006" y="1610363"/>
              <a:ext cx="4369931" cy="886706"/>
            </a:xfrm>
            <a:custGeom>
              <a:avLst/>
              <a:gdLst>
                <a:gd name="connsiteX0" fmla="*/ 0 w 6126070"/>
                <a:gd name="connsiteY0" fmla="*/ 0 h 1717168"/>
                <a:gd name="connsiteX1" fmla="*/ 5369986 w 6126070"/>
                <a:gd name="connsiteY1" fmla="*/ 0 h 1717168"/>
                <a:gd name="connsiteX2" fmla="*/ 6126070 w 6126070"/>
                <a:gd name="connsiteY2" fmla="*/ 756084 h 1717168"/>
                <a:gd name="connsiteX3" fmla="*/ 5369986 w 6126070"/>
                <a:gd name="connsiteY3" fmla="*/ 1512168 h 1717168"/>
                <a:gd name="connsiteX4" fmla="*/ 100439 w 6126070"/>
                <a:gd name="connsiteY4" fmla="*/ 1717168 h 1717168"/>
                <a:gd name="connsiteX5" fmla="*/ 0 w 6126070"/>
                <a:gd name="connsiteY5" fmla="*/ 0 h 1717168"/>
                <a:gd name="connsiteX0-1" fmla="*/ 0 w 6115521"/>
                <a:gd name="connsiteY0-2" fmla="*/ 168542 h 1717168"/>
                <a:gd name="connsiteX1-3" fmla="*/ 5359437 w 6115521"/>
                <a:gd name="connsiteY1-4" fmla="*/ 0 h 1717168"/>
                <a:gd name="connsiteX2-5" fmla="*/ 6115521 w 6115521"/>
                <a:gd name="connsiteY2-6" fmla="*/ 756084 h 1717168"/>
                <a:gd name="connsiteX3-7" fmla="*/ 5359437 w 6115521"/>
                <a:gd name="connsiteY3-8" fmla="*/ 1512168 h 1717168"/>
                <a:gd name="connsiteX4-9" fmla="*/ 89890 w 6115521"/>
                <a:gd name="connsiteY4-10" fmla="*/ 1717168 h 1717168"/>
                <a:gd name="connsiteX5-11" fmla="*/ 0 w 6115521"/>
                <a:gd name="connsiteY5-12" fmla="*/ 168542 h 1717168"/>
                <a:gd name="connsiteX0-13" fmla="*/ 0 w 6115521"/>
                <a:gd name="connsiteY0-14" fmla="*/ 168542 h 1968850"/>
                <a:gd name="connsiteX1-15" fmla="*/ 5359437 w 6115521"/>
                <a:gd name="connsiteY1-16" fmla="*/ 0 h 1968850"/>
                <a:gd name="connsiteX2-17" fmla="*/ 6115521 w 6115521"/>
                <a:gd name="connsiteY2-18" fmla="*/ 756084 h 1968850"/>
                <a:gd name="connsiteX3-19" fmla="*/ 5359437 w 6115521"/>
                <a:gd name="connsiteY3-20" fmla="*/ 1512168 h 1968850"/>
                <a:gd name="connsiteX4-21" fmla="*/ 94937 w 6115521"/>
                <a:gd name="connsiteY4-22" fmla="*/ 1968850 h 1968850"/>
                <a:gd name="connsiteX5-23" fmla="*/ 0 w 6115521"/>
                <a:gd name="connsiteY5-24" fmla="*/ 168542 h 1968850"/>
                <a:gd name="connsiteX0-25" fmla="*/ 0 w 6115521"/>
                <a:gd name="connsiteY0-26" fmla="*/ 168542 h 1968850"/>
                <a:gd name="connsiteX1-27" fmla="*/ 5359437 w 6115521"/>
                <a:gd name="connsiteY1-28" fmla="*/ 0 h 1968850"/>
                <a:gd name="connsiteX2-29" fmla="*/ 6115521 w 6115521"/>
                <a:gd name="connsiteY2-30" fmla="*/ 756084 h 1968850"/>
                <a:gd name="connsiteX3-31" fmla="*/ 5359437 w 6115521"/>
                <a:gd name="connsiteY3-32" fmla="*/ 1512168 h 1968850"/>
                <a:gd name="connsiteX4-33" fmla="*/ 94937 w 6115521"/>
                <a:gd name="connsiteY4-34" fmla="*/ 1968850 h 1968850"/>
                <a:gd name="connsiteX5-35" fmla="*/ 0 w 6115521"/>
                <a:gd name="connsiteY5-36" fmla="*/ 168542 h 1968850"/>
                <a:gd name="connsiteX0-37" fmla="*/ 0 w 6115521"/>
                <a:gd name="connsiteY0-38" fmla="*/ 168542 h 1968850"/>
                <a:gd name="connsiteX1-39" fmla="*/ 5359437 w 6115521"/>
                <a:gd name="connsiteY1-40" fmla="*/ 0 h 1968850"/>
                <a:gd name="connsiteX2-41" fmla="*/ 6115521 w 6115521"/>
                <a:gd name="connsiteY2-42" fmla="*/ 756084 h 1968850"/>
                <a:gd name="connsiteX3-43" fmla="*/ 5359437 w 6115521"/>
                <a:gd name="connsiteY3-44" fmla="*/ 1512168 h 1968850"/>
                <a:gd name="connsiteX4-45" fmla="*/ 94937 w 6115521"/>
                <a:gd name="connsiteY4-46" fmla="*/ 1968850 h 1968850"/>
                <a:gd name="connsiteX5-47" fmla="*/ 0 w 6115521"/>
                <a:gd name="connsiteY5-48" fmla="*/ 168542 h 196885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6115521" h="1968850">
                  <a:moveTo>
                    <a:pt x="0" y="168542"/>
                  </a:moveTo>
                  <a:lnTo>
                    <a:pt x="5359437" y="0"/>
                  </a:lnTo>
                  <a:cubicBezTo>
                    <a:pt x="5777011" y="0"/>
                    <a:pt x="6115521" y="338510"/>
                    <a:pt x="6115521" y="756084"/>
                  </a:cubicBezTo>
                  <a:cubicBezTo>
                    <a:pt x="6115521" y="1173658"/>
                    <a:pt x="5777011" y="1512168"/>
                    <a:pt x="5359437" y="1512168"/>
                  </a:cubicBezTo>
                  <a:cubicBezTo>
                    <a:pt x="3604604" y="1664395"/>
                    <a:pt x="2111181" y="1663756"/>
                    <a:pt x="94937" y="1968850"/>
                  </a:cubicBezTo>
                  <a:cubicBezTo>
                    <a:pt x="94937" y="1464794"/>
                    <a:pt x="0" y="672598"/>
                    <a:pt x="0" y="168542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lIns="91440" tIns="45720" rIns="91440" bIns="4572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1" name="圆角矩形 2"/>
            <p:cNvSpPr/>
            <p:nvPr/>
          </p:nvSpPr>
          <p:spPr bwMode="auto">
            <a:xfrm>
              <a:off x="3419638" y="1475605"/>
              <a:ext cx="6051509" cy="787401"/>
            </a:xfrm>
            <a:custGeom>
              <a:avLst/>
              <a:gdLst/>
              <a:ahLst/>
              <a:cxnLst/>
              <a:rect l="l" t="t" r="r" b="b"/>
              <a:pathLst>
                <a:path w="6126070" h="1512168">
                  <a:moveTo>
                    <a:pt x="0" y="0"/>
                  </a:moveTo>
                  <a:lnTo>
                    <a:pt x="5369986" y="0"/>
                  </a:lnTo>
                  <a:cubicBezTo>
                    <a:pt x="5787560" y="0"/>
                    <a:pt x="6126070" y="338510"/>
                    <a:pt x="6126070" y="756084"/>
                  </a:cubicBezTo>
                  <a:cubicBezTo>
                    <a:pt x="6126070" y="1173658"/>
                    <a:pt x="5787560" y="1512168"/>
                    <a:pt x="5369986" y="1512168"/>
                  </a:cubicBezTo>
                  <a:lnTo>
                    <a:pt x="0" y="1512168"/>
                  </a:lnTo>
                  <a:close/>
                </a:path>
              </a:pathLst>
            </a:custGeom>
            <a:grpFill/>
            <a:ln w="57150" cap="flat" cmpd="sng" algn="ctr">
              <a:solidFill>
                <a:srgbClr val="5B9BD5">
                  <a:lumMod val="20000"/>
                  <a:lumOff val="80000"/>
                </a:srgbClr>
              </a:solidFill>
              <a:prstDash val="solid"/>
            </a:ln>
            <a:effectLst/>
          </p:spPr>
          <p:txBody>
            <a:bodyPr lIns="1248000" tIns="45720" rIns="91440" bIns="4572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800" kern="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辛派词人</a:t>
              </a:r>
              <a:r>
                <a:rPr lang="zh-CN" altLang="en-US" sz="2400" dirty="0" smtClean="0">
                  <a:sym typeface="+mn-ea"/>
                </a:rPr>
                <a:t> </a:t>
              </a:r>
              <a:endPara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2" name="圆角矩形 9"/>
            <p:cNvSpPr/>
            <p:nvPr/>
          </p:nvSpPr>
          <p:spPr bwMode="auto">
            <a:xfrm>
              <a:off x="3793632" y="1851017"/>
              <a:ext cx="636587" cy="412750"/>
            </a:xfrm>
            <a:custGeom>
              <a:avLst/>
              <a:gdLst/>
              <a:ahLst/>
              <a:cxnLst/>
              <a:rect l="l" t="t" r="r" b="b"/>
              <a:pathLst>
                <a:path w="1224136" h="792089">
                  <a:moveTo>
                    <a:pt x="0" y="0"/>
                  </a:moveTo>
                  <a:lnTo>
                    <a:pt x="971800" y="0"/>
                  </a:lnTo>
                  <a:cubicBezTo>
                    <a:pt x="1111161" y="0"/>
                    <a:pt x="1224136" y="112975"/>
                    <a:pt x="1224136" y="252336"/>
                  </a:cubicBezTo>
                  <a:lnTo>
                    <a:pt x="1224136" y="539753"/>
                  </a:lnTo>
                  <a:cubicBezTo>
                    <a:pt x="1224136" y="679114"/>
                    <a:pt x="1111161" y="792089"/>
                    <a:pt x="971800" y="792089"/>
                  </a:cubicBezTo>
                  <a:lnTo>
                    <a:pt x="0" y="792089"/>
                  </a:ln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lIns="91440" tIns="45720" rIns="91440" bIns="4572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3" name="任意多边形 12"/>
            <p:cNvSpPr/>
            <p:nvPr/>
          </p:nvSpPr>
          <p:spPr bwMode="auto">
            <a:xfrm>
              <a:off x="3283581" y="1400939"/>
              <a:ext cx="1241425" cy="787400"/>
            </a:xfrm>
            <a:custGeom>
              <a:avLst/>
              <a:gdLst>
                <a:gd name="connsiteX0" fmla="*/ 514593 w 1626717"/>
                <a:gd name="connsiteY0" fmla="*/ 0 h 1029186"/>
                <a:gd name="connsiteX1" fmla="*/ 1470265 w 1626717"/>
                <a:gd name="connsiteY1" fmla="*/ 0 h 1029186"/>
                <a:gd name="connsiteX2" fmla="*/ 1470265 w 1626717"/>
                <a:gd name="connsiteY2" fmla="*/ 377698 h 1029186"/>
                <a:gd name="connsiteX3" fmla="*/ 1626717 w 1626717"/>
                <a:gd name="connsiteY3" fmla="*/ 514593 h 1029186"/>
                <a:gd name="connsiteX4" fmla="*/ 1470265 w 1626717"/>
                <a:gd name="connsiteY4" fmla="*/ 651489 h 1029186"/>
                <a:gd name="connsiteX5" fmla="*/ 1470265 w 1626717"/>
                <a:gd name="connsiteY5" fmla="*/ 1029186 h 1029186"/>
                <a:gd name="connsiteX6" fmla="*/ 514593 w 1626717"/>
                <a:gd name="connsiteY6" fmla="*/ 1029186 h 1029186"/>
                <a:gd name="connsiteX7" fmla="*/ 0 w 1626717"/>
                <a:gd name="connsiteY7" fmla="*/ 514593 h 1029186"/>
                <a:gd name="connsiteX8" fmla="*/ 514593 w 1626717"/>
                <a:gd name="connsiteY8" fmla="*/ 0 h 1029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26717" h="1029186">
                  <a:moveTo>
                    <a:pt x="514593" y="0"/>
                  </a:moveTo>
                  <a:lnTo>
                    <a:pt x="1470265" y="0"/>
                  </a:lnTo>
                  <a:lnTo>
                    <a:pt x="1470265" y="377698"/>
                  </a:lnTo>
                  <a:lnTo>
                    <a:pt x="1626717" y="514593"/>
                  </a:lnTo>
                  <a:lnTo>
                    <a:pt x="1470265" y="651489"/>
                  </a:lnTo>
                  <a:lnTo>
                    <a:pt x="1470265" y="1029186"/>
                  </a:lnTo>
                  <a:lnTo>
                    <a:pt x="514593" y="1029186"/>
                  </a:lnTo>
                  <a:cubicBezTo>
                    <a:pt x="230391" y="1029186"/>
                    <a:pt x="0" y="798795"/>
                    <a:pt x="0" y="514593"/>
                  </a:cubicBezTo>
                  <a:cubicBezTo>
                    <a:pt x="0" y="230391"/>
                    <a:pt x="230391" y="0"/>
                    <a:pt x="514593" y="0"/>
                  </a:cubicBezTo>
                  <a:close/>
                </a:path>
              </a:pathLst>
            </a:custGeom>
            <a:grpFill/>
            <a:ln w="57150" cap="flat" cmpd="sng" algn="ctr">
              <a:solidFill>
                <a:srgbClr val="5B9BD5">
                  <a:lumMod val="20000"/>
                  <a:lumOff val="80000"/>
                </a:srgbClr>
              </a:solidFill>
              <a:prstDash val="solid"/>
            </a:ln>
            <a:effectLst/>
          </p:spPr>
          <p:txBody>
            <a:bodyPr lIns="91440" tIns="45720" rIns="91440" bIns="4572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4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03</a:t>
              </a:r>
              <a:endParaRPr kumimoji="0" lang="zh-CN" altLang="en-US" sz="4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4998252" y="2272927"/>
            <a:ext cx="5532755" cy="1172845"/>
            <a:chOff x="3283581" y="1400939"/>
            <a:chExt cx="6187566" cy="1096130"/>
          </a:xfrm>
          <a:solidFill>
            <a:schemeClr val="accent1">
              <a:lumMod val="75000"/>
            </a:schemeClr>
          </a:solidFill>
        </p:grpSpPr>
        <p:sp>
          <p:nvSpPr>
            <p:cNvPr id="15" name="圆角矩形 2"/>
            <p:cNvSpPr/>
            <p:nvPr/>
          </p:nvSpPr>
          <p:spPr bwMode="auto">
            <a:xfrm rot="460042">
              <a:off x="4260006" y="1610363"/>
              <a:ext cx="4369931" cy="886706"/>
            </a:xfrm>
            <a:custGeom>
              <a:avLst/>
              <a:gdLst>
                <a:gd name="connsiteX0" fmla="*/ 0 w 6126070"/>
                <a:gd name="connsiteY0" fmla="*/ 0 h 1717168"/>
                <a:gd name="connsiteX1" fmla="*/ 5369986 w 6126070"/>
                <a:gd name="connsiteY1" fmla="*/ 0 h 1717168"/>
                <a:gd name="connsiteX2" fmla="*/ 6126070 w 6126070"/>
                <a:gd name="connsiteY2" fmla="*/ 756084 h 1717168"/>
                <a:gd name="connsiteX3" fmla="*/ 5369986 w 6126070"/>
                <a:gd name="connsiteY3" fmla="*/ 1512168 h 1717168"/>
                <a:gd name="connsiteX4" fmla="*/ 100439 w 6126070"/>
                <a:gd name="connsiteY4" fmla="*/ 1717168 h 1717168"/>
                <a:gd name="connsiteX5" fmla="*/ 0 w 6126070"/>
                <a:gd name="connsiteY5" fmla="*/ 0 h 1717168"/>
                <a:gd name="connsiteX0-1" fmla="*/ 0 w 6115521"/>
                <a:gd name="connsiteY0-2" fmla="*/ 168542 h 1717168"/>
                <a:gd name="connsiteX1-3" fmla="*/ 5359437 w 6115521"/>
                <a:gd name="connsiteY1-4" fmla="*/ 0 h 1717168"/>
                <a:gd name="connsiteX2-5" fmla="*/ 6115521 w 6115521"/>
                <a:gd name="connsiteY2-6" fmla="*/ 756084 h 1717168"/>
                <a:gd name="connsiteX3-7" fmla="*/ 5359437 w 6115521"/>
                <a:gd name="connsiteY3-8" fmla="*/ 1512168 h 1717168"/>
                <a:gd name="connsiteX4-9" fmla="*/ 89890 w 6115521"/>
                <a:gd name="connsiteY4-10" fmla="*/ 1717168 h 1717168"/>
                <a:gd name="connsiteX5-11" fmla="*/ 0 w 6115521"/>
                <a:gd name="connsiteY5-12" fmla="*/ 168542 h 1717168"/>
                <a:gd name="connsiteX0-13" fmla="*/ 0 w 6115521"/>
                <a:gd name="connsiteY0-14" fmla="*/ 168542 h 1968850"/>
                <a:gd name="connsiteX1-15" fmla="*/ 5359437 w 6115521"/>
                <a:gd name="connsiteY1-16" fmla="*/ 0 h 1968850"/>
                <a:gd name="connsiteX2-17" fmla="*/ 6115521 w 6115521"/>
                <a:gd name="connsiteY2-18" fmla="*/ 756084 h 1968850"/>
                <a:gd name="connsiteX3-19" fmla="*/ 5359437 w 6115521"/>
                <a:gd name="connsiteY3-20" fmla="*/ 1512168 h 1968850"/>
                <a:gd name="connsiteX4-21" fmla="*/ 94937 w 6115521"/>
                <a:gd name="connsiteY4-22" fmla="*/ 1968850 h 1968850"/>
                <a:gd name="connsiteX5-23" fmla="*/ 0 w 6115521"/>
                <a:gd name="connsiteY5-24" fmla="*/ 168542 h 1968850"/>
                <a:gd name="connsiteX0-25" fmla="*/ 0 w 6115521"/>
                <a:gd name="connsiteY0-26" fmla="*/ 168542 h 1968850"/>
                <a:gd name="connsiteX1-27" fmla="*/ 5359437 w 6115521"/>
                <a:gd name="connsiteY1-28" fmla="*/ 0 h 1968850"/>
                <a:gd name="connsiteX2-29" fmla="*/ 6115521 w 6115521"/>
                <a:gd name="connsiteY2-30" fmla="*/ 756084 h 1968850"/>
                <a:gd name="connsiteX3-31" fmla="*/ 5359437 w 6115521"/>
                <a:gd name="connsiteY3-32" fmla="*/ 1512168 h 1968850"/>
                <a:gd name="connsiteX4-33" fmla="*/ 94937 w 6115521"/>
                <a:gd name="connsiteY4-34" fmla="*/ 1968850 h 1968850"/>
                <a:gd name="connsiteX5-35" fmla="*/ 0 w 6115521"/>
                <a:gd name="connsiteY5-36" fmla="*/ 168542 h 1968850"/>
                <a:gd name="connsiteX0-37" fmla="*/ 0 w 6115521"/>
                <a:gd name="connsiteY0-38" fmla="*/ 168542 h 1968850"/>
                <a:gd name="connsiteX1-39" fmla="*/ 5359437 w 6115521"/>
                <a:gd name="connsiteY1-40" fmla="*/ 0 h 1968850"/>
                <a:gd name="connsiteX2-41" fmla="*/ 6115521 w 6115521"/>
                <a:gd name="connsiteY2-42" fmla="*/ 756084 h 1968850"/>
                <a:gd name="connsiteX3-43" fmla="*/ 5359437 w 6115521"/>
                <a:gd name="connsiteY3-44" fmla="*/ 1512168 h 1968850"/>
                <a:gd name="connsiteX4-45" fmla="*/ 94937 w 6115521"/>
                <a:gd name="connsiteY4-46" fmla="*/ 1968850 h 1968850"/>
                <a:gd name="connsiteX5-47" fmla="*/ 0 w 6115521"/>
                <a:gd name="connsiteY5-48" fmla="*/ 168542 h 196885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6115521" h="1968850">
                  <a:moveTo>
                    <a:pt x="0" y="168542"/>
                  </a:moveTo>
                  <a:lnTo>
                    <a:pt x="5359437" y="0"/>
                  </a:lnTo>
                  <a:cubicBezTo>
                    <a:pt x="5777011" y="0"/>
                    <a:pt x="6115521" y="338510"/>
                    <a:pt x="6115521" y="756084"/>
                  </a:cubicBezTo>
                  <a:cubicBezTo>
                    <a:pt x="6115521" y="1173658"/>
                    <a:pt x="5777011" y="1512168"/>
                    <a:pt x="5359437" y="1512168"/>
                  </a:cubicBezTo>
                  <a:cubicBezTo>
                    <a:pt x="3604604" y="1664395"/>
                    <a:pt x="2111181" y="1663756"/>
                    <a:pt x="94937" y="1968850"/>
                  </a:cubicBezTo>
                  <a:cubicBezTo>
                    <a:pt x="94937" y="1464794"/>
                    <a:pt x="0" y="672598"/>
                    <a:pt x="0" y="168542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lIns="91440" tIns="45720" rIns="91440" bIns="4572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6" name="圆角矩形 2"/>
            <p:cNvSpPr/>
            <p:nvPr/>
          </p:nvSpPr>
          <p:spPr bwMode="auto">
            <a:xfrm>
              <a:off x="3419638" y="1475605"/>
              <a:ext cx="6051509" cy="787401"/>
            </a:xfrm>
            <a:custGeom>
              <a:avLst/>
              <a:gdLst/>
              <a:ahLst/>
              <a:cxnLst/>
              <a:rect l="l" t="t" r="r" b="b"/>
              <a:pathLst>
                <a:path w="6126070" h="1512168">
                  <a:moveTo>
                    <a:pt x="0" y="0"/>
                  </a:moveTo>
                  <a:lnTo>
                    <a:pt x="5369986" y="0"/>
                  </a:lnTo>
                  <a:cubicBezTo>
                    <a:pt x="5787560" y="0"/>
                    <a:pt x="6126070" y="338510"/>
                    <a:pt x="6126070" y="756084"/>
                  </a:cubicBezTo>
                  <a:cubicBezTo>
                    <a:pt x="6126070" y="1173658"/>
                    <a:pt x="5787560" y="1512168"/>
                    <a:pt x="5369986" y="1512168"/>
                  </a:cubicBezTo>
                  <a:lnTo>
                    <a:pt x="0" y="1512168"/>
                  </a:lnTo>
                  <a:close/>
                </a:path>
              </a:pathLst>
            </a:custGeom>
            <a:grpFill/>
            <a:ln w="57150" cap="flat" cmpd="sng" algn="ctr">
              <a:solidFill>
                <a:srgbClr val="5B9BD5">
                  <a:lumMod val="20000"/>
                  <a:lumOff val="80000"/>
                </a:srgbClr>
              </a:solidFill>
              <a:prstDash val="solid"/>
            </a:ln>
            <a:effectLst/>
          </p:spPr>
          <p:txBody>
            <a:bodyPr lIns="1248000" tIns="45720" rIns="91440" bIns="4572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800" kern="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辛词的艺术成就</a:t>
              </a:r>
              <a:r>
                <a:rPr lang="zh-CN" altLang="en-US" sz="2400" dirty="0" smtClean="0">
                  <a:sym typeface="+mn-ea"/>
                </a:rPr>
                <a:t> </a:t>
              </a:r>
              <a:endPara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7" name="圆角矩形 9"/>
            <p:cNvSpPr/>
            <p:nvPr/>
          </p:nvSpPr>
          <p:spPr bwMode="auto">
            <a:xfrm>
              <a:off x="3793632" y="1851017"/>
              <a:ext cx="636587" cy="412750"/>
            </a:xfrm>
            <a:custGeom>
              <a:avLst/>
              <a:gdLst/>
              <a:ahLst/>
              <a:cxnLst/>
              <a:rect l="l" t="t" r="r" b="b"/>
              <a:pathLst>
                <a:path w="1224136" h="792089">
                  <a:moveTo>
                    <a:pt x="0" y="0"/>
                  </a:moveTo>
                  <a:lnTo>
                    <a:pt x="971800" y="0"/>
                  </a:lnTo>
                  <a:cubicBezTo>
                    <a:pt x="1111161" y="0"/>
                    <a:pt x="1224136" y="112975"/>
                    <a:pt x="1224136" y="252336"/>
                  </a:cubicBezTo>
                  <a:lnTo>
                    <a:pt x="1224136" y="539753"/>
                  </a:lnTo>
                  <a:cubicBezTo>
                    <a:pt x="1224136" y="679114"/>
                    <a:pt x="1111161" y="792089"/>
                    <a:pt x="971800" y="792089"/>
                  </a:cubicBezTo>
                  <a:lnTo>
                    <a:pt x="0" y="792089"/>
                  </a:ln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lIns="91440" tIns="45720" rIns="91440" bIns="4572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8" name="任意多边形 17"/>
            <p:cNvSpPr/>
            <p:nvPr/>
          </p:nvSpPr>
          <p:spPr bwMode="auto">
            <a:xfrm>
              <a:off x="3283581" y="1400939"/>
              <a:ext cx="1241425" cy="787400"/>
            </a:xfrm>
            <a:custGeom>
              <a:avLst/>
              <a:gdLst>
                <a:gd name="connsiteX0" fmla="*/ 514593 w 1626717"/>
                <a:gd name="connsiteY0" fmla="*/ 0 h 1029186"/>
                <a:gd name="connsiteX1" fmla="*/ 1470265 w 1626717"/>
                <a:gd name="connsiteY1" fmla="*/ 0 h 1029186"/>
                <a:gd name="connsiteX2" fmla="*/ 1470265 w 1626717"/>
                <a:gd name="connsiteY2" fmla="*/ 377698 h 1029186"/>
                <a:gd name="connsiteX3" fmla="*/ 1626717 w 1626717"/>
                <a:gd name="connsiteY3" fmla="*/ 514593 h 1029186"/>
                <a:gd name="connsiteX4" fmla="*/ 1470265 w 1626717"/>
                <a:gd name="connsiteY4" fmla="*/ 651489 h 1029186"/>
                <a:gd name="connsiteX5" fmla="*/ 1470265 w 1626717"/>
                <a:gd name="connsiteY5" fmla="*/ 1029186 h 1029186"/>
                <a:gd name="connsiteX6" fmla="*/ 514593 w 1626717"/>
                <a:gd name="connsiteY6" fmla="*/ 1029186 h 1029186"/>
                <a:gd name="connsiteX7" fmla="*/ 0 w 1626717"/>
                <a:gd name="connsiteY7" fmla="*/ 514593 h 1029186"/>
                <a:gd name="connsiteX8" fmla="*/ 514593 w 1626717"/>
                <a:gd name="connsiteY8" fmla="*/ 0 h 1029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26717" h="1029186">
                  <a:moveTo>
                    <a:pt x="514593" y="0"/>
                  </a:moveTo>
                  <a:lnTo>
                    <a:pt x="1470265" y="0"/>
                  </a:lnTo>
                  <a:lnTo>
                    <a:pt x="1470265" y="377698"/>
                  </a:lnTo>
                  <a:lnTo>
                    <a:pt x="1626717" y="514593"/>
                  </a:lnTo>
                  <a:lnTo>
                    <a:pt x="1470265" y="651489"/>
                  </a:lnTo>
                  <a:lnTo>
                    <a:pt x="1470265" y="1029186"/>
                  </a:lnTo>
                  <a:lnTo>
                    <a:pt x="514593" y="1029186"/>
                  </a:lnTo>
                  <a:cubicBezTo>
                    <a:pt x="230391" y="1029186"/>
                    <a:pt x="0" y="798795"/>
                    <a:pt x="0" y="514593"/>
                  </a:cubicBezTo>
                  <a:cubicBezTo>
                    <a:pt x="0" y="230391"/>
                    <a:pt x="230391" y="0"/>
                    <a:pt x="514593" y="0"/>
                  </a:cubicBezTo>
                  <a:close/>
                </a:path>
              </a:pathLst>
            </a:custGeom>
            <a:grpFill/>
            <a:ln w="57150" cap="flat" cmpd="sng" algn="ctr">
              <a:solidFill>
                <a:srgbClr val="5B9BD5">
                  <a:lumMod val="20000"/>
                  <a:lumOff val="80000"/>
                </a:srgbClr>
              </a:solidFill>
              <a:prstDash val="solid"/>
            </a:ln>
            <a:effectLst/>
          </p:spPr>
          <p:txBody>
            <a:bodyPr lIns="91440" tIns="45720" rIns="91440" bIns="4572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4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02</a:t>
              </a:r>
              <a:endParaRPr kumimoji="0" lang="zh-CN" altLang="en-US" sz="4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0" y="80010"/>
            <a:ext cx="43053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6.1 </a:t>
            </a:r>
            <a:r>
              <a:rPr sz="1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辛词的题材内容</a:t>
            </a:r>
          </a:p>
        </p:txBody>
      </p:sp>
    </p:spTree>
    <p:extLst>
      <p:ext uri="{BB962C8B-B14F-4D97-AF65-F5344CB8AC3E}">
        <p14:creationId xmlns:p14="http://schemas.microsoft.com/office/powerpoint/2010/main" val="740802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62667" y="452159"/>
            <a:ext cx="5533697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第六章  辛弃疾与辛派词人 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762667" y="1312712"/>
            <a:ext cx="10807700" cy="19759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70000"/>
              </a:lnSpc>
            </a:pPr>
            <a:r>
              <a:rPr lang="zh-CN" altLang="zh-CN" sz="24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一、</a:t>
            </a:r>
            <a:r>
              <a:rPr lang="zh-CN" altLang="en-US" sz="24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辛弃疾</a:t>
            </a:r>
            <a:endParaRPr lang="en-US" altLang="zh-CN" sz="2400" b="1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indent="457200">
              <a:lnSpc>
                <a:spcPct val="170000"/>
              </a:lnSpc>
            </a:pPr>
            <a:r>
              <a:rPr lang="zh-CN" altLang="zh-CN" sz="2400" dirty="0" smtClean="0">
                <a:latin typeface="KaiTi" charset="-122"/>
                <a:ea typeface="KaiTi" charset="-122"/>
                <a:cs typeface="KaiTi" charset="-122"/>
              </a:rPr>
              <a:t>号</a:t>
            </a:r>
            <a:r>
              <a:rPr lang="zh-CN" altLang="zh-CN" sz="2400" dirty="0">
                <a:solidFill>
                  <a:srgbClr val="C00000"/>
                </a:solidFill>
                <a:latin typeface="KaiTi" charset="-122"/>
                <a:ea typeface="KaiTi" charset="-122"/>
                <a:cs typeface="KaiTi" charset="-122"/>
              </a:rPr>
              <a:t>稼轩居士</a:t>
            </a:r>
            <a:r>
              <a:rPr lang="zh-CN" altLang="zh-CN" sz="2400" dirty="0">
                <a:latin typeface="KaiTi" charset="-122"/>
                <a:ea typeface="KaiTi" charset="-122"/>
                <a:cs typeface="KaiTi" charset="-122"/>
              </a:rPr>
              <a:t>，词集《稼轩长短句》，又名《稼轩词》。</a:t>
            </a:r>
          </a:p>
          <a:p>
            <a:pPr>
              <a:lnSpc>
                <a:spcPct val="170000"/>
              </a:lnSpc>
            </a:pP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graphicFrame>
        <p:nvGraphicFramePr>
          <p:cNvPr id="7" name="图示 6"/>
          <p:cNvGraphicFramePr/>
          <p:nvPr/>
        </p:nvGraphicFramePr>
        <p:xfrm>
          <a:off x="9022080" y="-125996"/>
          <a:ext cx="3169920" cy="17398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文本框 3"/>
          <p:cNvSpPr txBox="1"/>
          <p:nvPr/>
        </p:nvSpPr>
        <p:spPr>
          <a:xfrm>
            <a:off x="0" y="80010"/>
            <a:ext cx="43053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sz="1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6.0辛弃疾生平与“稼轩体”</a:t>
            </a:r>
          </a:p>
        </p:txBody>
      </p:sp>
      <p:sp>
        <p:nvSpPr>
          <p:cNvPr id="5" name="矩形 4"/>
          <p:cNvSpPr/>
          <p:nvPr/>
        </p:nvSpPr>
        <p:spPr>
          <a:xfrm>
            <a:off x="762666" y="2844151"/>
            <a:ext cx="11429334" cy="26037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70000"/>
              </a:lnSpc>
              <a:buFont typeface="Wingdings" charset="2"/>
              <a:buChar char="Ø"/>
            </a:pPr>
            <a:r>
              <a:rPr lang="zh-CN" altLang="zh-CN" sz="2400" b="1" dirty="0" smtClean="0">
                <a:latin typeface="Microsoft YaHei" charset="-122"/>
                <a:ea typeface="Microsoft YaHei" charset="-122"/>
                <a:cs typeface="Microsoft YaHei" charset="-122"/>
              </a:rPr>
              <a:t>“</a:t>
            </a:r>
            <a:r>
              <a:rPr lang="zh-CN" altLang="zh-CN" sz="2400" b="1" dirty="0">
                <a:latin typeface="Microsoft YaHei" charset="-122"/>
                <a:ea typeface="Microsoft YaHei" charset="-122"/>
                <a:cs typeface="Microsoft YaHei" charset="-122"/>
              </a:rPr>
              <a:t>稼轩体</a:t>
            </a:r>
            <a:r>
              <a:rPr lang="zh-CN" altLang="zh-CN" sz="2400" b="1" dirty="0" smtClean="0">
                <a:latin typeface="Microsoft YaHei" charset="-122"/>
                <a:ea typeface="Microsoft YaHei" charset="-122"/>
                <a:cs typeface="Microsoft YaHei" charset="-122"/>
              </a:rPr>
              <a:t>”</a:t>
            </a:r>
            <a:r>
              <a:rPr lang="zh-CN" altLang="en-US" sz="2400" b="1" dirty="0" smtClean="0">
                <a:solidFill>
                  <a:srgbClr val="00B050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［选择／名词］</a:t>
            </a:r>
            <a:endParaRPr lang="zh-CN" altLang="zh-CN" sz="2400" b="1" dirty="0">
              <a:solidFill>
                <a:srgbClr val="00B05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indent="457200">
              <a:lnSpc>
                <a:spcPct val="170000"/>
              </a:lnSpc>
            </a:pP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“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稼轩体”指的是南宋中叶杰出词人辛弃疾的</a:t>
            </a:r>
            <a:r>
              <a:rPr lang="zh-CN" altLang="en-US" sz="2400" b="1" dirty="0">
                <a:latin typeface="Microsoft YaHei" charset="-122"/>
                <a:ea typeface="Microsoft YaHei" charset="-122"/>
                <a:cs typeface="Microsoft YaHei" charset="-122"/>
              </a:rPr>
              <a:t>词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。</a:t>
            </a:r>
            <a:endParaRPr lang="en-US" altLang="zh-CN" sz="2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indent="457200">
              <a:lnSpc>
                <a:spcPct val="170000"/>
              </a:lnSpc>
            </a:pPr>
            <a:r>
              <a:rPr lang="zh-CN" altLang="zh-CN" sz="2400" dirty="0" smtClean="0">
                <a:latin typeface="KaiTi" charset="-122"/>
                <a:ea typeface="KaiTi" charset="-122"/>
                <a:cs typeface="KaiTi" charset="-122"/>
              </a:rPr>
              <a:t>辛弃</a:t>
            </a:r>
            <a:r>
              <a:rPr lang="zh-CN" altLang="zh-CN" sz="2400" dirty="0">
                <a:latin typeface="KaiTi" charset="-122"/>
                <a:ea typeface="KaiTi" charset="-122"/>
                <a:cs typeface="KaiTi" charset="-122"/>
              </a:rPr>
              <a:t>疾的词发出了</a:t>
            </a:r>
            <a:r>
              <a:rPr lang="zh-CN" altLang="en-US" sz="2400" dirty="0">
                <a:latin typeface="KaiTi" charset="-122"/>
                <a:ea typeface="KaiTi" charset="-122"/>
                <a:cs typeface="KaiTi" charset="-122"/>
              </a:rPr>
              <a:t>“</a:t>
            </a:r>
            <a:r>
              <a:rPr lang="zh-CN" altLang="zh-CN" sz="2400" dirty="0">
                <a:solidFill>
                  <a:srgbClr val="FF0000"/>
                </a:solidFill>
                <a:latin typeface="KaiTi" charset="-122"/>
                <a:ea typeface="KaiTi" charset="-122"/>
                <a:cs typeface="KaiTi" charset="-122"/>
              </a:rPr>
              <a:t>时代的最强音</a:t>
            </a:r>
            <a:r>
              <a:rPr lang="zh-CN" altLang="en-US" sz="2400" dirty="0" smtClean="0">
                <a:latin typeface="KaiTi" charset="-122"/>
                <a:ea typeface="KaiTi" charset="-122"/>
                <a:cs typeface="KaiTi" charset="-122"/>
              </a:rPr>
              <a:t>”</a:t>
            </a:r>
            <a:r>
              <a:rPr lang="zh-CN" altLang="zh-CN" sz="2400" dirty="0" smtClean="0">
                <a:latin typeface="KaiTi" charset="-122"/>
                <a:ea typeface="KaiTi" charset="-122"/>
                <a:cs typeface="KaiTi" charset="-122"/>
              </a:rPr>
              <a:t>，</a:t>
            </a:r>
            <a:r>
              <a:rPr lang="zh-CN" altLang="zh-CN" sz="2400" dirty="0">
                <a:latin typeface="KaiTi" charset="-122"/>
                <a:ea typeface="KaiTi" charset="-122"/>
                <a:cs typeface="KaiTi" charset="-122"/>
              </a:rPr>
              <a:t>代表了南宋</a:t>
            </a:r>
            <a:r>
              <a:rPr lang="zh-CN" altLang="zh-CN" sz="2400" dirty="0">
                <a:solidFill>
                  <a:srgbClr val="FF0000"/>
                </a:solidFill>
                <a:latin typeface="KaiTi" charset="-122"/>
                <a:ea typeface="KaiTi" charset="-122"/>
                <a:cs typeface="KaiTi" charset="-122"/>
              </a:rPr>
              <a:t>爱国词的最高成就</a:t>
            </a:r>
            <a:r>
              <a:rPr lang="zh-CN" altLang="zh-CN" sz="2400" dirty="0" smtClean="0">
                <a:latin typeface="KaiTi" charset="-122"/>
                <a:ea typeface="KaiTi" charset="-122"/>
                <a:cs typeface="KaiTi" charset="-122"/>
              </a:rPr>
              <a:t>。</a:t>
            </a:r>
            <a:r>
              <a:rPr lang="zh-CN" altLang="en-US" sz="2400" dirty="0" smtClean="0">
                <a:latin typeface="KaiTi" charset="-122"/>
                <a:ea typeface="KaiTi" charset="-122"/>
                <a:cs typeface="KaiTi" charset="-122"/>
              </a:rPr>
              <a:t>   </a:t>
            </a:r>
            <a:endParaRPr lang="en-US" altLang="zh-CN" sz="2400" dirty="0" smtClean="0">
              <a:latin typeface="KaiTi" charset="-122"/>
              <a:ea typeface="KaiTi" charset="-122"/>
              <a:cs typeface="KaiTi" charset="-122"/>
            </a:endParaRPr>
          </a:p>
          <a:p>
            <a:pPr indent="457200">
              <a:lnSpc>
                <a:spcPct val="170000"/>
              </a:lnSpc>
            </a:pPr>
            <a:r>
              <a:rPr lang="zh-CN" altLang="en-US" sz="2400" dirty="0" smtClean="0">
                <a:latin typeface="KaiTi" charset="-122"/>
                <a:ea typeface="KaiTi" charset="-122"/>
                <a:cs typeface="KaiTi" charset="-122"/>
              </a:rPr>
              <a:t>其</a:t>
            </a:r>
            <a:r>
              <a:rPr lang="zh-CN" altLang="zh-CN" sz="2400" dirty="0" smtClean="0">
                <a:latin typeface="KaiTi" charset="-122"/>
                <a:ea typeface="KaiTi" charset="-122"/>
                <a:cs typeface="KaiTi" charset="-122"/>
              </a:rPr>
              <a:t>词</a:t>
            </a:r>
            <a:r>
              <a:rPr lang="zh-CN" altLang="zh-CN" sz="2400" dirty="0">
                <a:latin typeface="KaiTi" charset="-122"/>
                <a:ea typeface="KaiTi" charset="-122"/>
                <a:cs typeface="KaiTi" charset="-122"/>
              </a:rPr>
              <a:t>达到了</a:t>
            </a:r>
            <a:r>
              <a:rPr lang="zh-CN" altLang="zh-CN" sz="2400" dirty="0">
                <a:solidFill>
                  <a:srgbClr val="FF0000"/>
                </a:solidFill>
                <a:latin typeface="KaiTi" charset="-122"/>
                <a:ea typeface="KaiTi" charset="-122"/>
                <a:cs typeface="KaiTi" charset="-122"/>
              </a:rPr>
              <a:t>词体艺术的高峰</a:t>
            </a:r>
            <a:r>
              <a:rPr lang="zh-CN" altLang="zh-CN" sz="2400" dirty="0">
                <a:latin typeface="KaiTi" charset="-122"/>
                <a:ea typeface="KaiTi" charset="-122"/>
                <a:cs typeface="KaiTi" charset="-122"/>
              </a:rPr>
              <a:t>，形成了备受称道的“稼轩体”。</a:t>
            </a:r>
            <a:endParaRPr lang="zh-CN" altLang="en-US" sz="2400" dirty="0">
              <a:latin typeface="KaiTi" charset="-122"/>
              <a:ea typeface="KaiTi" charset="-122"/>
              <a:cs typeface="KaiT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29546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9A97C3-AF9F-524B-BCB6-7987EEDA47D3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11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52230" name="文本框 18"/>
          <p:cNvSpPr txBox="1"/>
          <p:nvPr/>
        </p:nvSpPr>
        <p:spPr>
          <a:xfrm>
            <a:off x="2037080" y="645584"/>
            <a:ext cx="2153920" cy="5378449"/>
          </a:xfrm>
          <a:prstGeom prst="rect">
            <a:avLst/>
          </a:prstGeom>
          <a:noFill/>
          <a:ln w="9525">
            <a:noFill/>
          </a:ln>
        </p:spPr>
        <p:txBody>
          <a:bodyPr vert="eaVert">
            <a:spAutoFit/>
          </a:bodyPr>
          <a:lstStyle/>
          <a:p>
            <a:pPr algn="ctr" eaLnBrk="1" hangingPunct="1">
              <a:lnSpc>
                <a:spcPct val="150000"/>
              </a:lnSpc>
            </a:pPr>
            <a:r>
              <a:rPr lang="zh-CN" altLang="en-US" sz="4265" dirty="0">
                <a:solidFill>
                  <a:srgbClr val="0070C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第一章</a:t>
            </a:r>
            <a:endParaRPr lang="en-US" altLang="zh-CN" sz="4265" dirty="0">
              <a:solidFill>
                <a:srgbClr val="0070C0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  <a:p>
            <a:pPr algn="ctr" eaLnBrk="1" hangingPunct="1">
              <a:lnSpc>
                <a:spcPct val="150000"/>
              </a:lnSpc>
            </a:pPr>
            <a:r>
              <a:rPr lang="zh-CN" altLang="en-US" sz="4265" dirty="0">
                <a:solidFill>
                  <a:srgbClr val="0070C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北宋初期文学</a:t>
            </a:r>
          </a:p>
        </p:txBody>
      </p:sp>
      <p:grpSp>
        <p:nvGrpSpPr>
          <p:cNvPr id="52227" name="组合 3"/>
          <p:cNvGrpSpPr/>
          <p:nvPr/>
        </p:nvGrpSpPr>
        <p:grpSpPr>
          <a:xfrm>
            <a:off x="4956176" y="646007"/>
            <a:ext cx="5532120" cy="1162049"/>
            <a:chOff x="3283581" y="1400939"/>
            <a:chExt cx="6970893" cy="1096130"/>
          </a:xfrm>
        </p:grpSpPr>
        <p:sp>
          <p:nvSpPr>
            <p:cNvPr id="5" name="圆角矩形 2"/>
            <p:cNvSpPr/>
            <p:nvPr>
              <p:custDataLst>
                <p:tags r:id="rId1"/>
              </p:custDataLst>
            </p:nvPr>
          </p:nvSpPr>
          <p:spPr bwMode="auto">
            <a:xfrm rot="460042">
              <a:off x="4259762" y="1610581"/>
              <a:ext cx="4371476" cy="886488"/>
            </a:xfrm>
            <a:custGeom>
              <a:avLst/>
              <a:gdLst>
                <a:gd name="connsiteX0" fmla="*/ 0 w 6126070"/>
                <a:gd name="connsiteY0" fmla="*/ 0 h 1717168"/>
                <a:gd name="connsiteX1" fmla="*/ 5369986 w 6126070"/>
                <a:gd name="connsiteY1" fmla="*/ 0 h 1717168"/>
                <a:gd name="connsiteX2" fmla="*/ 6126070 w 6126070"/>
                <a:gd name="connsiteY2" fmla="*/ 756084 h 1717168"/>
                <a:gd name="connsiteX3" fmla="*/ 5369986 w 6126070"/>
                <a:gd name="connsiteY3" fmla="*/ 1512168 h 1717168"/>
                <a:gd name="connsiteX4" fmla="*/ 100439 w 6126070"/>
                <a:gd name="connsiteY4" fmla="*/ 1717168 h 1717168"/>
                <a:gd name="connsiteX5" fmla="*/ 0 w 6126070"/>
                <a:gd name="connsiteY5" fmla="*/ 0 h 1717168"/>
                <a:gd name="connsiteX0-1" fmla="*/ 0 w 6115521"/>
                <a:gd name="connsiteY0-2" fmla="*/ 168542 h 1717168"/>
                <a:gd name="connsiteX1-3" fmla="*/ 5359437 w 6115521"/>
                <a:gd name="connsiteY1-4" fmla="*/ 0 h 1717168"/>
                <a:gd name="connsiteX2-5" fmla="*/ 6115521 w 6115521"/>
                <a:gd name="connsiteY2-6" fmla="*/ 756084 h 1717168"/>
                <a:gd name="connsiteX3-7" fmla="*/ 5359437 w 6115521"/>
                <a:gd name="connsiteY3-8" fmla="*/ 1512168 h 1717168"/>
                <a:gd name="connsiteX4-9" fmla="*/ 89890 w 6115521"/>
                <a:gd name="connsiteY4-10" fmla="*/ 1717168 h 1717168"/>
                <a:gd name="connsiteX5-11" fmla="*/ 0 w 6115521"/>
                <a:gd name="connsiteY5-12" fmla="*/ 168542 h 1717168"/>
                <a:gd name="connsiteX0-13" fmla="*/ 0 w 6115521"/>
                <a:gd name="connsiteY0-14" fmla="*/ 168542 h 1968850"/>
                <a:gd name="connsiteX1-15" fmla="*/ 5359437 w 6115521"/>
                <a:gd name="connsiteY1-16" fmla="*/ 0 h 1968850"/>
                <a:gd name="connsiteX2-17" fmla="*/ 6115521 w 6115521"/>
                <a:gd name="connsiteY2-18" fmla="*/ 756084 h 1968850"/>
                <a:gd name="connsiteX3-19" fmla="*/ 5359437 w 6115521"/>
                <a:gd name="connsiteY3-20" fmla="*/ 1512168 h 1968850"/>
                <a:gd name="connsiteX4-21" fmla="*/ 94937 w 6115521"/>
                <a:gd name="connsiteY4-22" fmla="*/ 1968850 h 1968850"/>
                <a:gd name="connsiteX5-23" fmla="*/ 0 w 6115521"/>
                <a:gd name="connsiteY5-24" fmla="*/ 168542 h 1968850"/>
                <a:gd name="connsiteX0-25" fmla="*/ 0 w 6115521"/>
                <a:gd name="connsiteY0-26" fmla="*/ 168542 h 1968850"/>
                <a:gd name="connsiteX1-27" fmla="*/ 5359437 w 6115521"/>
                <a:gd name="connsiteY1-28" fmla="*/ 0 h 1968850"/>
                <a:gd name="connsiteX2-29" fmla="*/ 6115521 w 6115521"/>
                <a:gd name="connsiteY2-30" fmla="*/ 756084 h 1968850"/>
                <a:gd name="connsiteX3-31" fmla="*/ 5359437 w 6115521"/>
                <a:gd name="connsiteY3-32" fmla="*/ 1512168 h 1968850"/>
                <a:gd name="connsiteX4-33" fmla="*/ 94937 w 6115521"/>
                <a:gd name="connsiteY4-34" fmla="*/ 1968850 h 1968850"/>
                <a:gd name="connsiteX5-35" fmla="*/ 0 w 6115521"/>
                <a:gd name="connsiteY5-36" fmla="*/ 168542 h 1968850"/>
                <a:gd name="connsiteX0-37" fmla="*/ 0 w 6115521"/>
                <a:gd name="connsiteY0-38" fmla="*/ 168542 h 1968850"/>
                <a:gd name="connsiteX1-39" fmla="*/ 5359437 w 6115521"/>
                <a:gd name="connsiteY1-40" fmla="*/ 0 h 1968850"/>
                <a:gd name="connsiteX2-41" fmla="*/ 6115521 w 6115521"/>
                <a:gd name="connsiteY2-42" fmla="*/ 756084 h 1968850"/>
                <a:gd name="connsiteX3-43" fmla="*/ 5359437 w 6115521"/>
                <a:gd name="connsiteY3-44" fmla="*/ 1512168 h 1968850"/>
                <a:gd name="connsiteX4-45" fmla="*/ 94937 w 6115521"/>
                <a:gd name="connsiteY4-46" fmla="*/ 1968850 h 1968850"/>
                <a:gd name="connsiteX5-47" fmla="*/ 0 w 6115521"/>
                <a:gd name="connsiteY5-48" fmla="*/ 168542 h 196885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6115521" h="1968850">
                  <a:moveTo>
                    <a:pt x="0" y="168542"/>
                  </a:moveTo>
                  <a:lnTo>
                    <a:pt x="5359437" y="0"/>
                  </a:lnTo>
                  <a:cubicBezTo>
                    <a:pt x="5777011" y="0"/>
                    <a:pt x="6115521" y="338510"/>
                    <a:pt x="6115521" y="756084"/>
                  </a:cubicBezTo>
                  <a:cubicBezTo>
                    <a:pt x="6115521" y="1173658"/>
                    <a:pt x="5777011" y="1512168"/>
                    <a:pt x="5359437" y="1512168"/>
                  </a:cubicBezTo>
                  <a:cubicBezTo>
                    <a:pt x="3604604" y="1664395"/>
                    <a:pt x="2111181" y="1663756"/>
                    <a:pt x="94937" y="1968850"/>
                  </a:cubicBezTo>
                  <a:cubicBezTo>
                    <a:pt x="94937" y="1464794"/>
                    <a:pt x="0" y="672598"/>
                    <a:pt x="0" y="168542"/>
                  </a:cubicBezTo>
                  <a:close/>
                </a:path>
              </a:pathLst>
            </a:custGeom>
            <a:solidFill>
              <a:srgbClr val="5B9BD5">
                <a:lumMod val="7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lIns="91440" tIns="45720" rIns="91440" bIns="4572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" name="圆角矩形 2"/>
            <p:cNvSpPr/>
            <p:nvPr>
              <p:custDataLst>
                <p:tags r:id="rId2"/>
              </p:custDataLst>
            </p:nvPr>
          </p:nvSpPr>
          <p:spPr bwMode="auto">
            <a:xfrm>
              <a:off x="3283581" y="1456644"/>
              <a:ext cx="6970893" cy="786459"/>
            </a:xfrm>
            <a:custGeom>
              <a:avLst/>
              <a:gdLst/>
              <a:ahLst/>
              <a:cxnLst/>
              <a:rect l="l" t="t" r="r" b="b"/>
              <a:pathLst>
                <a:path w="6126070" h="1512168">
                  <a:moveTo>
                    <a:pt x="0" y="0"/>
                  </a:moveTo>
                  <a:lnTo>
                    <a:pt x="5369986" y="0"/>
                  </a:lnTo>
                  <a:cubicBezTo>
                    <a:pt x="5787560" y="0"/>
                    <a:pt x="6126070" y="338510"/>
                    <a:pt x="6126070" y="756084"/>
                  </a:cubicBezTo>
                  <a:cubicBezTo>
                    <a:pt x="6126070" y="1173658"/>
                    <a:pt x="5787560" y="1512168"/>
                    <a:pt x="5369986" y="1512168"/>
                  </a:cubicBezTo>
                  <a:lnTo>
                    <a:pt x="0" y="1512168"/>
                  </a:lnTo>
                  <a:close/>
                </a:path>
              </a:pathLst>
            </a:custGeom>
            <a:solidFill>
              <a:srgbClr val="5B9BD5">
                <a:lumMod val="75000"/>
              </a:srgbClr>
            </a:solidFill>
            <a:ln w="57150" cap="flat" cmpd="sng" algn="ctr">
              <a:solidFill>
                <a:srgbClr val="5B9BD5">
                  <a:lumMod val="20000"/>
                  <a:lumOff val="80000"/>
                </a:srgbClr>
              </a:solidFill>
              <a:prstDash val="solid"/>
            </a:ln>
            <a:effectLst/>
          </p:spPr>
          <p:txBody>
            <a:bodyPr lIns="1248000" tIns="45720" rIns="91440" bIns="45720" anchor="ctr"/>
            <a:lstStyle/>
            <a:p>
              <a:pPr marL="0" marR="0" lvl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800" kern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王禹偁与宋初文风和诗风 </a:t>
              </a:r>
              <a:endPara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endParaRPr>
            </a:p>
          </p:txBody>
        </p:sp>
        <p:sp>
          <p:nvSpPr>
            <p:cNvPr id="7" name="圆角矩形 9"/>
            <p:cNvSpPr/>
            <p:nvPr>
              <p:custDataLst>
                <p:tags r:id="rId3"/>
              </p:custDataLst>
            </p:nvPr>
          </p:nvSpPr>
          <p:spPr bwMode="auto">
            <a:xfrm>
              <a:off x="3793008" y="1850172"/>
              <a:ext cx="637452" cy="413296"/>
            </a:xfrm>
            <a:custGeom>
              <a:avLst/>
              <a:gdLst/>
              <a:ahLst/>
              <a:cxnLst/>
              <a:rect l="l" t="t" r="r" b="b"/>
              <a:pathLst>
                <a:path w="1224136" h="792089">
                  <a:moveTo>
                    <a:pt x="0" y="0"/>
                  </a:moveTo>
                  <a:lnTo>
                    <a:pt x="971800" y="0"/>
                  </a:lnTo>
                  <a:cubicBezTo>
                    <a:pt x="1111161" y="0"/>
                    <a:pt x="1224136" y="112975"/>
                    <a:pt x="1224136" y="252336"/>
                  </a:cubicBezTo>
                  <a:lnTo>
                    <a:pt x="1224136" y="539753"/>
                  </a:lnTo>
                  <a:cubicBezTo>
                    <a:pt x="1224136" y="679114"/>
                    <a:pt x="1111161" y="792089"/>
                    <a:pt x="971800" y="792089"/>
                  </a:cubicBezTo>
                  <a:lnTo>
                    <a:pt x="0" y="792089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5B9BD5">
                    <a:lumMod val="50000"/>
                  </a:srgbClr>
                </a:gs>
                <a:gs pos="71000">
                  <a:srgbClr val="5B9BD5">
                    <a:lumMod val="75000"/>
                  </a:srgbClr>
                </a:gs>
                <a:gs pos="100000">
                  <a:srgbClr val="5B9BD5"/>
                </a:gs>
              </a:gsLst>
              <a:lin ang="10800000" scaled="1"/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 lIns="91440" tIns="45720" rIns="91440" bIns="4572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" name="任意多边形 7"/>
            <p:cNvSpPr/>
            <p:nvPr>
              <p:custDataLst>
                <p:tags r:id="rId4"/>
              </p:custDataLst>
            </p:nvPr>
          </p:nvSpPr>
          <p:spPr bwMode="auto">
            <a:xfrm>
              <a:off x="3283581" y="1400939"/>
              <a:ext cx="1240229" cy="786658"/>
            </a:xfrm>
            <a:custGeom>
              <a:avLst/>
              <a:gdLst>
                <a:gd name="connsiteX0" fmla="*/ 514593 w 1626717"/>
                <a:gd name="connsiteY0" fmla="*/ 0 h 1029186"/>
                <a:gd name="connsiteX1" fmla="*/ 1470265 w 1626717"/>
                <a:gd name="connsiteY1" fmla="*/ 0 h 1029186"/>
                <a:gd name="connsiteX2" fmla="*/ 1470265 w 1626717"/>
                <a:gd name="connsiteY2" fmla="*/ 377698 h 1029186"/>
                <a:gd name="connsiteX3" fmla="*/ 1626717 w 1626717"/>
                <a:gd name="connsiteY3" fmla="*/ 514593 h 1029186"/>
                <a:gd name="connsiteX4" fmla="*/ 1470265 w 1626717"/>
                <a:gd name="connsiteY4" fmla="*/ 651489 h 1029186"/>
                <a:gd name="connsiteX5" fmla="*/ 1470265 w 1626717"/>
                <a:gd name="connsiteY5" fmla="*/ 1029186 h 1029186"/>
                <a:gd name="connsiteX6" fmla="*/ 514593 w 1626717"/>
                <a:gd name="connsiteY6" fmla="*/ 1029186 h 1029186"/>
                <a:gd name="connsiteX7" fmla="*/ 0 w 1626717"/>
                <a:gd name="connsiteY7" fmla="*/ 514593 h 1029186"/>
                <a:gd name="connsiteX8" fmla="*/ 514593 w 1626717"/>
                <a:gd name="connsiteY8" fmla="*/ 0 h 1029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26717" h="1029186">
                  <a:moveTo>
                    <a:pt x="514593" y="0"/>
                  </a:moveTo>
                  <a:lnTo>
                    <a:pt x="1470265" y="0"/>
                  </a:lnTo>
                  <a:lnTo>
                    <a:pt x="1470265" y="377698"/>
                  </a:lnTo>
                  <a:lnTo>
                    <a:pt x="1626717" y="514593"/>
                  </a:lnTo>
                  <a:lnTo>
                    <a:pt x="1470265" y="651489"/>
                  </a:lnTo>
                  <a:lnTo>
                    <a:pt x="1470265" y="1029186"/>
                  </a:lnTo>
                  <a:lnTo>
                    <a:pt x="514593" y="1029186"/>
                  </a:lnTo>
                  <a:cubicBezTo>
                    <a:pt x="230391" y="1029186"/>
                    <a:pt x="0" y="798795"/>
                    <a:pt x="0" y="514593"/>
                  </a:cubicBezTo>
                  <a:cubicBezTo>
                    <a:pt x="0" y="230391"/>
                    <a:pt x="230391" y="0"/>
                    <a:pt x="514593" y="0"/>
                  </a:cubicBezTo>
                  <a:close/>
                </a:path>
              </a:pathLst>
            </a:custGeom>
            <a:solidFill>
              <a:srgbClr val="5B9BD5">
                <a:lumMod val="75000"/>
              </a:srgbClr>
            </a:solidFill>
            <a:ln w="57150" cap="flat" cmpd="sng" algn="ctr">
              <a:solidFill>
                <a:srgbClr val="5B9BD5">
                  <a:lumMod val="20000"/>
                  <a:lumOff val="80000"/>
                </a:srgbClr>
              </a:solidFill>
              <a:prstDash val="solid"/>
            </a:ln>
            <a:effectLst/>
          </p:spPr>
          <p:txBody>
            <a:bodyPr lIns="91440" tIns="45720" rIns="91440" bIns="4572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4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01</a:t>
              </a:r>
              <a:endParaRPr kumimoji="0" lang="zh-CN" altLang="en-US" sz="4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4895215" y="2453005"/>
            <a:ext cx="5532755" cy="1172845"/>
            <a:chOff x="3283581" y="1400939"/>
            <a:chExt cx="6187566" cy="1096130"/>
          </a:xfrm>
          <a:solidFill>
            <a:schemeClr val="accent1">
              <a:lumMod val="75000"/>
            </a:schemeClr>
          </a:solidFill>
        </p:grpSpPr>
        <p:sp>
          <p:nvSpPr>
            <p:cNvPr id="10" name="圆角矩形 2"/>
            <p:cNvSpPr/>
            <p:nvPr/>
          </p:nvSpPr>
          <p:spPr bwMode="auto">
            <a:xfrm rot="460042">
              <a:off x="4260006" y="1610363"/>
              <a:ext cx="4369931" cy="886706"/>
            </a:xfrm>
            <a:custGeom>
              <a:avLst/>
              <a:gdLst>
                <a:gd name="connsiteX0" fmla="*/ 0 w 6126070"/>
                <a:gd name="connsiteY0" fmla="*/ 0 h 1717168"/>
                <a:gd name="connsiteX1" fmla="*/ 5369986 w 6126070"/>
                <a:gd name="connsiteY1" fmla="*/ 0 h 1717168"/>
                <a:gd name="connsiteX2" fmla="*/ 6126070 w 6126070"/>
                <a:gd name="connsiteY2" fmla="*/ 756084 h 1717168"/>
                <a:gd name="connsiteX3" fmla="*/ 5369986 w 6126070"/>
                <a:gd name="connsiteY3" fmla="*/ 1512168 h 1717168"/>
                <a:gd name="connsiteX4" fmla="*/ 100439 w 6126070"/>
                <a:gd name="connsiteY4" fmla="*/ 1717168 h 1717168"/>
                <a:gd name="connsiteX5" fmla="*/ 0 w 6126070"/>
                <a:gd name="connsiteY5" fmla="*/ 0 h 1717168"/>
                <a:gd name="connsiteX0-1" fmla="*/ 0 w 6115521"/>
                <a:gd name="connsiteY0-2" fmla="*/ 168542 h 1717168"/>
                <a:gd name="connsiteX1-3" fmla="*/ 5359437 w 6115521"/>
                <a:gd name="connsiteY1-4" fmla="*/ 0 h 1717168"/>
                <a:gd name="connsiteX2-5" fmla="*/ 6115521 w 6115521"/>
                <a:gd name="connsiteY2-6" fmla="*/ 756084 h 1717168"/>
                <a:gd name="connsiteX3-7" fmla="*/ 5359437 w 6115521"/>
                <a:gd name="connsiteY3-8" fmla="*/ 1512168 h 1717168"/>
                <a:gd name="connsiteX4-9" fmla="*/ 89890 w 6115521"/>
                <a:gd name="connsiteY4-10" fmla="*/ 1717168 h 1717168"/>
                <a:gd name="connsiteX5-11" fmla="*/ 0 w 6115521"/>
                <a:gd name="connsiteY5-12" fmla="*/ 168542 h 1717168"/>
                <a:gd name="connsiteX0-13" fmla="*/ 0 w 6115521"/>
                <a:gd name="connsiteY0-14" fmla="*/ 168542 h 1968850"/>
                <a:gd name="connsiteX1-15" fmla="*/ 5359437 w 6115521"/>
                <a:gd name="connsiteY1-16" fmla="*/ 0 h 1968850"/>
                <a:gd name="connsiteX2-17" fmla="*/ 6115521 w 6115521"/>
                <a:gd name="connsiteY2-18" fmla="*/ 756084 h 1968850"/>
                <a:gd name="connsiteX3-19" fmla="*/ 5359437 w 6115521"/>
                <a:gd name="connsiteY3-20" fmla="*/ 1512168 h 1968850"/>
                <a:gd name="connsiteX4-21" fmla="*/ 94937 w 6115521"/>
                <a:gd name="connsiteY4-22" fmla="*/ 1968850 h 1968850"/>
                <a:gd name="connsiteX5-23" fmla="*/ 0 w 6115521"/>
                <a:gd name="connsiteY5-24" fmla="*/ 168542 h 1968850"/>
                <a:gd name="connsiteX0-25" fmla="*/ 0 w 6115521"/>
                <a:gd name="connsiteY0-26" fmla="*/ 168542 h 1968850"/>
                <a:gd name="connsiteX1-27" fmla="*/ 5359437 w 6115521"/>
                <a:gd name="connsiteY1-28" fmla="*/ 0 h 1968850"/>
                <a:gd name="connsiteX2-29" fmla="*/ 6115521 w 6115521"/>
                <a:gd name="connsiteY2-30" fmla="*/ 756084 h 1968850"/>
                <a:gd name="connsiteX3-31" fmla="*/ 5359437 w 6115521"/>
                <a:gd name="connsiteY3-32" fmla="*/ 1512168 h 1968850"/>
                <a:gd name="connsiteX4-33" fmla="*/ 94937 w 6115521"/>
                <a:gd name="connsiteY4-34" fmla="*/ 1968850 h 1968850"/>
                <a:gd name="connsiteX5-35" fmla="*/ 0 w 6115521"/>
                <a:gd name="connsiteY5-36" fmla="*/ 168542 h 1968850"/>
                <a:gd name="connsiteX0-37" fmla="*/ 0 w 6115521"/>
                <a:gd name="connsiteY0-38" fmla="*/ 168542 h 1968850"/>
                <a:gd name="connsiteX1-39" fmla="*/ 5359437 w 6115521"/>
                <a:gd name="connsiteY1-40" fmla="*/ 0 h 1968850"/>
                <a:gd name="connsiteX2-41" fmla="*/ 6115521 w 6115521"/>
                <a:gd name="connsiteY2-42" fmla="*/ 756084 h 1968850"/>
                <a:gd name="connsiteX3-43" fmla="*/ 5359437 w 6115521"/>
                <a:gd name="connsiteY3-44" fmla="*/ 1512168 h 1968850"/>
                <a:gd name="connsiteX4-45" fmla="*/ 94937 w 6115521"/>
                <a:gd name="connsiteY4-46" fmla="*/ 1968850 h 1968850"/>
                <a:gd name="connsiteX5-47" fmla="*/ 0 w 6115521"/>
                <a:gd name="connsiteY5-48" fmla="*/ 168542 h 196885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6115521" h="1968850">
                  <a:moveTo>
                    <a:pt x="0" y="168542"/>
                  </a:moveTo>
                  <a:lnTo>
                    <a:pt x="5359437" y="0"/>
                  </a:lnTo>
                  <a:cubicBezTo>
                    <a:pt x="5777011" y="0"/>
                    <a:pt x="6115521" y="338510"/>
                    <a:pt x="6115521" y="756084"/>
                  </a:cubicBezTo>
                  <a:cubicBezTo>
                    <a:pt x="6115521" y="1173658"/>
                    <a:pt x="5777011" y="1512168"/>
                    <a:pt x="5359437" y="1512168"/>
                  </a:cubicBezTo>
                  <a:cubicBezTo>
                    <a:pt x="3604604" y="1664395"/>
                    <a:pt x="2111181" y="1663756"/>
                    <a:pt x="94937" y="1968850"/>
                  </a:cubicBezTo>
                  <a:cubicBezTo>
                    <a:pt x="94937" y="1464794"/>
                    <a:pt x="0" y="672598"/>
                    <a:pt x="0" y="168542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lIns="91440" tIns="45720" rIns="91440" bIns="4572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1" name="圆角矩形 2"/>
            <p:cNvSpPr/>
            <p:nvPr/>
          </p:nvSpPr>
          <p:spPr bwMode="auto">
            <a:xfrm>
              <a:off x="3419638" y="1475605"/>
              <a:ext cx="6051509" cy="787401"/>
            </a:xfrm>
            <a:custGeom>
              <a:avLst/>
              <a:gdLst/>
              <a:ahLst/>
              <a:cxnLst/>
              <a:rect l="l" t="t" r="r" b="b"/>
              <a:pathLst>
                <a:path w="6126070" h="1512168">
                  <a:moveTo>
                    <a:pt x="0" y="0"/>
                  </a:moveTo>
                  <a:lnTo>
                    <a:pt x="5369986" y="0"/>
                  </a:lnTo>
                  <a:cubicBezTo>
                    <a:pt x="5787560" y="0"/>
                    <a:pt x="6126070" y="338510"/>
                    <a:pt x="6126070" y="756084"/>
                  </a:cubicBezTo>
                  <a:cubicBezTo>
                    <a:pt x="6126070" y="1173658"/>
                    <a:pt x="5787560" y="1512168"/>
                    <a:pt x="5369986" y="1512168"/>
                  </a:cubicBezTo>
                  <a:lnTo>
                    <a:pt x="0" y="1512168"/>
                  </a:lnTo>
                  <a:close/>
                </a:path>
              </a:pathLst>
            </a:custGeom>
            <a:grpFill/>
            <a:ln w="57150" cap="flat" cmpd="sng" algn="ctr">
              <a:solidFill>
                <a:srgbClr val="5B9BD5">
                  <a:lumMod val="20000"/>
                  <a:lumOff val="80000"/>
                </a:srgbClr>
              </a:solidFill>
              <a:prstDash val="solid"/>
            </a:ln>
            <a:effectLst/>
          </p:spPr>
          <p:txBody>
            <a:bodyPr lIns="1248000" tIns="45720" rIns="91440" bIns="4572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800" kern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杨亿和西昆体、晚唐体</a:t>
              </a:r>
              <a:r>
                <a:rPr lang="zh-CN" altLang="en-US" sz="2400">
                  <a:sym typeface="+mn-ea"/>
                </a:rPr>
                <a:t> </a:t>
              </a:r>
              <a:endPara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2" name="圆角矩形 9"/>
            <p:cNvSpPr/>
            <p:nvPr/>
          </p:nvSpPr>
          <p:spPr bwMode="auto">
            <a:xfrm>
              <a:off x="3793632" y="1851017"/>
              <a:ext cx="636587" cy="412750"/>
            </a:xfrm>
            <a:custGeom>
              <a:avLst/>
              <a:gdLst/>
              <a:ahLst/>
              <a:cxnLst/>
              <a:rect l="l" t="t" r="r" b="b"/>
              <a:pathLst>
                <a:path w="1224136" h="792089">
                  <a:moveTo>
                    <a:pt x="0" y="0"/>
                  </a:moveTo>
                  <a:lnTo>
                    <a:pt x="971800" y="0"/>
                  </a:lnTo>
                  <a:cubicBezTo>
                    <a:pt x="1111161" y="0"/>
                    <a:pt x="1224136" y="112975"/>
                    <a:pt x="1224136" y="252336"/>
                  </a:cubicBezTo>
                  <a:lnTo>
                    <a:pt x="1224136" y="539753"/>
                  </a:lnTo>
                  <a:cubicBezTo>
                    <a:pt x="1224136" y="679114"/>
                    <a:pt x="1111161" y="792089"/>
                    <a:pt x="971800" y="792089"/>
                  </a:cubicBezTo>
                  <a:lnTo>
                    <a:pt x="0" y="792089"/>
                  </a:ln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lIns="91440" tIns="45720" rIns="91440" bIns="4572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3" name="任意多边形 12"/>
            <p:cNvSpPr/>
            <p:nvPr/>
          </p:nvSpPr>
          <p:spPr bwMode="auto">
            <a:xfrm>
              <a:off x="3283581" y="1400939"/>
              <a:ext cx="1241425" cy="787400"/>
            </a:xfrm>
            <a:custGeom>
              <a:avLst/>
              <a:gdLst>
                <a:gd name="connsiteX0" fmla="*/ 514593 w 1626717"/>
                <a:gd name="connsiteY0" fmla="*/ 0 h 1029186"/>
                <a:gd name="connsiteX1" fmla="*/ 1470265 w 1626717"/>
                <a:gd name="connsiteY1" fmla="*/ 0 h 1029186"/>
                <a:gd name="connsiteX2" fmla="*/ 1470265 w 1626717"/>
                <a:gd name="connsiteY2" fmla="*/ 377698 h 1029186"/>
                <a:gd name="connsiteX3" fmla="*/ 1626717 w 1626717"/>
                <a:gd name="connsiteY3" fmla="*/ 514593 h 1029186"/>
                <a:gd name="connsiteX4" fmla="*/ 1470265 w 1626717"/>
                <a:gd name="connsiteY4" fmla="*/ 651489 h 1029186"/>
                <a:gd name="connsiteX5" fmla="*/ 1470265 w 1626717"/>
                <a:gd name="connsiteY5" fmla="*/ 1029186 h 1029186"/>
                <a:gd name="connsiteX6" fmla="*/ 514593 w 1626717"/>
                <a:gd name="connsiteY6" fmla="*/ 1029186 h 1029186"/>
                <a:gd name="connsiteX7" fmla="*/ 0 w 1626717"/>
                <a:gd name="connsiteY7" fmla="*/ 514593 h 1029186"/>
                <a:gd name="connsiteX8" fmla="*/ 514593 w 1626717"/>
                <a:gd name="connsiteY8" fmla="*/ 0 h 1029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26717" h="1029186">
                  <a:moveTo>
                    <a:pt x="514593" y="0"/>
                  </a:moveTo>
                  <a:lnTo>
                    <a:pt x="1470265" y="0"/>
                  </a:lnTo>
                  <a:lnTo>
                    <a:pt x="1470265" y="377698"/>
                  </a:lnTo>
                  <a:lnTo>
                    <a:pt x="1626717" y="514593"/>
                  </a:lnTo>
                  <a:lnTo>
                    <a:pt x="1470265" y="651489"/>
                  </a:lnTo>
                  <a:lnTo>
                    <a:pt x="1470265" y="1029186"/>
                  </a:lnTo>
                  <a:lnTo>
                    <a:pt x="514593" y="1029186"/>
                  </a:lnTo>
                  <a:cubicBezTo>
                    <a:pt x="230391" y="1029186"/>
                    <a:pt x="0" y="798795"/>
                    <a:pt x="0" y="514593"/>
                  </a:cubicBezTo>
                  <a:cubicBezTo>
                    <a:pt x="0" y="230391"/>
                    <a:pt x="230391" y="0"/>
                    <a:pt x="514593" y="0"/>
                  </a:cubicBezTo>
                  <a:close/>
                </a:path>
              </a:pathLst>
            </a:custGeom>
            <a:grpFill/>
            <a:ln w="57150" cap="flat" cmpd="sng" algn="ctr">
              <a:solidFill>
                <a:srgbClr val="5B9BD5">
                  <a:lumMod val="20000"/>
                  <a:lumOff val="80000"/>
                </a:srgbClr>
              </a:solidFill>
              <a:prstDash val="solid"/>
            </a:ln>
            <a:effectLst/>
          </p:spPr>
          <p:txBody>
            <a:bodyPr lIns="91440" tIns="45720" rIns="91440" bIns="4572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4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02</a:t>
              </a:r>
              <a:endParaRPr kumimoji="0" lang="zh-CN" altLang="en-US" sz="4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4896069" y="4217742"/>
            <a:ext cx="5170892" cy="1248340"/>
            <a:chOff x="3283581" y="1400939"/>
            <a:chExt cx="6515874" cy="1096130"/>
          </a:xfrm>
          <a:solidFill>
            <a:schemeClr val="accent1">
              <a:lumMod val="75000"/>
            </a:schemeClr>
          </a:solidFill>
        </p:grpSpPr>
        <p:sp>
          <p:nvSpPr>
            <p:cNvPr id="15" name="圆角矩形 2"/>
            <p:cNvSpPr/>
            <p:nvPr/>
          </p:nvSpPr>
          <p:spPr bwMode="auto">
            <a:xfrm rot="460042">
              <a:off x="4260006" y="1610363"/>
              <a:ext cx="4369931" cy="886706"/>
            </a:xfrm>
            <a:custGeom>
              <a:avLst/>
              <a:gdLst>
                <a:gd name="connsiteX0" fmla="*/ 0 w 6126070"/>
                <a:gd name="connsiteY0" fmla="*/ 0 h 1717168"/>
                <a:gd name="connsiteX1" fmla="*/ 5369986 w 6126070"/>
                <a:gd name="connsiteY1" fmla="*/ 0 h 1717168"/>
                <a:gd name="connsiteX2" fmla="*/ 6126070 w 6126070"/>
                <a:gd name="connsiteY2" fmla="*/ 756084 h 1717168"/>
                <a:gd name="connsiteX3" fmla="*/ 5369986 w 6126070"/>
                <a:gd name="connsiteY3" fmla="*/ 1512168 h 1717168"/>
                <a:gd name="connsiteX4" fmla="*/ 100439 w 6126070"/>
                <a:gd name="connsiteY4" fmla="*/ 1717168 h 1717168"/>
                <a:gd name="connsiteX5" fmla="*/ 0 w 6126070"/>
                <a:gd name="connsiteY5" fmla="*/ 0 h 1717168"/>
                <a:gd name="connsiteX0-1" fmla="*/ 0 w 6115521"/>
                <a:gd name="connsiteY0-2" fmla="*/ 168542 h 1717168"/>
                <a:gd name="connsiteX1-3" fmla="*/ 5359437 w 6115521"/>
                <a:gd name="connsiteY1-4" fmla="*/ 0 h 1717168"/>
                <a:gd name="connsiteX2-5" fmla="*/ 6115521 w 6115521"/>
                <a:gd name="connsiteY2-6" fmla="*/ 756084 h 1717168"/>
                <a:gd name="connsiteX3-7" fmla="*/ 5359437 w 6115521"/>
                <a:gd name="connsiteY3-8" fmla="*/ 1512168 h 1717168"/>
                <a:gd name="connsiteX4-9" fmla="*/ 89890 w 6115521"/>
                <a:gd name="connsiteY4-10" fmla="*/ 1717168 h 1717168"/>
                <a:gd name="connsiteX5-11" fmla="*/ 0 w 6115521"/>
                <a:gd name="connsiteY5-12" fmla="*/ 168542 h 1717168"/>
                <a:gd name="connsiteX0-13" fmla="*/ 0 w 6115521"/>
                <a:gd name="connsiteY0-14" fmla="*/ 168542 h 1968850"/>
                <a:gd name="connsiteX1-15" fmla="*/ 5359437 w 6115521"/>
                <a:gd name="connsiteY1-16" fmla="*/ 0 h 1968850"/>
                <a:gd name="connsiteX2-17" fmla="*/ 6115521 w 6115521"/>
                <a:gd name="connsiteY2-18" fmla="*/ 756084 h 1968850"/>
                <a:gd name="connsiteX3-19" fmla="*/ 5359437 w 6115521"/>
                <a:gd name="connsiteY3-20" fmla="*/ 1512168 h 1968850"/>
                <a:gd name="connsiteX4-21" fmla="*/ 94937 w 6115521"/>
                <a:gd name="connsiteY4-22" fmla="*/ 1968850 h 1968850"/>
                <a:gd name="connsiteX5-23" fmla="*/ 0 w 6115521"/>
                <a:gd name="connsiteY5-24" fmla="*/ 168542 h 1968850"/>
                <a:gd name="connsiteX0-25" fmla="*/ 0 w 6115521"/>
                <a:gd name="connsiteY0-26" fmla="*/ 168542 h 1968850"/>
                <a:gd name="connsiteX1-27" fmla="*/ 5359437 w 6115521"/>
                <a:gd name="connsiteY1-28" fmla="*/ 0 h 1968850"/>
                <a:gd name="connsiteX2-29" fmla="*/ 6115521 w 6115521"/>
                <a:gd name="connsiteY2-30" fmla="*/ 756084 h 1968850"/>
                <a:gd name="connsiteX3-31" fmla="*/ 5359437 w 6115521"/>
                <a:gd name="connsiteY3-32" fmla="*/ 1512168 h 1968850"/>
                <a:gd name="connsiteX4-33" fmla="*/ 94937 w 6115521"/>
                <a:gd name="connsiteY4-34" fmla="*/ 1968850 h 1968850"/>
                <a:gd name="connsiteX5-35" fmla="*/ 0 w 6115521"/>
                <a:gd name="connsiteY5-36" fmla="*/ 168542 h 1968850"/>
                <a:gd name="connsiteX0-37" fmla="*/ 0 w 6115521"/>
                <a:gd name="connsiteY0-38" fmla="*/ 168542 h 1968850"/>
                <a:gd name="connsiteX1-39" fmla="*/ 5359437 w 6115521"/>
                <a:gd name="connsiteY1-40" fmla="*/ 0 h 1968850"/>
                <a:gd name="connsiteX2-41" fmla="*/ 6115521 w 6115521"/>
                <a:gd name="connsiteY2-42" fmla="*/ 756084 h 1968850"/>
                <a:gd name="connsiteX3-43" fmla="*/ 5359437 w 6115521"/>
                <a:gd name="connsiteY3-44" fmla="*/ 1512168 h 1968850"/>
                <a:gd name="connsiteX4-45" fmla="*/ 94937 w 6115521"/>
                <a:gd name="connsiteY4-46" fmla="*/ 1968850 h 1968850"/>
                <a:gd name="connsiteX5-47" fmla="*/ 0 w 6115521"/>
                <a:gd name="connsiteY5-48" fmla="*/ 168542 h 196885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6115521" h="1968850">
                  <a:moveTo>
                    <a:pt x="0" y="168542"/>
                  </a:moveTo>
                  <a:lnTo>
                    <a:pt x="5359437" y="0"/>
                  </a:lnTo>
                  <a:cubicBezTo>
                    <a:pt x="5777011" y="0"/>
                    <a:pt x="6115521" y="338510"/>
                    <a:pt x="6115521" y="756084"/>
                  </a:cubicBezTo>
                  <a:cubicBezTo>
                    <a:pt x="6115521" y="1173658"/>
                    <a:pt x="5777011" y="1512168"/>
                    <a:pt x="5359437" y="1512168"/>
                  </a:cubicBezTo>
                  <a:cubicBezTo>
                    <a:pt x="3604604" y="1664395"/>
                    <a:pt x="2111181" y="1663756"/>
                    <a:pt x="94937" y="1968850"/>
                  </a:cubicBezTo>
                  <a:cubicBezTo>
                    <a:pt x="94937" y="1464794"/>
                    <a:pt x="0" y="672598"/>
                    <a:pt x="0" y="168542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lIns="91440" tIns="45720" rIns="91440" bIns="4572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6" name="圆角矩形 2"/>
            <p:cNvSpPr/>
            <p:nvPr/>
          </p:nvSpPr>
          <p:spPr bwMode="auto">
            <a:xfrm>
              <a:off x="3747946" y="1456021"/>
              <a:ext cx="6051509" cy="787401"/>
            </a:xfrm>
            <a:custGeom>
              <a:avLst/>
              <a:gdLst/>
              <a:ahLst/>
              <a:cxnLst/>
              <a:rect l="l" t="t" r="r" b="b"/>
              <a:pathLst>
                <a:path w="6126070" h="1512168">
                  <a:moveTo>
                    <a:pt x="0" y="0"/>
                  </a:moveTo>
                  <a:lnTo>
                    <a:pt x="5369986" y="0"/>
                  </a:lnTo>
                  <a:cubicBezTo>
                    <a:pt x="5787560" y="0"/>
                    <a:pt x="6126070" y="338510"/>
                    <a:pt x="6126070" y="756084"/>
                  </a:cubicBezTo>
                  <a:cubicBezTo>
                    <a:pt x="6126070" y="1173658"/>
                    <a:pt x="5787560" y="1512168"/>
                    <a:pt x="5369986" y="1512168"/>
                  </a:cubicBezTo>
                  <a:lnTo>
                    <a:pt x="0" y="1512168"/>
                  </a:lnTo>
                  <a:close/>
                </a:path>
              </a:pathLst>
            </a:custGeom>
            <a:grpFill/>
            <a:ln w="57150" cap="flat" cmpd="sng" algn="ctr">
              <a:solidFill>
                <a:srgbClr val="5B9BD5">
                  <a:lumMod val="20000"/>
                  <a:lumOff val="80000"/>
                </a:srgbClr>
              </a:solidFill>
              <a:prstDash val="solid"/>
            </a:ln>
            <a:effectLst/>
          </p:spPr>
          <p:txBody>
            <a:bodyPr lIns="1248000" tIns="45720" rIns="91440" bIns="4572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晏殊的令词</a:t>
              </a:r>
            </a:p>
          </p:txBody>
        </p:sp>
        <p:sp>
          <p:nvSpPr>
            <p:cNvPr id="17" name="圆角矩形 9"/>
            <p:cNvSpPr/>
            <p:nvPr/>
          </p:nvSpPr>
          <p:spPr bwMode="auto">
            <a:xfrm>
              <a:off x="3793632" y="1851017"/>
              <a:ext cx="636587" cy="412750"/>
            </a:xfrm>
            <a:custGeom>
              <a:avLst/>
              <a:gdLst/>
              <a:ahLst/>
              <a:cxnLst/>
              <a:rect l="l" t="t" r="r" b="b"/>
              <a:pathLst>
                <a:path w="1224136" h="792089">
                  <a:moveTo>
                    <a:pt x="0" y="0"/>
                  </a:moveTo>
                  <a:lnTo>
                    <a:pt x="971800" y="0"/>
                  </a:lnTo>
                  <a:cubicBezTo>
                    <a:pt x="1111161" y="0"/>
                    <a:pt x="1224136" y="112975"/>
                    <a:pt x="1224136" y="252336"/>
                  </a:cubicBezTo>
                  <a:lnTo>
                    <a:pt x="1224136" y="539753"/>
                  </a:lnTo>
                  <a:cubicBezTo>
                    <a:pt x="1224136" y="679114"/>
                    <a:pt x="1111161" y="792089"/>
                    <a:pt x="971800" y="792089"/>
                  </a:cubicBezTo>
                  <a:lnTo>
                    <a:pt x="0" y="792089"/>
                  </a:ln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lIns="91440" tIns="45720" rIns="91440" bIns="4572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" name="任意多边形 18"/>
            <p:cNvSpPr/>
            <p:nvPr/>
          </p:nvSpPr>
          <p:spPr bwMode="auto">
            <a:xfrm>
              <a:off x="3283581" y="1400939"/>
              <a:ext cx="1241425" cy="787400"/>
            </a:xfrm>
            <a:custGeom>
              <a:avLst/>
              <a:gdLst>
                <a:gd name="connsiteX0" fmla="*/ 514593 w 1626717"/>
                <a:gd name="connsiteY0" fmla="*/ 0 h 1029186"/>
                <a:gd name="connsiteX1" fmla="*/ 1470265 w 1626717"/>
                <a:gd name="connsiteY1" fmla="*/ 0 h 1029186"/>
                <a:gd name="connsiteX2" fmla="*/ 1470265 w 1626717"/>
                <a:gd name="connsiteY2" fmla="*/ 377698 h 1029186"/>
                <a:gd name="connsiteX3" fmla="*/ 1626717 w 1626717"/>
                <a:gd name="connsiteY3" fmla="*/ 514593 h 1029186"/>
                <a:gd name="connsiteX4" fmla="*/ 1470265 w 1626717"/>
                <a:gd name="connsiteY4" fmla="*/ 651489 h 1029186"/>
                <a:gd name="connsiteX5" fmla="*/ 1470265 w 1626717"/>
                <a:gd name="connsiteY5" fmla="*/ 1029186 h 1029186"/>
                <a:gd name="connsiteX6" fmla="*/ 514593 w 1626717"/>
                <a:gd name="connsiteY6" fmla="*/ 1029186 h 1029186"/>
                <a:gd name="connsiteX7" fmla="*/ 0 w 1626717"/>
                <a:gd name="connsiteY7" fmla="*/ 514593 h 1029186"/>
                <a:gd name="connsiteX8" fmla="*/ 514593 w 1626717"/>
                <a:gd name="connsiteY8" fmla="*/ 0 h 1029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26717" h="1029186">
                  <a:moveTo>
                    <a:pt x="514593" y="0"/>
                  </a:moveTo>
                  <a:lnTo>
                    <a:pt x="1470265" y="0"/>
                  </a:lnTo>
                  <a:lnTo>
                    <a:pt x="1470265" y="377698"/>
                  </a:lnTo>
                  <a:lnTo>
                    <a:pt x="1626717" y="514593"/>
                  </a:lnTo>
                  <a:lnTo>
                    <a:pt x="1470265" y="651489"/>
                  </a:lnTo>
                  <a:lnTo>
                    <a:pt x="1470265" y="1029186"/>
                  </a:lnTo>
                  <a:lnTo>
                    <a:pt x="514593" y="1029186"/>
                  </a:lnTo>
                  <a:cubicBezTo>
                    <a:pt x="230391" y="1029186"/>
                    <a:pt x="0" y="798795"/>
                    <a:pt x="0" y="514593"/>
                  </a:cubicBezTo>
                  <a:cubicBezTo>
                    <a:pt x="0" y="230391"/>
                    <a:pt x="230391" y="0"/>
                    <a:pt x="514593" y="0"/>
                  </a:cubicBezTo>
                  <a:close/>
                </a:path>
              </a:pathLst>
            </a:custGeom>
            <a:grpFill/>
            <a:ln w="57150" cap="flat" cmpd="sng" algn="ctr">
              <a:solidFill>
                <a:srgbClr val="5B9BD5">
                  <a:lumMod val="20000"/>
                  <a:lumOff val="80000"/>
                </a:srgbClr>
              </a:solidFill>
              <a:prstDash val="solid"/>
            </a:ln>
            <a:effectLst/>
          </p:spPr>
          <p:txBody>
            <a:bodyPr lIns="91440" tIns="45720" rIns="91440" bIns="4572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4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03</a:t>
              </a:r>
              <a:endParaRPr kumimoji="0" lang="zh-CN" altLang="en-US" sz="4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endParaRPr>
            </a:p>
          </p:txBody>
        </p:sp>
      </p:grpSp>
      <p:sp>
        <p:nvSpPr>
          <p:cNvPr id="100" name="文本框 99"/>
          <p:cNvSpPr txBox="1"/>
          <p:nvPr/>
        </p:nvSpPr>
        <p:spPr>
          <a:xfrm>
            <a:off x="220980" y="90805"/>
            <a:ext cx="5080000" cy="33718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indent="0"/>
            <a:r>
              <a:rPr sz="1600" b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1.0宋代文学概述</a:t>
            </a: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60457" y="379769"/>
            <a:ext cx="5533697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第一节  </a:t>
            </a:r>
            <a:r>
              <a:rPr lang="zh-CN" altLang="en-US" sz="3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辛词的题材内容</a:t>
            </a:r>
            <a:r>
              <a:rPr lang="zh-CN" altLang="en-US" sz="3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</a:p>
        </p:txBody>
      </p:sp>
      <p:sp>
        <p:nvSpPr>
          <p:cNvPr id="3" name="矩形 2"/>
          <p:cNvSpPr/>
          <p:nvPr/>
        </p:nvSpPr>
        <p:spPr>
          <a:xfrm>
            <a:off x="860457" y="1263093"/>
            <a:ext cx="11834495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二、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辛弃疾词的题材内容</a:t>
            </a:r>
            <a:r>
              <a:rPr lang="zh-CN" altLang="en-US" sz="2400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［选择</a:t>
            </a:r>
            <a:r>
              <a:rPr lang="zh-CN" altLang="en-US" sz="24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／简答</a:t>
            </a:r>
            <a:r>
              <a:rPr lang="zh-CN" altLang="en-US" sz="2400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］</a:t>
            </a:r>
            <a:endParaRPr lang="en-US" altLang="zh-CN" sz="2400" b="1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（</a:t>
            </a: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1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）</a:t>
            </a:r>
            <a:r>
              <a:rPr lang="zh-CN" altLang="en-US" sz="2400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爱国词。</a:t>
            </a:r>
            <a:endParaRPr lang="en-US" altLang="zh-CN" sz="2400" dirty="0" smtClean="0">
              <a:solidFill>
                <a:srgbClr val="C000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辛词最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突出的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题材，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抒发</a:t>
            </a:r>
            <a:r>
              <a:rPr lang="zh-CN" altLang="en-US" sz="2400" dirty="0">
                <a:solidFill>
                  <a:srgbClr val="0070C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报国豪情和壮志难酬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的悲愤。</a:t>
            </a:r>
            <a:r>
              <a:rPr lang="zh-CN" altLang="en-US" sz="2400" dirty="0">
                <a:latin typeface="KaiTi" charset="-122"/>
                <a:ea typeface="KaiTi" charset="-122"/>
                <a:cs typeface="KaiTi" charset="-122"/>
              </a:rPr>
              <a:t>如</a:t>
            </a:r>
            <a:r>
              <a:rPr lang="en-US" altLang="zh-CN" sz="2400" dirty="0">
                <a:latin typeface="KaiTi" charset="-122"/>
                <a:ea typeface="KaiTi" charset="-122"/>
                <a:cs typeface="KaiTi" charset="-122"/>
              </a:rPr>
              <a:t>《</a:t>
            </a:r>
            <a:r>
              <a:rPr lang="zh-CN" altLang="en-US" sz="2400" dirty="0">
                <a:latin typeface="KaiTi" charset="-122"/>
                <a:ea typeface="KaiTi" charset="-122"/>
                <a:cs typeface="KaiTi" charset="-122"/>
              </a:rPr>
              <a:t>鹧鸪天</a:t>
            </a:r>
            <a:r>
              <a:rPr lang="en-US" altLang="zh-CN" sz="2400" dirty="0">
                <a:latin typeface="KaiTi" charset="-122"/>
                <a:ea typeface="KaiTi" charset="-122"/>
                <a:cs typeface="KaiTi" charset="-122"/>
              </a:rPr>
              <a:t>》</a:t>
            </a:r>
            <a:r>
              <a:rPr lang="zh-CN" altLang="en-US" sz="2400" dirty="0">
                <a:latin typeface="KaiTi" charset="-122"/>
                <a:ea typeface="KaiTi" charset="-122"/>
                <a:cs typeface="KaiTi" charset="-122"/>
              </a:rPr>
              <a:t>、</a:t>
            </a:r>
            <a:r>
              <a:rPr lang="en-US" altLang="zh-CN" sz="2400" dirty="0">
                <a:latin typeface="KaiTi" charset="-122"/>
                <a:ea typeface="KaiTi" charset="-122"/>
                <a:cs typeface="KaiTi" charset="-122"/>
              </a:rPr>
              <a:t>《</a:t>
            </a:r>
            <a:r>
              <a:rPr lang="zh-CN" altLang="en-US" sz="2400" dirty="0">
                <a:latin typeface="KaiTi" charset="-122"/>
                <a:ea typeface="KaiTi" charset="-122"/>
                <a:cs typeface="KaiTi" charset="-122"/>
              </a:rPr>
              <a:t>破阵子</a:t>
            </a:r>
            <a:r>
              <a:rPr lang="en-US" altLang="zh-CN" sz="2400" dirty="0" smtClean="0">
                <a:latin typeface="KaiTi" charset="-122"/>
                <a:ea typeface="KaiTi" charset="-122"/>
                <a:cs typeface="KaiTi" charset="-122"/>
              </a:rPr>
              <a:t>》</a:t>
            </a:r>
            <a:r>
              <a:rPr lang="zh-CN" altLang="en-US" sz="2400" dirty="0" smtClean="0">
                <a:latin typeface="KaiTi" charset="-122"/>
                <a:ea typeface="KaiTi" charset="-122"/>
                <a:cs typeface="KaiTi" charset="-122"/>
              </a:rPr>
              <a:t>、</a:t>
            </a:r>
            <a:r>
              <a:rPr lang="en-US" altLang="zh-CN" sz="2400" dirty="0" smtClean="0">
                <a:latin typeface="KaiTi" charset="-122"/>
                <a:ea typeface="KaiTi" charset="-122"/>
                <a:cs typeface="KaiTi" charset="-122"/>
              </a:rPr>
              <a:t>《</a:t>
            </a:r>
            <a:r>
              <a:rPr lang="zh-CN" altLang="en-US" sz="2400" dirty="0" smtClean="0">
                <a:latin typeface="KaiTi" charset="-122"/>
                <a:ea typeface="KaiTi" charset="-122"/>
                <a:cs typeface="KaiTi" charset="-122"/>
              </a:rPr>
              <a:t>水龙吟</a:t>
            </a:r>
            <a:r>
              <a:rPr lang="en-US" altLang="zh-CN" sz="2400" dirty="0" smtClean="0">
                <a:latin typeface="KaiTi" charset="-122"/>
                <a:ea typeface="KaiTi" charset="-122"/>
                <a:cs typeface="KaiTi" charset="-122"/>
              </a:rPr>
              <a:t>》</a:t>
            </a:r>
            <a:r>
              <a:rPr lang="zh-CN" altLang="en-US" sz="2400" dirty="0" smtClean="0">
                <a:latin typeface="KaiTi" charset="-122"/>
                <a:ea typeface="KaiTi" charset="-122"/>
                <a:cs typeface="KaiTi" charset="-122"/>
              </a:rPr>
              <a:t>。</a:t>
            </a: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（</a:t>
            </a: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2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）</a:t>
            </a:r>
            <a:r>
              <a:rPr lang="en-US" altLang="zh-CN" sz="2400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儿女缠绵之情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，</a:t>
            </a:r>
            <a:r>
              <a:rPr lang="zh-CN" altLang="en-US" sz="2400" dirty="0">
                <a:latin typeface="KaiTi" charset="-122"/>
                <a:ea typeface="KaiTi" charset="-122"/>
                <a:cs typeface="KaiTi" charset="-122"/>
              </a:rPr>
              <a:t>如</a:t>
            </a:r>
            <a:r>
              <a:rPr lang="en-US" altLang="zh-CN" sz="2400" dirty="0">
                <a:latin typeface="KaiTi" charset="-122"/>
                <a:ea typeface="KaiTi" charset="-122"/>
                <a:cs typeface="KaiTi" charset="-122"/>
              </a:rPr>
              <a:t>《</a:t>
            </a:r>
            <a:r>
              <a:rPr lang="zh-CN" altLang="en-US" sz="2400" dirty="0">
                <a:latin typeface="KaiTi" charset="-122"/>
                <a:ea typeface="KaiTi" charset="-122"/>
                <a:cs typeface="KaiTi" charset="-122"/>
              </a:rPr>
              <a:t>青玉案</a:t>
            </a:r>
            <a:r>
              <a:rPr lang="en-US" altLang="zh-CN" sz="2400" dirty="0">
                <a:latin typeface="KaiTi" charset="-122"/>
                <a:ea typeface="KaiTi" charset="-122"/>
                <a:cs typeface="KaiTi" charset="-122"/>
              </a:rPr>
              <a:t>·</a:t>
            </a:r>
            <a:r>
              <a:rPr lang="zh-CN" altLang="en-US" sz="2400" dirty="0">
                <a:latin typeface="KaiTi" charset="-122"/>
                <a:ea typeface="KaiTi" charset="-122"/>
                <a:cs typeface="KaiTi" charset="-122"/>
              </a:rPr>
              <a:t>元夕</a:t>
            </a:r>
            <a:r>
              <a:rPr lang="en-US" altLang="zh-CN" sz="2400" dirty="0">
                <a:latin typeface="KaiTi" charset="-122"/>
                <a:ea typeface="KaiTi" charset="-122"/>
                <a:cs typeface="KaiTi" charset="-122"/>
              </a:rPr>
              <a:t>》</a:t>
            </a:r>
            <a:r>
              <a:rPr lang="zh-CN" altLang="en-US" sz="2400" dirty="0">
                <a:latin typeface="KaiTi" charset="-122"/>
                <a:ea typeface="KaiTi" charset="-122"/>
                <a:cs typeface="KaiTi" charset="-122"/>
              </a:rPr>
              <a:t>。</a:t>
            </a: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（</a:t>
            </a: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3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）</a:t>
            </a:r>
            <a:r>
              <a:rPr lang="en-US" altLang="zh-CN" sz="2400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农家词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，</a:t>
            </a:r>
            <a:r>
              <a:rPr lang="zh-CN" altLang="en-US" sz="2400" dirty="0">
                <a:latin typeface="KaiTi" charset="-122"/>
                <a:ea typeface="KaiTi" charset="-122"/>
                <a:cs typeface="KaiTi" charset="-122"/>
              </a:rPr>
              <a:t>如</a:t>
            </a:r>
            <a:r>
              <a:rPr lang="en-US" altLang="zh-CN" sz="2400" dirty="0">
                <a:latin typeface="KaiTi" charset="-122"/>
                <a:ea typeface="KaiTi" charset="-122"/>
                <a:cs typeface="KaiTi" charset="-122"/>
              </a:rPr>
              <a:t>《</a:t>
            </a:r>
            <a:r>
              <a:rPr lang="zh-CN" altLang="en-US" sz="2400" dirty="0">
                <a:latin typeface="KaiTi" charset="-122"/>
                <a:ea typeface="KaiTi" charset="-122"/>
                <a:cs typeface="KaiTi" charset="-122"/>
              </a:rPr>
              <a:t>清平乐</a:t>
            </a:r>
            <a:r>
              <a:rPr lang="en-US" altLang="zh-CN" sz="2400" dirty="0">
                <a:latin typeface="KaiTi" charset="-122"/>
                <a:ea typeface="KaiTi" charset="-122"/>
                <a:cs typeface="KaiTi" charset="-122"/>
              </a:rPr>
              <a:t>》</a:t>
            </a:r>
            <a:r>
              <a:rPr lang="zh-CN" altLang="en-US" sz="2400" dirty="0">
                <a:latin typeface="KaiTi" charset="-122"/>
                <a:ea typeface="KaiTi" charset="-122"/>
                <a:cs typeface="KaiTi" charset="-122"/>
              </a:rPr>
              <a:t>、</a:t>
            </a:r>
            <a:r>
              <a:rPr lang="en-US" altLang="zh-CN" sz="2400" dirty="0">
                <a:latin typeface="KaiTi" charset="-122"/>
                <a:ea typeface="KaiTi" charset="-122"/>
                <a:cs typeface="KaiTi" charset="-122"/>
              </a:rPr>
              <a:t>《</a:t>
            </a:r>
            <a:r>
              <a:rPr lang="zh-CN" altLang="en-US" sz="2400" dirty="0">
                <a:latin typeface="KaiTi" charset="-122"/>
                <a:ea typeface="KaiTi" charset="-122"/>
                <a:cs typeface="KaiTi" charset="-122"/>
              </a:rPr>
              <a:t>西江月</a:t>
            </a:r>
            <a:r>
              <a:rPr lang="en-US" altLang="zh-CN" sz="2400" dirty="0">
                <a:latin typeface="KaiTi" charset="-122"/>
                <a:ea typeface="KaiTi" charset="-122"/>
                <a:cs typeface="KaiTi" charset="-122"/>
              </a:rPr>
              <a:t>·</a:t>
            </a:r>
            <a:r>
              <a:rPr lang="zh-CN" altLang="en-US" sz="2400" dirty="0">
                <a:latin typeface="KaiTi" charset="-122"/>
                <a:ea typeface="KaiTi" charset="-122"/>
                <a:cs typeface="KaiTi" charset="-122"/>
              </a:rPr>
              <a:t>夜行黄沙道中</a:t>
            </a:r>
            <a:r>
              <a:rPr lang="en-US" altLang="zh-CN" sz="2400" dirty="0">
                <a:latin typeface="KaiTi" charset="-122"/>
                <a:ea typeface="KaiTi" charset="-122"/>
                <a:cs typeface="KaiTi" charset="-122"/>
              </a:rPr>
              <a:t>》</a:t>
            </a:r>
            <a:r>
              <a:rPr lang="zh-CN" altLang="en-US" sz="2400" dirty="0">
                <a:latin typeface="KaiTi" charset="-122"/>
                <a:ea typeface="KaiTi" charset="-122"/>
                <a:cs typeface="KaiTi" charset="-122"/>
              </a:rPr>
              <a:t>。</a:t>
            </a: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当然，辛弃疾的词还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包括</a:t>
            </a:r>
            <a:r>
              <a:rPr lang="en-US" altLang="zh-CN" sz="2400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咏春词</a:t>
            </a: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《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摸鱼儿</a:t>
            </a: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》、</a:t>
            </a:r>
            <a:r>
              <a:rPr lang="en-US" altLang="zh-CN" sz="2400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艳情词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。</a:t>
            </a:r>
            <a:endParaRPr lang="zh-CN" altLang="en-US" sz="24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graphicFrame>
        <p:nvGraphicFramePr>
          <p:cNvPr id="7" name="图示 6"/>
          <p:cNvGraphicFramePr/>
          <p:nvPr/>
        </p:nvGraphicFramePr>
        <p:xfrm>
          <a:off x="9022080" y="-125996"/>
          <a:ext cx="3169920" cy="17398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文本框 3"/>
          <p:cNvSpPr txBox="1"/>
          <p:nvPr/>
        </p:nvSpPr>
        <p:spPr>
          <a:xfrm>
            <a:off x="0" y="80010"/>
            <a:ext cx="43053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6.1 </a:t>
            </a:r>
            <a:r>
              <a:rPr sz="1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辛词的题材内容</a:t>
            </a:r>
          </a:p>
        </p:txBody>
      </p:sp>
    </p:spTree>
    <p:extLst>
      <p:ext uri="{BB962C8B-B14F-4D97-AF65-F5344CB8AC3E}">
        <p14:creationId xmlns:p14="http://schemas.microsoft.com/office/powerpoint/2010/main" val="232371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860457" y="1263093"/>
            <a:ext cx="11204543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>
                <a:latin typeface="Microsoft YaHei" charset="-122"/>
                <a:ea typeface="Microsoft YaHei" charset="-122"/>
                <a:cs typeface="Microsoft YaHei" charset="-122"/>
              </a:rPr>
              <a:t>三、</a:t>
            </a:r>
            <a:r>
              <a:rPr lang="zh-CN" altLang="zh-CN" sz="2400" b="1" dirty="0" smtClean="0">
                <a:latin typeface="Microsoft YaHei" charset="-122"/>
                <a:ea typeface="Microsoft YaHei" charset="-122"/>
                <a:cs typeface="Microsoft YaHei" charset="-122"/>
              </a:rPr>
              <a:t>辛词</a:t>
            </a:r>
            <a:r>
              <a:rPr lang="zh-CN" altLang="zh-CN" sz="2400" b="1" dirty="0">
                <a:latin typeface="Microsoft YaHei" charset="-122"/>
                <a:ea typeface="Microsoft YaHei" charset="-122"/>
                <a:cs typeface="Microsoft YaHei" charset="-122"/>
              </a:rPr>
              <a:t>的艺术</a:t>
            </a:r>
            <a:r>
              <a:rPr lang="zh-CN" altLang="zh-CN" sz="2400" b="1" dirty="0" smtClean="0">
                <a:latin typeface="Microsoft YaHei" charset="-122"/>
                <a:ea typeface="Microsoft YaHei" charset="-122"/>
                <a:cs typeface="Microsoft YaHei" charset="-122"/>
              </a:rPr>
              <a:t>成就</a:t>
            </a:r>
            <a:r>
              <a:rPr lang="zh-CN" altLang="en-US" sz="2400" b="1" dirty="0" smtClean="0">
                <a:solidFill>
                  <a:srgbClr val="00B050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［</a:t>
            </a:r>
            <a:r>
              <a:rPr lang="en-US" altLang="zh-CN" sz="2400" b="1" dirty="0" smtClean="0">
                <a:solidFill>
                  <a:srgbClr val="00B050"/>
                </a:solidFill>
                <a:latin typeface="Microsoft YaHei" charset="-122"/>
                <a:ea typeface="Microsoft YaHei" charset="-122"/>
                <a:cs typeface="Microsoft YaHei" charset="-122"/>
              </a:rPr>
              <a:t>1704</a:t>
            </a:r>
            <a:r>
              <a:rPr lang="zh-CN" altLang="en-US" sz="2400" b="1" dirty="0" smtClean="0">
                <a:solidFill>
                  <a:srgbClr val="00B050"/>
                </a:solidFill>
                <a:latin typeface="Microsoft YaHei" charset="-122"/>
                <a:ea typeface="Microsoft YaHei" charset="-122"/>
                <a:cs typeface="Microsoft YaHei" charset="-122"/>
              </a:rPr>
              <a:t>论述］</a:t>
            </a:r>
            <a:endParaRPr lang="en-US" altLang="zh-CN" sz="2400" b="1" dirty="0">
              <a:solidFill>
                <a:srgbClr val="00B05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（</a:t>
            </a:r>
            <a:r>
              <a:rPr lang="en-US" altLang="zh-CN" sz="2400" dirty="0">
                <a:latin typeface="Microsoft YaHei" charset="-122"/>
                <a:ea typeface="Microsoft YaHei" charset="-122"/>
                <a:cs typeface="Microsoft YaHei" charset="-122"/>
              </a:rPr>
              <a:t>1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）辛弃疾的</a:t>
            </a:r>
            <a:r>
              <a:rPr lang="zh-CN" altLang="en-US" sz="2400" b="1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婉约词柔中带刚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。</a:t>
            </a:r>
            <a:endParaRPr lang="en-US" altLang="zh-CN" sz="2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indent="457200">
              <a:lnSpc>
                <a:spcPct val="150000"/>
              </a:lnSpc>
            </a:pPr>
            <a:r>
              <a:rPr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如</a:t>
            </a:r>
            <a:r>
              <a:rPr lang="en-US" altLang="zh-CN" sz="2000" dirty="0">
                <a:latin typeface="Microsoft YaHei" charset="-122"/>
                <a:ea typeface="Microsoft YaHei" charset="-122"/>
                <a:cs typeface="Microsoft YaHei" charset="-122"/>
              </a:rPr>
              <a:t>《</a:t>
            </a:r>
            <a:r>
              <a:rPr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祝英台近</a:t>
            </a:r>
            <a:r>
              <a:rPr lang="en-US" altLang="zh-CN" sz="2000" dirty="0">
                <a:latin typeface="Microsoft YaHei" charset="-122"/>
                <a:ea typeface="Microsoft YaHei" charset="-122"/>
                <a:cs typeface="Microsoft YaHei" charset="-122"/>
              </a:rPr>
              <a:t>》</a:t>
            </a:r>
            <a:r>
              <a:rPr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［晚春］，此词写怨女伤春，为传统的相思离别的题材，后人评为“风流妩媚＂。然细味此词，于词体“本色”的婉媚中又透出刚毅之气，这是辛词所特有的的风格。</a:t>
            </a:r>
            <a:br>
              <a:rPr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</a:b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（</a:t>
            </a:r>
            <a:r>
              <a:rPr lang="en-US" altLang="zh-CN" sz="2400" dirty="0">
                <a:latin typeface="Microsoft YaHei" charset="-122"/>
                <a:ea typeface="Microsoft YaHei" charset="-122"/>
                <a:cs typeface="Microsoft YaHei" charset="-122"/>
              </a:rPr>
              <a:t>2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）</a:t>
            </a:r>
            <a:r>
              <a:rPr lang="zh-CN" altLang="en-US" sz="2400" b="1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喜议论，以论为词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。</a:t>
            </a:r>
            <a:endParaRPr lang="en-US" altLang="zh-CN" sz="2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indent="457200">
              <a:lnSpc>
                <a:spcPct val="150000"/>
              </a:lnSpc>
            </a:pPr>
            <a:r>
              <a:rPr lang="zh-CN" altLang="en-US" sz="2000" dirty="0" smtClean="0">
                <a:latin typeface="KaiTi" charset="-122"/>
                <a:ea typeface="KaiTi" charset="-122"/>
                <a:cs typeface="KaiTi" charset="-122"/>
              </a:rPr>
              <a:t>如</a:t>
            </a:r>
            <a:r>
              <a:rPr lang="en-US" altLang="zh-CN" sz="2000" dirty="0">
                <a:latin typeface="KaiTi" charset="-122"/>
                <a:ea typeface="KaiTi" charset="-122"/>
                <a:cs typeface="KaiTi" charset="-122"/>
              </a:rPr>
              <a:t>《</a:t>
            </a:r>
            <a:r>
              <a:rPr lang="zh-CN" altLang="en-US" sz="2000" dirty="0">
                <a:latin typeface="KaiTi" charset="-122"/>
                <a:ea typeface="KaiTi" charset="-122"/>
                <a:cs typeface="KaiTi" charset="-122"/>
              </a:rPr>
              <a:t>永遇乐</a:t>
            </a:r>
            <a:r>
              <a:rPr lang="en-US" altLang="zh-CN" sz="2000" dirty="0">
                <a:latin typeface="KaiTi" charset="-122"/>
                <a:ea typeface="KaiTi" charset="-122"/>
                <a:cs typeface="KaiTi" charset="-122"/>
              </a:rPr>
              <a:t>》</a:t>
            </a:r>
            <a:r>
              <a:rPr lang="zh-CN" altLang="en-US" sz="2000" dirty="0">
                <a:latin typeface="KaiTi" charset="-122"/>
                <a:ea typeface="KaiTi" charset="-122"/>
                <a:cs typeface="KaiTi" charset="-122"/>
              </a:rPr>
              <a:t>［京口北固亭怀古］，此词写于镇江知府任上，举历史经验教训为即将北伐的将领鼓气献言。上片列举三国孙权、东晋刘裕，描写其英雄业绩的同时，已含赞许之意。下片以南朝宋文帝的教训告诫不可轻敌冒进。全词以议论为旨，又饱含感情。</a:t>
            </a:r>
            <a:br>
              <a:rPr lang="zh-CN" altLang="en-US" sz="2000" dirty="0">
                <a:latin typeface="KaiTi" charset="-122"/>
                <a:ea typeface="KaiTi" charset="-122"/>
                <a:cs typeface="KaiTi" charset="-122"/>
              </a:rPr>
            </a:b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（</a:t>
            </a:r>
            <a:r>
              <a:rPr lang="en-US" altLang="zh-CN" sz="2400" dirty="0">
                <a:latin typeface="Microsoft YaHei" charset="-122"/>
                <a:ea typeface="Microsoft YaHei" charset="-122"/>
                <a:cs typeface="Microsoft YaHei" charset="-122"/>
              </a:rPr>
              <a:t>3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）</a:t>
            </a:r>
            <a:r>
              <a:rPr lang="zh-CN" altLang="en-US" sz="2400" b="1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喜用典，用典广泛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。</a:t>
            </a:r>
            <a:r>
              <a:rPr lang="zh-CN" altLang="en-US" sz="2000" dirty="0">
                <a:latin typeface="KaiTi" charset="-122"/>
                <a:ea typeface="KaiTi" charset="-122"/>
                <a:cs typeface="KaiTi" charset="-122"/>
              </a:rPr>
              <a:t>如</a:t>
            </a:r>
            <a:r>
              <a:rPr lang="en-US" altLang="zh-CN" sz="2000" dirty="0">
                <a:latin typeface="KaiTi" charset="-122"/>
                <a:ea typeface="KaiTi" charset="-122"/>
                <a:cs typeface="KaiTi" charset="-122"/>
              </a:rPr>
              <a:t>《</a:t>
            </a:r>
            <a:r>
              <a:rPr lang="zh-CN" altLang="en-US" sz="2000" dirty="0">
                <a:latin typeface="KaiTi" charset="-122"/>
                <a:ea typeface="KaiTi" charset="-122"/>
                <a:cs typeface="KaiTi" charset="-122"/>
              </a:rPr>
              <a:t>西江月</a:t>
            </a:r>
            <a:r>
              <a:rPr lang="en-US" altLang="zh-CN" sz="2000" dirty="0">
                <a:latin typeface="KaiTi" charset="-122"/>
                <a:ea typeface="KaiTi" charset="-122"/>
                <a:cs typeface="KaiTi" charset="-122"/>
              </a:rPr>
              <a:t>》</a:t>
            </a:r>
            <a:r>
              <a:rPr lang="zh-CN" altLang="en-US" sz="2000" dirty="0">
                <a:latin typeface="KaiTi" charset="-122"/>
                <a:ea typeface="KaiTi" charset="-122"/>
                <a:cs typeface="KaiTi" charset="-122"/>
              </a:rPr>
              <a:t>［遣兴］，全篇以文为词，用散文句法，却仍合词律；前、后两结句均用典故，随意点化。当然，用典过多不免有“掉书袋”之感。</a:t>
            </a:r>
            <a:endParaRPr lang="zh-CN" altLang="zh-CN" sz="2000" dirty="0">
              <a:latin typeface="KaiTi" charset="-122"/>
              <a:ea typeface="KaiTi" charset="-122"/>
              <a:cs typeface="KaiTi" charset="-122"/>
            </a:endParaRPr>
          </a:p>
        </p:txBody>
      </p:sp>
      <p:sp>
        <p:nvSpPr>
          <p:cNvPr id="4" name="TextBox 1"/>
          <p:cNvSpPr txBox="1"/>
          <p:nvPr/>
        </p:nvSpPr>
        <p:spPr>
          <a:xfrm>
            <a:off x="860457" y="379769"/>
            <a:ext cx="5533697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第二节  </a:t>
            </a:r>
            <a:r>
              <a:rPr lang="zh-CN" altLang="zh-CN" sz="3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辛</a:t>
            </a:r>
            <a:r>
              <a:rPr lang="zh-CN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词的艺术成就</a:t>
            </a:r>
            <a:endParaRPr lang="zh-CN" altLang="en-US" sz="3200" b="1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graphicFrame>
        <p:nvGraphicFramePr>
          <p:cNvPr id="6" name="图示 5"/>
          <p:cNvGraphicFramePr/>
          <p:nvPr/>
        </p:nvGraphicFramePr>
        <p:xfrm>
          <a:off x="9022080" y="-125996"/>
          <a:ext cx="3169920" cy="17398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0" y="80010"/>
            <a:ext cx="43053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6.2 </a:t>
            </a:r>
            <a:r>
              <a:rPr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辛词的艺术成就</a:t>
            </a:r>
          </a:p>
        </p:txBody>
      </p:sp>
    </p:spTree>
    <p:extLst>
      <p:ext uri="{BB962C8B-B14F-4D97-AF65-F5344CB8AC3E}">
        <p14:creationId xmlns:p14="http://schemas.microsoft.com/office/powerpoint/2010/main" val="2131415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19182" y="440094"/>
            <a:ext cx="5533697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第三节  </a:t>
            </a:r>
            <a:r>
              <a:rPr lang="zh-CN" altLang="en-US" sz="3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辛派词人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819182" y="1144270"/>
            <a:ext cx="10848099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四、辛派词人</a:t>
            </a:r>
            <a:r>
              <a:rPr lang="zh-CN" altLang="en-US" sz="2400" b="1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［选择／名词］</a:t>
            </a:r>
            <a:endParaRPr lang="en-US" altLang="zh-CN" sz="2400" b="1" dirty="0" smtClean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200000"/>
              </a:lnSpc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）</a:t>
            </a:r>
            <a:r>
              <a:rPr lang="zh-CN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与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南宋时期</a:t>
            </a:r>
            <a:r>
              <a:rPr lang="zh-CN" altLang="zh-CN" sz="24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辛弃疾</a:t>
            </a:r>
            <a:r>
              <a:rPr lang="zh-CN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同一批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豪放派</a:t>
            </a:r>
            <a:r>
              <a:rPr lang="zh-CN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词人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；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）</a:t>
            </a:r>
            <a:r>
              <a:rPr lang="zh-CN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词</a:t>
            </a:r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的主题抒发</a:t>
            </a:r>
            <a:r>
              <a:rPr lang="zh-CN" altLang="zh-CN" sz="24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爱国</a:t>
            </a:r>
            <a:r>
              <a:rPr lang="zh-CN" altLang="en-US" sz="24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主义</a:t>
            </a:r>
            <a:r>
              <a:rPr lang="zh-CN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感情</a:t>
            </a:r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，风格豪放</a:t>
            </a:r>
            <a:r>
              <a:rPr lang="zh-CN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激切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；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）</a:t>
            </a:r>
            <a:r>
              <a:rPr lang="zh-CN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主要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人物</a:t>
            </a:r>
            <a:r>
              <a:rPr lang="zh-CN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有</a:t>
            </a:r>
            <a:r>
              <a:rPr lang="zh-CN" altLang="en-US" sz="2400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张元幹（</a:t>
            </a:r>
            <a:r>
              <a:rPr lang="en-US" altLang="zh-CN" sz="2400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gan4</a:t>
            </a:r>
            <a:r>
              <a:rPr lang="zh-CN" altLang="en-US" sz="2400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声）</a:t>
            </a:r>
            <a:r>
              <a:rPr lang="zh-CN" altLang="zh-CN" sz="24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</a:t>
            </a:r>
            <a:r>
              <a:rPr lang="zh-CN" altLang="zh-CN" sz="2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张孝祥、陈亮、刘过</a:t>
            </a:r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等。</a:t>
            </a:r>
          </a:p>
        </p:txBody>
      </p:sp>
      <p:graphicFrame>
        <p:nvGraphicFramePr>
          <p:cNvPr id="10" name="图示 9"/>
          <p:cNvGraphicFramePr/>
          <p:nvPr/>
        </p:nvGraphicFramePr>
        <p:xfrm>
          <a:off x="9022080" y="-125996"/>
          <a:ext cx="3169920" cy="17398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文本框 3"/>
          <p:cNvSpPr txBox="1"/>
          <p:nvPr/>
        </p:nvSpPr>
        <p:spPr>
          <a:xfrm>
            <a:off x="0" y="80010"/>
            <a:ext cx="43053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sz="1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6.3 第三节 辛派词人    6.3.0辛派词人</a:t>
            </a:r>
          </a:p>
        </p:txBody>
      </p:sp>
    </p:spTree>
    <p:extLst>
      <p:ext uri="{BB962C8B-B14F-4D97-AF65-F5344CB8AC3E}">
        <p14:creationId xmlns:p14="http://schemas.microsoft.com/office/powerpoint/2010/main" val="1823006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19182" y="440094"/>
            <a:ext cx="5533697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第三节  </a:t>
            </a:r>
            <a:r>
              <a:rPr lang="zh-CN" altLang="en-US" sz="3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辛派词人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83108" y="1377421"/>
            <a:ext cx="10848099" cy="525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四、辛派词人</a:t>
            </a:r>
            <a:r>
              <a:rPr lang="zh-CN" altLang="en-US" sz="2400" b="1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［选择／名词］</a:t>
            </a:r>
            <a:endParaRPr lang="zh-CN" altLang="zh-CN" sz="2400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732713" y="2059894"/>
            <a:ext cx="11183797" cy="230832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1</a:t>
            </a:r>
            <a:r>
              <a:rPr lang="zh-CN" altLang="en-US" sz="2400" b="1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、张元幹</a:t>
            </a:r>
            <a:r>
              <a:rPr lang="zh-CN" altLang="en-US" sz="2400" b="1" dirty="0" smtClean="0">
                <a:latin typeface="Microsoft YaHei" charset="-122"/>
                <a:ea typeface="Microsoft YaHei" charset="-122"/>
                <a:cs typeface="Microsoft YaHei" charset="-122"/>
              </a:rPr>
              <a:t>（</a:t>
            </a:r>
            <a:r>
              <a:rPr lang="en-US" altLang="zh-CN" sz="2400" b="1" dirty="0" smtClean="0"/>
              <a:t>gan4</a:t>
            </a:r>
            <a:r>
              <a:rPr lang="zh-CN" altLang="en-US" sz="2400" b="1" dirty="0" smtClean="0"/>
              <a:t>声）</a:t>
            </a:r>
            <a:endParaRPr lang="en-US" altLang="zh-CN" sz="2400" b="1" dirty="0" smtClean="0"/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号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芦川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居士，词集</a:t>
            </a:r>
            <a:r>
              <a:rPr lang="en-US" altLang="zh-CN" sz="2400" b="1" u="sng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《</a:t>
            </a:r>
            <a:r>
              <a:rPr lang="zh-CN" altLang="en-US" sz="2400" b="1" u="sng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芦川词</a:t>
            </a:r>
            <a:r>
              <a:rPr lang="en-US" altLang="zh-CN" sz="2400" b="1" u="sng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》</a:t>
            </a:r>
            <a:r>
              <a:rPr lang="en-US" altLang="zh-CN" sz="2400" b="1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南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渡前：内容多</a:t>
            </a:r>
            <a:r>
              <a:rPr lang="zh-CN" altLang="en-US" sz="2400" b="1" dirty="0" smtClean="0">
                <a:latin typeface="Microsoft YaHei" charset="-122"/>
                <a:ea typeface="Microsoft YaHei" charset="-122"/>
                <a:cs typeface="Microsoft YaHei" charset="-122"/>
              </a:rPr>
              <a:t>花</a:t>
            </a:r>
            <a:r>
              <a:rPr lang="zh-CN" altLang="en-US" sz="2400" b="1" dirty="0">
                <a:latin typeface="Microsoft YaHei" charset="-122"/>
                <a:ea typeface="Microsoft YaHei" charset="-122"/>
                <a:cs typeface="Microsoft YaHei" charset="-122"/>
              </a:rPr>
              <a:t>间樽前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，风格“极妩秀之致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” </a:t>
            </a:r>
            <a:endParaRPr lang="en-US" altLang="zh-CN" sz="2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南渡后：词风</a:t>
            </a:r>
            <a:r>
              <a:rPr lang="zh-CN" altLang="en-US" sz="2400" b="1" dirty="0" smtClean="0">
                <a:latin typeface="Microsoft YaHei" charset="-122"/>
                <a:ea typeface="Microsoft YaHei" charset="-122"/>
                <a:cs typeface="Microsoft YaHei" charset="-122"/>
              </a:rPr>
              <a:t>慷慨激昂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。如</a:t>
            </a:r>
            <a:r>
              <a:rPr lang="en-US" altLang="zh-CN" sz="2400" dirty="0">
                <a:latin typeface="Microsoft YaHei" charset="-122"/>
                <a:ea typeface="Microsoft YaHei" charset="-122"/>
                <a:cs typeface="Microsoft YaHei" charset="-122"/>
              </a:rPr>
              <a:t>《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贺新郎</a:t>
            </a:r>
            <a:r>
              <a:rPr lang="en-US" altLang="zh-CN" sz="2400" dirty="0">
                <a:latin typeface="Microsoft YaHei" charset="-122"/>
                <a:ea typeface="Microsoft YaHei" charset="-122"/>
                <a:cs typeface="Microsoft YaHei" charset="-122"/>
              </a:rPr>
              <a:t>》 </a:t>
            </a:r>
          </a:p>
        </p:txBody>
      </p:sp>
      <p:sp>
        <p:nvSpPr>
          <p:cNvPr id="7" name="矩形 6"/>
          <p:cNvSpPr/>
          <p:nvPr/>
        </p:nvSpPr>
        <p:spPr>
          <a:xfrm>
            <a:off x="732713" y="4814235"/>
            <a:ext cx="11183797" cy="148592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400" b="1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2</a:t>
            </a:r>
            <a:r>
              <a:rPr lang="zh-CN" altLang="en-US" sz="2400" b="1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、陈亮</a:t>
            </a:r>
            <a:endParaRPr lang="en-US" altLang="zh-CN" sz="2400" dirty="0" smtClean="0">
              <a:solidFill>
                <a:srgbClr val="FF00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字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同甫，号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龙川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，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词集</a:t>
            </a:r>
            <a:r>
              <a:rPr lang="en-US" altLang="zh-CN" sz="2400" b="1" u="sng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《</a:t>
            </a:r>
            <a:r>
              <a:rPr lang="zh-CN" altLang="en-US" sz="2400" b="1" u="sng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龙川词</a:t>
            </a:r>
            <a:r>
              <a:rPr lang="en-US" altLang="zh-CN" sz="2400" b="1" u="sng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》</a:t>
            </a:r>
            <a:r>
              <a:rPr lang="en-US" altLang="zh-CN" sz="2400" b="1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词风豪放如稼轩，而又在词中</a:t>
            </a:r>
            <a:r>
              <a:rPr lang="zh-CN" altLang="en-US" sz="2400" b="1" dirty="0">
                <a:latin typeface="Microsoft YaHei" charset="-122"/>
                <a:ea typeface="Microsoft YaHei" charset="-122"/>
                <a:cs typeface="Microsoft YaHei" charset="-122"/>
              </a:rPr>
              <a:t>议论纵横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。 </a:t>
            </a:r>
            <a:endParaRPr lang="en-US" altLang="zh-CN" sz="24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graphicFrame>
        <p:nvGraphicFramePr>
          <p:cNvPr id="10" name="图示 9"/>
          <p:cNvGraphicFramePr/>
          <p:nvPr/>
        </p:nvGraphicFramePr>
        <p:xfrm>
          <a:off x="9022080" y="-125996"/>
          <a:ext cx="3169920" cy="17398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文本框 3"/>
          <p:cNvSpPr txBox="1"/>
          <p:nvPr/>
        </p:nvSpPr>
        <p:spPr>
          <a:xfrm>
            <a:off x="0" y="80010"/>
            <a:ext cx="43053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sz="1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6.3.1一、张元幹和张孝祥</a:t>
            </a:r>
          </a:p>
        </p:txBody>
      </p:sp>
    </p:spTree>
    <p:extLst>
      <p:ext uri="{BB962C8B-B14F-4D97-AF65-F5344CB8AC3E}">
        <p14:creationId xmlns:p14="http://schemas.microsoft.com/office/powerpoint/2010/main" val="495335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19182" y="440094"/>
            <a:ext cx="5533697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第三节  </a:t>
            </a:r>
            <a:r>
              <a:rPr lang="zh-CN" altLang="en-US" sz="3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辛派词人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83108" y="1377421"/>
            <a:ext cx="10848099" cy="525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四、辛派词人</a:t>
            </a:r>
            <a:r>
              <a:rPr lang="zh-CN" altLang="en-US" sz="2400" b="1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［选择／名词］</a:t>
            </a:r>
            <a:endParaRPr lang="zh-CN" altLang="zh-CN" sz="2400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732713" y="2059894"/>
            <a:ext cx="11183797" cy="168905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3</a:t>
            </a:r>
            <a:r>
              <a:rPr lang="zh-CN" altLang="en-US" sz="2400" b="1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、</a:t>
            </a:r>
            <a:r>
              <a:rPr lang="zh-CN" altLang="en-US" sz="2400" b="1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张孝祥</a:t>
            </a: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号于湖居士，词集</a:t>
            </a:r>
            <a:r>
              <a:rPr lang="en-US" altLang="zh-CN" sz="2400" dirty="0">
                <a:latin typeface="Microsoft YaHei" charset="-122"/>
                <a:ea typeface="Microsoft YaHei" charset="-122"/>
                <a:cs typeface="Microsoft YaHei" charset="-122"/>
              </a:rPr>
              <a:t>《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于湖词</a:t>
            </a:r>
            <a:r>
              <a:rPr lang="en-US" altLang="zh-CN" sz="2400" dirty="0">
                <a:latin typeface="Microsoft YaHei" charset="-122"/>
                <a:ea typeface="Microsoft YaHei" charset="-122"/>
                <a:cs typeface="Microsoft YaHei" charset="-122"/>
              </a:rPr>
              <a:t>》 </a:t>
            </a: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词风豪迈飘逸，时有慷慨壮烈之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音，长于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借景抒情 </a:t>
            </a:r>
          </a:p>
        </p:txBody>
      </p:sp>
      <p:sp>
        <p:nvSpPr>
          <p:cNvPr id="7" name="矩形 6"/>
          <p:cNvSpPr/>
          <p:nvPr/>
        </p:nvSpPr>
        <p:spPr>
          <a:xfrm>
            <a:off x="732713" y="4194963"/>
            <a:ext cx="11183797" cy="168905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4</a:t>
            </a:r>
            <a:r>
              <a:rPr lang="zh-CN" altLang="en-US" sz="2400" b="1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、刘过</a:t>
            </a:r>
            <a:endParaRPr lang="en-US" altLang="zh-CN" sz="2400" dirty="0">
              <a:solidFill>
                <a:srgbClr val="FF00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号龙州道人，词集</a:t>
            </a:r>
            <a:r>
              <a:rPr lang="en-US" altLang="zh-CN" sz="2400" b="1" u="sng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《</a:t>
            </a:r>
            <a:r>
              <a:rPr lang="zh-CN" altLang="en-US" sz="2400" b="1" u="sng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龙洲词</a:t>
            </a:r>
            <a:r>
              <a:rPr lang="en-US" altLang="zh-CN" sz="2400" b="1" u="sng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》</a:t>
            </a:r>
            <a:r>
              <a:rPr lang="en-US" altLang="zh-CN" sz="2400" u="sng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词慷慨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悲壮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，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代表作</a:t>
            </a:r>
            <a:r>
              <a:rPr lang="en-US" altLang="zh-CN" sz="2400" dirty="0">
                <a:latin typeface="Microsoft YaHei" charset="-122"/>
                <a:ea typeface="Microsoft YaHei" charset="-122"/>
                <a:cs typeface="Microsoft YaHei" charset="-122"/>
              </a:rPr>
              <a:t>《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沁园春</a:t>
            </a:r>
            <a:r>
              <a:rPr lang="en-US" altLang="zh-CN" sz="2400" dirty="0">
                <a:latin typeface="Microsoft YaHei" charset="-122"/>
                <a:ea typeface="Microsoft YaHei" charset="-122"/>
                <a:cs typeface="Microsoft YaHei" charset="-122"/>
              </a:rPr>
              <a:t>》 </a:t>
            </a:r>
            <a:endParaRPr lang="zh-CN" altLang="en-US" sz="24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graphicFrame>
        <p:nvGraphicFramePr>
          <p:cNvPr id="10" name="图示 9"/>
          <p:cNvGraphicFramePr/>
          <p:nvPr/>
        </p:nvGraphicFramePr>
        <p:xfrm>
          <a:off x="9022080" y="-125996"/>
          <a:ext cx="3169920" cy="17398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文本框 7"/>
          <p:cNvSpPr txBox="1"/>
          <p:nvPr/>
        </p:nvSpPr>
        <p:spPr>
          <a:xfrm>
            <a:off x="0" y="80010"/>
            <a:ext cx="43053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sz="1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6.3.2 二、陈亮、刘过等</a:t>
            </a:r>
          </a:p>
        </p:txBody>
      </p:sp>
    </p:spTree>
    <p:extLst>
      <p:ext uri="{BB962C8B-B14F-4D97-AF65-F5344CB8AC3E}">
        <p14:creationId xmlns:p14="http://schemas.microsoft.com/office/powerpoint/2010/main" val="1954311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clrChange>
              <a:clrFrom>
                <a:srgbClr val="FBFBFB">
                  <a:alpha val="100000"/>
                </a:srgbClr>
              </a:clrFrom>
              <a:clrTo>
                <a:srgbClr val="FBFBFB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90726" y="2070812"/>
            <a:ext cx="10342245" cy="2696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009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09A97C3-AF9F-524B-BCB6-7987EEDA47D3}" type="slidenum">
              <a:rPr kumimoji="1" lang="zh-CN" altLang="en-US" smtClean="0">
                <a:solidFill>
                  <a:prstClr val="black">
                    <a:tint val="7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116</a:t>
            </a:fld>
            <a:endParaRPr kumimoji="1" lang="zh-CN" altLang="en-US">
              <a:solidFill>
                <a:prstClr val="black">
                  <a:tint val="7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52230" name="文本框 18"/>
          <p:cNvSpPr txBox="1"/>
          <p:nvPr/>
        </p:nvSpPr>
        <p:spPr>
          <a:xfrm>
            <a:off x="2037334" y="645584"/>
            <a:ext cx="2153666" cy="5378449"/>
          </a:xfrm>
          <a:prstGeom prst="rect">
            <a:avLst/>
          </a:prstGeom>
          <a:noFill/>
          <a:ln w="9525">
            <a:noFill/>
          </a:ln>
        </p:spPr>
        <p:txBody>
          <a:bodyPr vert="eaVer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4265" dirty="0" smtClean="0">
                <a:solidFill>
                  <a:srgbClr val="0070C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第七章</a:t>
            </a:r>
            <a:endParaRPr lang="en-US" altLang="zh-CN" sz="4265" dirty="0" smtClean="0">
              <a:solidFill>
                <a:srgbClr val="0070C0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4265" dirty="0" smtClean="0">
                <a:solidFill>
                  <a:srgbClr val="0070C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  陆游与南宋中期诗文</a:t>
            </a:r>
            <a:endParaRPr lang="zh-CN" altLang="en-US" sz="4265" dirty="0">
              <a:solidFill>
                <a:srgbClr val="0070C0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grpSp>
        <p:nvGrpSpPr>
          <p:cNvPr id="52227" name="组合 3"/>
          <p:cNvGrpSpPr/>
          <p:nvPr/>
        </p:nvGrpSpPr>
        <p:grpSpPr>
          <a:xfrm>
            <a:off x="4956176" y="646007"/>
            <a:ext cx="5532120" cy="1162049"/>
            <a:chOff x="3283581" y="1400939"/>
            <a:chExt cx="6970893" cy="1096130"/>
          </a:xfrm>
        </p:grpSpPr>
        <p:sp>
          <p:nvSpPr>
            <p:cNvPr id="5" name="圆角矩形 2"/>
            <p:cNvSpPr/>
            <p:nvPr>
              <p:custDataLst>
                <p:tags r:id="rId1"/>
              </p:custDataLst>
            </p:nvPr>
          </p:nvSpPr>
          <p:spPr bwMode="auto">
            <a:xfrm rot="460042">
              <a:off x="4259762" y="1610581"/>
              <a:ext cx="4371476" cy="886488"/>
            </a:xfrm>
            <a:custGeom>
              <a:avLst/>
              <a:gdLst>
                <a:gd name="connsiteX0" fmla="*/ 0 w 6126070"/>
                <a:gd name="connsiteY0" fmla="*/ 0 h 1717168"/>
                <a:gd name="connsiteX1" fmla="*/ 5369986 w 6126070"/>
                <a:gd name="connsiteY1" fmla="*/ 0 h 1717168"/>
                <a:gd name="connsiteX2" fmla="*/ 6126070 w 6126070"/>
                <a:gd name="connsiteY2" fmla="*/ 756084 h 1717168"/>
                <a:gd name="connsiteX3" fmla="*/ 5369986 w 6126070"/>
                <a:gd name="connsiteY3" fmla="*/ 1512168 h 1717168"/>
                <a:gd name="connsiteX4" fmla="*/ 100439 w 6126070"/>
                <a:gd name="connsiteY4" fmla="*/ 1717168 h 1717168"/>
                <a:gd name="connsiteX5" fmla="*/ 0 w 6126070"/>
                <a:gd name="connsiteY5" fmla="*/ 0 h 1717168"/>
                <a:gd name="connsiteX0-1" fmla="*/ 0 w 6115521"/>
                <a:gd name="connsiteY0-2" fmla="*/ 168542 h 1717168"/>
                <a:gd name="connsiteX1-3" fmla="*/ 5359437 w 6115521"/>
                <a:gd name="connsiteY1-4" fmla="*/ 0 h 1717168"/>
                <a:gd name="connsiteX2-5" fmla="*/ 6115521 w 6115521"/>
                <a:gd name="connsiteY2-6" fmla="*/ 756084 h 1717168"/>
                <a:gd name="connsiteX3-7" fmla="*/ 5359437 w 6115521"/>
                <a:gd name="connsiteY3-8" fmla="*/ 1512168 h 1717168"/>
                <a:gd name="connsiteX4-9" fmla="*/ 89890 w 6115521"/>
                <a:gd name="connsiteY4-10" fmla="*/ 1717168 h 1717168"/>
                <a:gd name="connsiteX5-11" fmla="*/ 0 w 6115521"/>
                <a:gd name="connsiteY5-12" fmla="*/ 168542 h 1717168"/>
                <a:gd name="connsiteX0-13" fmla="*/ 0 w 6115521"/>
                <a:gd name="connsiteY0-14" fmla="*/ 168542 h 1968850"/>
                <a:gd name="connsiteX1-15" fmla="*/ 5359437 w 6115521"/>
                <a:gd name="connsiteY1-16" fmla="*/ 0 h 1968850"/>
                <a:gd name="connsiteX2-17" fmla="*/ 6115521 w 6115521"/>
                <a:gd name="connsiteY2-18" fmla="*/ 756084 h 1968850"/>
                <a:gd name="connsiteX3-19" fmla="*/ 5359437 w 6115521"/>
                <a:gd name="connsiteY3-20" fmla="*/ 1512168 h 1968850"/>
                <a:gd name="connsiteX4-21" fmla="*/ 94937 w 6115521"/>
                <a:gd name="connsiteY4-22" fmla="*/ 1968850 h 1968850"/>
                <a:gd name="connsiteX5-23" fmla="*/ 0 w 6115521"/>
                <a:gd name="connsiteY5-24" fmla="*/ 168542 h 1968850"/>
                <a:gd name="connsiteX0-25" fmla="*/ 0 w 6115521"/>
                <a:gd name="connsiteY0-26" fmla="*/ 168542 h 1968850"/>
                <a:gd name="connsiteX1-27" fmla="*/ 5359437 w 6115521"/>
                <a:gd name="connsiteY1-28" fmla="*/ 0 h 1968850"/>
                <a:gd name="connsiteX2-29" fmla="*/ 6115521 w 6115521"/>
                <a:gd name="connsiteY2-30" fmla="*/ 756084 h 1968850"/>
                <a:gd name="connsiteX3-31" fmla="*/ 5359437 w 6115521"/>
                <a:gd name="connsiteY3-32" fmla="*/ 1512168 h 1968850"/>
                <a:gd name="connsiteX4-33" fmla="*/ 94937 w 6115521"/>
                <a:gd name="connsiteY4-34" fmla="*/ 1968850 h 1968850"/>
                <a:gd name="connsiteX5-35" fmla="*/ 0 w 6115521"/>
                <a:gd name="connsiteY5-36" fmla="*/ 168542 h 1968850"/>
                <a:gd name="connsiteX0-37" fmla="*/ 0 w 6115521"/>
                <a:gd name="connsiteY0-38" fmla="*/ 168542 h 1968850"/>
                <a:gd name="connsiteX1-39" fmla="*/ 5359437 w 6115521"/>
                <a:gd name="connsiteY1-40" fmla="*/ 0 h 1968850"/>
                <a:gd name="connsiteX2-41" fmla="*/ 6115521 w 6115521"/>
                <a:gd name="connsiteY2-42" fmla="*/ 756084 h 1968850"/>
                <a:gd name="connsiteX3-43" fmla="*/ 5359437 w 6115521"/>
                <a:gd name="connsiteY3-44" fmla="*/ 1512168 h 1968850"/>
                <a:gd name="connsiteX4-45" fmla="*/ 94937 w 6115521"/>
                <a:gd name="connsiteY4-46" fmla="*/ 1968850 h 1968850"/>
                <a:gd name="connsiteX5-47" fmla="*/ 0 w 6115521"/>
                <a:gd name="connsiteY5-48" fmla="*/ 168542 h 196885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6115521" h="1968850">
                  <a:moveTo>
                    <a:pt x="0" y="168542"/>
                  </a:moveTo>
                  <a:lnTo>
                    <a:pt x="5359437" y="0"/>
                  </a:lnTo>
                  <a:cubicBezTo>
                    <a:pt x="5777011" y="0"/>
                    <a:pt x="6115521" y="338510"/>
                    <a:pt x="6115521" y="756084"/>
                  </a:cubicBezTo>
                  <a:cubicBezTo>
                    <a:pt x="6115521" y="1173658"/>
                    <a:pt x="5777011" y="1512168"/>
                    <a:pt x="5359437" y="1512168"/>
                  </a:cubicBezTo>
                  <a:cubicBezTo>
                    <a:pt x="3604604" y="1664395"/>
                    <a:pt x="2111181" y="1663756"/>
                    <a:pt x="94937" y="1968850"/>
                  </a:cubicBezTo>
                  <a:cubicBezTo>
                    <a:pt x="94937" y="1464794"/>
                    <a:pt x="0" y="672598"/>
                    <a:pt x="0" y="168542"/>
                  </a:cubicBezTo>
                  <a:close/>
                </a:path>
              </a:pathLst>
            </a:custGeom>
            <a:solidFill>
              <a:srgbClr val="5B9BD5">
                <a:lumMod val="7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lIns="91440" tIns="45720" rIns="91440" bIns="45720" anchor="ctr"/>
            <a:lstStyle/>
            <a:p>
              <a:pPr algn="ctr">
                <a:defRPr/>
              </a:pPr>
              <a:endParaRPr lang="zh-CN" altLang="en-US" kern="0">
                <a:solidFill>
                  <a:srgbClr val="FFFFFF"/>
                </a:solidFill>
              </a:endParaRPr>
            </a:p>
          </p:txBody>
        </p:sp>
        <p:sp>
          <p:nvSpPr>
            <p:cNvPr id="6" name="圆角矩形 2"/>
            <p:cNvSpPr/>
            <p:nvPr>
              <p:custDataLst>
                <p:tags r:id="rId2"/>
              </p:custDataLst>
            </p:nvPr>
          </p:nvSpPr>
          <p:spPr bwMode="auto">
            <a:xfrm>
              <a:off x="3283581" y="1456644"/>
              <a:ext cx="6970893" cy="786459"/>
            </a:xfrm>
            <a:custGeom>
              <a:avLst/>
              <a:gdLst/>
              <a:ahLst/>
              <a:cxnLst/>
              <a:rect l="l" t="t" r="r" b="b"/>
              <a:pathLst>
                <a:path w="6126070" h="1512168">
                  <a:moveTo>
                    <a:pt x="0" y="0"/>
                  </a:moveTo>
                  <a:lnTo>
                    <a:pt x="5369986" y="0"/>
                  </a:lnTo>
                  <a:cubicBezTo>
                    <a:pt x="5787560" y="0"/>
                    <a:pt x="6126070" y="338510"/>
                    <a:pt x="6126070" y="756084"/>
                  </a:cubicBezTo>
                  <a:cubicBezTo>
                    <a:pt x="6126070" y="1173658"/>
                    <a:pt x="5787560" y="1512168"/>
                    <a:pt x="5369986" y="1512168"/>
                  </a:cubicBezTo>
                  <a:lnTo>
                    <a:pt x="0" y="1512168"/>
                  </a:lnTo>
                  <a:close/>
                </a:path>
              </a:pathLst>
            </a:custGeom>
            <a:solidFill>
              <a:srgbClr val="5B9BD5">
                <a:lumMod val="75000"/>
              </a:srgbClr>
            </a:solidFill>
            <a:ln w="57150" cap="flat" cmpd="sng" algn="ctr">
              <a:solidFill>
                <a:srgbClr val="5B9BD5">
                  <a:lumMod val="20000"/>
                  <a:lumOff val="80000"/>
                </a:srgbClr>
              </a:solidFill>
              <a:prstDash val="solid"/>
            </a:ln>
            <a:effectLst/>
          </p:spPr>
          <p:txBody>
            <a:bodyPr lIns="1248000" tIns="45720" rIns="91440" bIns="45720" anchor="ctr"/>
            <a:lstStyle/>
            <a:p>
              <a:pPr>
                <a:defRPr/>
              </a:pPr>
              <a:r>
                <a:rPr lang="zh-CN" altLang="en-US" sz="2800" kern="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伟大的爱国诗人陆游 </a:t>
              </a:r>
            </a:p>
          </p:txBody>
        </p:sp>
        <p:sp>
          <p:nvSpPr>
            <p:cNvPr id="7" name="圆角矩形 9"/>
            <p:cNvSpPr/>
            <p:nvPr>
              <p:custDataLst>
                <p:tags r:id="rId3"/>
              </p:custDataLst>
            </p:nvPr>
          </p:nvSpPr>
          <p:spPr bwMode="auto">
            <a:xfrm>
              <a:off x="3793008" y="1850172"/>
              <a:ext cx="637452" cy="413296"/>
            </a:xfrm>
            <a:custGeom>
              <a:avLst/>
              <a:gdLst/>
              <a:ahLst/>
              <a:cxnLst/>
              <a:rect l="l" t="t" r="r" b="b"/>
              <a:pathLst>
                <a:path w="1224136" h="792089">
                  <a:moveTo>
                    <a:pt x="0" y="0"/>
                  </a:moveTo>
                  <a:lnTo>
                    <a:pt x="971800" y="0"/>
                  </a:lnTo>
                  <a:cubicBezTo>
                    <a:pt x="1111161" y="0"/>
                    <a:pt x="1224136" y="112975"/>
                    <a:pt x="1224136" y="252336"/>
                  </a:cubicBezTo>
                  <a:lnTo>
                    <a:pt x="1224136" y="539753"/>
                  </a:lnTo>
                  <a:cubicBezTo>
                    <a:pt x="1224136" y="679114"/>
                    <a:pt x="1111161" y="792089"/>
                    <a:pt x="971800" y="792089"/>
                  </a:cubicBezTo>
                  <a:lnTo>
                    <a:pt x="0" y="792089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5B9BD5">
                    <a:lumMod val="50000"/>
                  </a:srgbClr>
                </a:gs>
                <a:gs pos="71000">
                  <a:srgbClr val="5B9BD5">
                    <a:lumMod val="75000"/>
                  </a:srgbClr>
                </a:gs>
                <a:gs pos="100000">
                  <a:srgbClr val="5B9BD5"/>
                </a:gs>
              </a:gsLst>
              <a:lin ang="10800000" scaled="1"/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 lIns="91440" tIns="45720" rIns="91440" bIns="45720" anchor="ctr"/>
            <a:lstStyle/>
            <a:p>
              <a:pPr algn="ctr">
                <a:defRPr/>
              </a:pPr>
              <a:endParaRPr lang="zh-CN" altLang="en-US" kern="0">
                <a:solidFill>
                  <a:srgbClr val="FFFFFF"/>
                </a:solidFill>
              </a:endParaRPr>
            </a:p>
          </p:txBody>
        </p:sp>
        <p:sp>
          <p:nvSpPr>
            <p:cNvPr id="8" name="任意多边形 7"/>
            <p:cNvSpPr/>
            <p:nvPr>
              <p:custDataLst>
                <p:tags r:id="rId4"/>
              </p:custDataLst>
            </p:nvPr>
          </p:nvSpPr>
          <p:spPr bwMode="auto">
            <a:xfrm>
              <a:off x="3283581" y="1400939"/>
              <a:ext cx="1240229" cy="786658"/>
            </a:xfrm>
            <a:custGeom>
              <a:avLst/>
              <a:gdLst>
                <a:gd name="connsiteX0" fmla="*/ 514593 w 1626717"/>
                <a:gd name="connsiteY0" fmla="*/ 0 h 1029186"/>
                <a:gd name="connsiteX1" fmla="*/ 1470265 w 1626717"/>
                <a:gd name="connsiteY1" fmla="*/ 0 h 1029186"/>
                <a:gd name="connsiteX2" fmla="*/ 1470265 w 1626717"/>
                <a:gd name="connsiteY2" fmla="*/ 377698 h 1029186"/>
                <a:gd name="connsiteX3" fmla="*/ 1626717 w 1626717"/>
                <a:gd name="connsiteY3" fmla="*/ 514593 h 1029186"/>
                <a:gd name="connsiteX4" fmla="*/ 1470265 w 1626717"/>
                <a:gd name="connsiteY4" fmla="*/ 651489 h 1029186"/>
                <a:gd name="connsiteX5" fmla="*/ 1470265 w 1626717"/>
                <a:gd name="connsiteY5" fmla="*/ 1029186 h 1029186"/>
                <a:gd name="connsiteX6" fmla="*/ 514593 w 1626717"/>
                <a:gd name="connsiteY6" fmla="*/ 1029186 h 1029186"/>
                <a:gd name="connsiteX7" fmla="*/ 0 w 1626717"/>
                <a:gd name="connsiteY7" fmla="*/ 514593 h 1029186"/>
                <a:gd name="connsiteX8" fmla="*/ 514593 w 1626717"/>
                <a:gd name="connsiteY8" fmla="*/ 0 h 1029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26717" h="1029186">
                  <a:moveTo>
                    <a:pt x="514593" y="0"/>
                  </a:moveTo>
                  <a:lnTo>
                    <a:pt x="1470265" y="0"/>
                  </a:lnTo>
                  <a:lnTo>
                    <a:pt x="1470265" y="377698"/>
                  </a:lnTo>
                  <a:lnTo>
                    <a:pt x="1626717" y="514593"/>
                  </a:lnTo>
                  <a:lnTo>
                    <a:pt x="1470265" y="651489"/>
                  </a:lnTo>
                  <a:lnTo>
                    <a:pt x="1470265" y="1029186"/>
                  </a:lnTo>
                  <a:lnTo>
                    <a:pt x="514593" y="1029186"/>
                  </a:lnTo>
                  <a:cubicBezTo>
                    <a:pt x="230391" y="1029186"/>
                    <a:pt x="0" y="798795"/>
                    <a:pt x="0" y="514593"/>
                  </a:cubicBezTo>
                  <a:cubicBezTo>
                    <a:pt x="0" y="230391"/>
                    <a:pt x="230391" y="0"/>
                    <a:pt x="514593" y="0"/>
                  </a:cubicBezTo>
                  <a:close/>
                </a:path>
              </a:pathLst>
            </a:custGeom>
            <a:solidFill>
              <a:srgbClr val="5B9BD5">
                <a:lumMod val="75000"/>
              </a:srgbClr>
            </a:solidFill>
            <a:ln w="57150" cap="flat" cmpd="sng" algn="ctr">
              <a:solidFill>
                <a:srgbClr val="5B9BD5">
                  <a:lumMod val="20000"/>
                  <a:lumOff val="80000"/>
                </a:srgbClr>
              </a:solidFill>
              <a:prstDash val="solid"/>
            </a:ln>
            <a:effectLst/>
          </p:spPr>
          <p:txBody>
            <a:bodyPr lIns="91440" tIns="45720" rIns="91440" bIns="45720" anchor="ctr"/>
            <a:lstStyle/>
            <a:p>
              <a:pPr algn="ctr">
                <a:defRPr/>
              </a:pPr>
              <a:r>
                <a:rPr lang="en-US" altLang="zh-CN" sz="4800" kern="0" dirty="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01</a:t>
              </a:r>
              <a:endParaRPr lang="zh-CN" altLang="en-US" sz="4800" kern="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4895215" y="2453005"/>
            <a:ext cx="5532755" cy="1172845"/>
            <a:chOff x="3283581" y="1400939"/>
            <a:chExt cx="6187566" cy="1096130"/>
          </a:xfrm>
          <a:solidFill>
            <a:srgbClr val="5B9BD5">
              <a:lumMod val="60000"/>
              <a:lumOff val="40000"/>
            </a:srgbClr>
          </a:solidFill>
        </p:grpSpPr>
        <p:sp>
          <p:nvSpPr>
            <p:cNvPr id="10" name="圆角矩形 2"/>
            <p:cNvSpPr/>
            <p:nvPr/>
          </p:nvSpPr>
          <p:spPr bwMode="auto">
            <a:xfrm rot="460042">
              <a:off x="4260006" y="1610363"/>
              <a:ext cx="4369931" cy="886706"/>
            </a:xfrm>
            <a:custGeom>
              <a:avLst/>
              <a:gdLst>
                <a:gd name="connsiteX0" fmla="*/ 0 w 6126070"/>
                <a:gd name="connsiteY0" fmla="*/ 0 h 1717168"/>
                <a:gd name="connsiteX1" fmla="*/ 5369986 w 6126070"/>
                <a:gd name="connsiteY1" fmla="*/ 0 h 1717168"/>
                <a:gd name="connsiteX2" fmla="*/ 6126070 w 6126070"/>
                <a:gd name="connsiteY2" fmla="*/ 756084 h 1717168"/>
                <a:gd name="connsiteX3" fmla="*/ 5369986 w 6126070"/>
                <a:gd name="connsiteY3" fmla="*/ 1512168 h 1717168"/>
                <a:gd name="connsiteX4" fmla="*/ 100439 w 6126070"/>
                <a:gd name="connsiteY4" fmla="*/ 1717168 h 1717168"/>
                <a:gd name="connsiteX5" fmla="*/ 0 w 6126070"/>
                <a:gd name="connsiteY5" fmla="*/ 0 h 1717168"/>
                <a:gd name="connsiteX0-1" fmla="*/ 0 w 6115521"/>
                <a:gd name="connsiteY0-2" fmla="*/ 168542 h 1717168"/>
                <a:gd name="connsiteX1-3" fmla="*/ 5359437 w 6115521"/>
                <a:gd name="connsiteY1-4" fmla="*/ 0 h 1717168"/>
                <a:gd name="connsiteX2-5" fmla="*/ 6115521 w 6115521"/>
                <a:gd name="connsiteY2-6" fmla="*/ 756084 h 1717168"/>
                <a:gd name="connsiteX3-7" fmla="*/ 5359437 w 6115521"/>
                <a:gd name="connsiteY3-8" fmla="*/ 1512168 h 1717168"/>
                <a:gd name="connsiteX4-9" fmla="*/ 89890 w 6115521"/>
                <a:gd name="connsiteY4-10" fmla="*/ 1717168 h 1717168"/>
                <a:gd name="connsiteX5-11" fmla="*/ 0 w 6115521"/>
                <a:gd name="connsiteY5-12" fmla="*/ 168542 h 1717168"/>
                <a:gd name="connsiteX0-13" fmla="*/ 0 w 6115521"/>
                <a:gd name="connsiteY0-14" fmla="*/ 168542 h 1968850"/>
                <a:gd name="connsiteX1-15" fmla="*/ 5359437 w 6115521"/>
                <a:gd name="connsiteY1-16" fmla="*/ 0 h 1968850"/>
                <a:gd name="connsiteX2-17" fmla="*/ 6115521 w 6115521"/>
                <a:gd name="connsiteY2-18" fmla="*/ 756084 h 1968850"/>
                <a:gd name="connsiteX3-19" fmla="*/ 5359437 w 6115521"/>
                <a:gd name="connsiteY3-20" fmla="*/ 1512168 h 1968850"/>
                <a:gd name="connsiteX4-21" fmla="*/ 94937 w 6115521"/>
                <a:gd name="connsiteY4-22" fmla="*/ 1968850 h 1968850"/>
                <a:gd name="connsiteX5-23" fmla="*/ 0 w 6115521"/>
                <a:gd name="connsiteY5-24" fmla="*/ 168542 h 1968850"/>
                <a:gd name="connsiteX0-25" fmla="*/ 0 w 6115521"/>
                <a:gd name="connsiteY0-26" fmla="*/ 168542 h 1968850"/>
                <a:gd name="connsiteX1-27" fmla="*/ 5359437 w 6115521"/>
                <a:gd name="connsiteY1-28" fmla="*/ 0 h 1968850"/>
                <a:gd name="connsiteX2-29" fmla="*/ 6115521 w 6115521"/>
                <a:gd name="connsiteY2-30" fmla="*/ 756084 h 1968850"/>
                <a:gd name="connsiteX3-31" fmla="*/ 5359437 w 6115521"/>
                <a:gd name="connsiteY3-32" fmla="*/ 1512168 h 1968850"/>
                <a:gd name="connsiteX4-33" fmla="*/ 94937 w 6115521"/>
                <a:gd name="connsiteY4-34" fmla="*/ 1968850 h 1968850"/>
                <a:gd name="connsiteX5-35" fmla="*/ 0 w 6115521"/>
                <a:gd name="connsiteY5-36" fmla="*/ 168542 h 1968850"/>
                <a:gd name="connsiteX0-37" fmla="*/ 0 w 6115521"/>
                <a:gd name="connsiteY0-38" fmla="*/ 168542 h 1968850"/>
                <a:gd name="connsiteX1-39" fmla="*/ 5359437 w 6115521"/>
                <a:gd name="connsiteY1-40" fmla="*/ 0 h 1968850"/>
                <a:gd name="connsiteX2-41" fmla="*/ 6115521 w 6115521"/>
                <a:gd name="connsiteY2-42" fmla="*/ 756084 h 1968850"/>
                <a:gd name="connsiteX3-43" fmla="*/ 5359437 w 6115521"/>
                <a:gd name="connsiteY3-44" fmla="*/ 1512168 h 1968850"/>
                <a:gd name="connsiteX4-45" fmla="*/ 94937 w 6115521"/>
                <a:gd name="connsiteY4-46" fmla="*/ 1968850 h 1968850"/>
                <a:gd name="connsiteX5-47" fmla="*/ 0 w 6115521"/>
                <a:gd name="connsiteY5-48" fmla="*/ 168542 h 196885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6115521" h="1968850">
                  <a:moveTo>
                    <a:pt x="0" y="168542"/>
                  </a:moveTo>
                  <a:lnTo>
                    <a:pt x="5359437" y="0"/>
                  </a:lnTo>
                  <a:cubicBezTo>
                    <a:pt x="5777011" y="0"/>
                    <a:pt x="6115521" y="338510"/>
                    <a:pt x="6115521" y="756084"/>
                  </a:cubicBezTo>
                  <a:cubicBezTo>
                    <a:pt x="6115521" y="1173658"/>
                    <a:pt x="5777011" y="1512168"/>
                    <a:pt x="5359437" y="1512168"/>
                  </a:cubicBezTo>
                  <a:cubicBezTo>
                    <a:pt x="3604604" y="1664395"/>
                    <a:pt x="2111181" y="1663756"/>
                    <a:pt x="94937" y="1968850"/>
                  </a:cubicBezTo>
                  <a:cubicBezTo>
                    <a:pt x="94937" y="1464794"/>
                    <a:pt x="0" y="672598"/>
                    <a:pt x="0" y="168542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lIns="91440" tIns="45720" rIns="91440" bIns="45720" anchor="ctr"/>
            <a:lstStyle/>
            <a:p>
              <a:pPr algn="ctr">
                <a:defRPr/>
              </a:pPr>
              <a:endParaRPr lang="zh-CN" altLang="en-US" kern="0">
                <a:solidFill>
                  <a:srgbClr val="FFFFFF"/>
                </a:solidFill>
              </a:endParaRPr>
            </a:p>
          </p:txBody>
        </p:sp>
        <p:sp>
          <p:nvSpPr>
            <p:cNvPr id="11" name="圆角矩形 2"/>
            <p:cNvSpPr/>
            <p:nvPr/>
          </p:nvSpPr>
          <p:spPr bwMode="auto">
            <a:xfrm>
              <a:off x="3419638" y="1475605"/>
              <a:ext cx="6051509" cy="787401"/>
            </a:xfrm>
            <a:custGeom>
              <a:avLst/>
              <a:gdLst/>
              <a:ahLst/>
              <a:cxnLst/>
              <a:rect l="l" t="t" r="r" b="b"/>
              <a:pathLst>
                <a:path w="6126070" h="1512168">
                  <a:moveTo>
                    <a:pt x="0" y="0"/>
                  </a:moveTo>
                  <a:lnTo>
                    <a:pt x="5369986" y="0"/>
                  </a:lnTo>
                  <a:cubicBezTo>
                    <a:pt x="5787560" y="0"/>
                    <a:pt x="6126070" y="338510"/>
                    <a:pt x="6126070" y="756084"/>
                  </a:cubicBezTo>
                  <a:cubicBezTo>
                    <a:pt x="6126070" y="1173658"/>
                    <a:pt x="5787560" y="1512168"/>
                    <a:pt x="5369986" y="1512168"/>
                  </a:cubicBezTo>
                  <a:lnTo>
                    <a:pt x="0" y="1512168"/>
                  </a:lnTo>
                  <a:close/>
                </a:path>
              </a:pathLst>
            </a:custGeom>
            <a:grpFill/>
            <a:ln w="57150" cap="flat" cmpd="sng" algn="ctr">
              <a:solidFill>
                <a:srgbClr val="5B9BD5">
                  <a:lumMod val="20000"/>
                  <a:lumOff val="80000"/>
                </a:srgbClr>
              </a:solidFill>
              <a:prstDash val="solid"/>
            </a:ln>
            <a:effectLst/>
          </p:spPr>
          <p:txBody>
            <a:bodyPr lIns="1248000" tIns="45720" rIns="91440" bIns="45720" anchor="ctr"/>
            <a:lstStyle/>
            <a:p>
              <a:pPr>
                <a:defRPr/>
              </a:pPr>
              <a:r>
                <a:rPr lang="zh-CN" altLang="en-US" sz="2800" kern="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杨万里和范成大</a:t>
              </a:r>
              <a:endParaRPr lang="zh-CN" altLang="en-US" sz="2400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圆角矩形 9"/>
            <p:cNvSpPr/>
            <p:nvPr/>
          </p:nvSpPr>
          <p:spPr bwMode="auto">
            <a:xfrm>
              <a:off x="3793632" y="1851017"/>
              <a:ext cx="636587" cy="412750"/>
            </a:xfrm>
            <a:custGeom>
              <a:avLst/>
              <a:gdLst/>
              <a:ahLst/>
              <a:cxnLst/>
              <a:rect l="l" t="t" r="r" b="b"/>
              <a:pathLst>
                <a:path w="1224136" h="792089">
                  <a:moveTo>
                    <a:pt x="0" y="0"/>
                  </a:moveTo>
                  <a:lnTo>
                    <a:pt x="971800" y="0"/>
                  </a:lnTo>
                  <a:cubicBezTo>
                    <a:pt x="1111161" y="0"/>
                    <a:pt x="1224136" y="112975"/>
                    <a:pt x="1224136" y="252336"/>
                  </a:cubicBezTo>
                  <a:lnTo>
                    <a:pt x="1224136" y="539753"/>
                  </a:lnTo>
                  <a:cubicBezTo>
                    <a:pt x="1224136" y="679114"/>
                    <a:pt x="1111161" y="792089"/>
                    <a:pt x="971800" y="792089"/>
                  </a:cubicBezTo>
                  <a:lnTo>
                    <a:pt x="0" y="792089"/>
                  </a:ln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lIns="91440" tIns="45720" rIns="91440" bIns="45720" anchor="ctr"/>
            <a:lstStyle/>
            <a:p>
              <a:pPr algn="ctr">
                <a:defRPr/>
              </a:pPr>
              <a:endParaRPr lang="zh-CN" altLang="en-US" kern="0">
                <a:solidFill>
                  <a:srgbClr val="FFFFFF"/>
                </a:solidFill>
              </a:endParaRPr>
            </a:p>
          </p:txBody>
        </p:sp>
        <p:sp>
          <p:nvSpPr>
            <p:cNvPr id="13" name="任意多边形 12"/>
            <p:cNvSpPr/>
            <p:nvPr/>
          </p:nvSpPr>
          <p:spPr bwMode="auto">
            <a:xfrm>
              <a:off x="3283581" y="1400939"/>
              <a:ext cx="1241425" cy="787400"/>
            </a:xfrm>
            <a:custGeom>
              <a:avLst/>
              <a:gdLst>
                <a:gd name="connsiteX0" fmla="*/ 514593 w 1626717"/>
                <a:gd name="connsiteY0" fmla="*/ 0 h 1029186"/>
                <a:gd name="connsiteX1" fmla="*/ 1470265 w 1626717"/>
                <a:gd name="connsiteY1" fmla="*/ 0 h 1029186"/>
                <a:gd name="connsiteX2" fmla="*/ 1470265 w 1626717"/>
                <a:gd name="connsiteY2" fmla="*/ 377698 h 1029186"/>
                <a:gd name="connsiteX3" fmla="*/ 1626717 w 1626717"/>
                <a:gd name="connsiteY3" fmla="*/ 514593 h 1029186"/>
                <a:gd name="connsiteX4" fmla="*/ 1470265 w 1626717"/>
                <a:gd name="connsiteY4" fmla="*/ 651489 h 1029186"/>
                <a:gd name="connsiteX5" fmla="*/ 1470265 w 1626717"/>
                <a:gd name="connsiteY5" fmla="*/ 1029186 h 1029186"/>
                <a:gd name="connsiteX6" fmla="*/ 514593 w 1626717"/>
                <a:gd name="connsiteY6" fmla="*/ 1029186 h 1029186"/>
                <a:gd name="connsiteX7" fmla="*/ 0 w 1626717"/>
                <a:gd name="connsiteY7" fmla="*/ 514593 h 1029186"/>
                <a:gd name="connsiteX8" fmla="*/ 514593 w 1626717"/>
                <a:gd name="connsiteY8" fmla="*/ 0 h 1029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26717" h="1029186">
                  <a:moveTo>
                    <a:pt x="514593" y="0"/>
                  </a:moveTo>
                  <a:lnTo>
                    <a:pt x="1470265" y="0"/>
                  </a:lnTo>
                  <a:lnTo>
                    <a:pt x="1470265" y="377698"/>
                  </a:lnTo>
                  <a:lnTo>
                    <a:pt x="1626717" y="514593"/>
                  </a:lnTo>
                  <a:lnTo>
                    <a:pt x="1470265" y="651489"/>
                  </a:lnTo>
                  <a:lnTo>
                    <a:pt x="1470265" y="1029186"/>
                  </a:lnTo>
                  <a:lnTo>
                    <a:pt x="514593" y="1029186"/>
                  </a:lnTo>
                  <a:cubicBezTo>
                    <a:pt x="230391" y="1029186"/>
                    <a:pt x="0" y="798795"/>
                    <a:pt x="0" y="514593"/>
                  </a:cubicBezTo>
                  <a:cubicBezTo>
                    <a:pt x="0" y="230391"/>
                    <a:pt x="230391" y="0"/>
                    <a:pt x="514593" y="0"/>
                  </a:cubicBezTo>
                  <a:close/>
                </a:path>
              </a:pathLst>
            </a:custGeom>
            <a:grpFill/>
            <a:ln w="57150" cap="flat" cmpd="sng" algn="ctr">
              <a:solidFill>
                <a:srgbClr val="5B9BD5">
                  <a:lumMod val="20000"/>
                  <a:lumOff val="80000"/>
                </a:srgbClr>
              </a:solidFill>
              <a:prstDash val="solid"/>
            </a:ln>
            <a:effectLst/>
          </p:spPr>
          <p:txBody>
            <a:bodyPr lIns="91440" tIns="45720" rIns="91440" bIns="45720" anchor="ctr"/>
            <a:lstStyle/>
            <a:p>
              <a:pPr algn="ctr">
                <a:defRPr/>
              </a:pPr>
              <a:r>
                <a:rPr lang="en-US" altLang="zh-CN" sz="4800" kern="0" dirty="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02</a:t>
              </a:r>
              <a:endParaRPr lang="zh-CN" altLang="en-US" sz="4800" kern="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4896069" y="4217742"/>
            <a:ext cx="5170892" cy="1248340"/>
            <a:chOff x="3283581" y="1400939"/>
            <a:chExt cx="6515874" cy="1096130"/>
          </a:xfrm>
          <a:solidFill>
            <a:srgbClr val="5B9BD5">
              <a:lumMod val="60000"/>
              <a:lumOff val="40000"/>
            </a:srgbClr>
          </a:solidFill>
        </p:grpSpPr>
        <p:sp>
          <p:nvSpPr>
            <p:cNvPr id="15" name="圆角矩形 2"/>
            <p:cNvSpPr/>
            <p:nvPr/>
          </p:nvSpPr>
          <p:spPr bwMode="auto">
            <a:xfrm rot="460042">
              <a:off x="4260006" y="1610363"/>
              <a:ext cx="4369931" cy="886706"/>
            </a:xfrm>
            <a:custGeom>
              <a:avLst/>
              <a:gdLst>
                <a:gd name="connsiteX0" fmla="*/ 0 w 6126070"/>
                <a:gd name="connsiteY0" fmla="*/ 0 h 1717168"/>
                <a:gd name="connsiteX1" fmla="*/ 5369986 w 6126070"/>
                <a:gd name="connsiteY1" fmla="*/ 0 h 1717168"/>
                <a:gd name="connsiteX2" fmla="*/ 6126070 w 6126070"/>
                <a:gd name="connsiteY2" fmla="*/ 756084 h 1717168"/>
                <a:gd name="connsiteX3" fmla="*/ 5369986 w 6126070"/>
                <a:gd name="connsiteY3" fmla="*/ 1512168 h 1717168"/>
                <a:gd name="connsiteX4" fmla="*/ 100439 w 6126070"/>
                <a:gd name="connsiteY4" fmla="*/ 1717168 h 1717168"/>
                <a:gd name="connsiteX5" fmla="*/ 0 w 6126070"/>
                <a:gd name="connsiteY5" fmla="*/ 0 h 1717168"/>
                <a:gd name="connsiteX0-1" fmla="*/ 0 w 6115521"/>
                <a:gd name="connsiteY0-2" fmla="*/ 168542 h 1717168"/>
                <a:gd name="connsiteX1-3" fmla="*/ 5359437 w 6115521"/>
                <a:gd name="connsiteY1-4" fmla="*/ 0 h 1717168"/>
                <a:gd name="connsiteX2-5" fmla="*/ 6115521 w 6115521"/>
                <a:gd name="connsiteY2-6" fmla="*/ 756084 h 1717168"/>
                <a:gd name="connsiteX3-7" fmla="*/ 5359437 w 6115521"/>
                <a:gd name="connsiteY3-8" fmla="*/ 1512168 h 1717168"/>
                <a:gd name="connsiteX4-9" fmla="*/ 89890 w 6115521"/>
                <a:gd name="connsiteY4-10" fmla="*/ 1717168 h 1717168"/>
                <a:gd name="connsiteX5-11" fmla="*/ 0 w 6115521"/>
                <a:gd name="connsiteY5-12" fmla="*/ 168542 h 1717168"/>
                <a:gd name="connsiteX0-13" fmla="*/ 0 w 6115521"/>
                <a:gd name="connsiteY0-14" fmla="*/ 168542 h 1968850"/>
                <a:gd name="connsiteX1-15" fmla="*/ 5359437 w 6115521"/>
                <a:gd name="connsiteY1-16" fmla="*/ 0 h 1968850"/>
                <a:gd name="connsiteX2-17" fmla="*/ 6115521 w 6115521"/>
                <a:gd name="connsiteY2-18" fmla="*/ 756084 h 1968850"/>
                <a:gd name="connsiteX3-19" fmla="*/ 5359437 w 6115521"/>
                <a:gd name="connsiteY3-20" fmla="*/ 1512168 h 1968850"/>
                <a:gd name="connsiteX4-21" fmla="*/ 94937 w 6115521"/>
                <a:gd name="connsiteY4-22" fmla="*/ 1968850 h 1968850"/>
                <a:gd name="connsiteX5-23" fmla="*/ 0 w 6115521"/>
                <a:gd name="connsiteY5-24" fmla="*/ 168542 h 1968850"/>
                <a:gd name="connsiteX0-25" fmla="*/ 0 w 6115521"/>
                <a:gd name="connsiteY0-26" fmla="*/ 168542 h 1968850"/>
                <a:gd name="connsiteX1-27" fmla="*/ 5359437 w 6115521"/>
                <a:gd name="connsiteY1-28" fmla="*/ 0 h 1968850"/>
                <a:gd name="connsiteX2-29" fmla="*/ 6115521 w 6115521"/>
                <a:gd name="connsiteY2-30" fmla="*/ 756084 h 1968850"/>
                <a:gd name="connsiteX3-31" fmla="*/ 5359437 w 6115521"/>
                <a:gd name="connsiteY3-32" fmla="*/ 1512168 h 1968850"/>
                <a:gd name="connsiteX4-33" fmla="*/ 94937 w 6115521"/>
                <a:gd name="connsiteY4-34" fmla="*/ 1968850 h 1968850"/>
                <a:gd name="connsiteX5-35" fmla="*/ 0 w 6115521"/>
                <a:gd name="connsiteY5-36" fmla="*/ 168542 h 1968850"/>
                <a:gd name="connsiteX0-37" fmla="*/ 0 w 6115521"/>
                <a:gd name="connsiteY0-38" fmla="*/ 168542 h 1968850"/>
                <a:gd name="connsiteX1-39" fmla="*/ 5359437 w 6115521"/>
                <a:gd name="connsiteY1-40" fmla="*/ 0 h 1968850"/>
                <a:gd name="connsiteX2-41" fmla="*/ 6115521 w 6115521"/>
                <a:gd name="connsiteY2-42" fmla="*/ 756084 h 1968850"/>
                <a:gd name="connsiteX3-43" fmla="*/ 5359437 w 6115521"/>
                <a:gd name="connsiteY3-44" fmla="*/ 1512168 h 1968850"/>
                <a:gd name="connsiteX4-45" fmla="*/ 94937 w 6115521"/>
                <a:gd name="connsiteY4-46" fmla="*/ 1968850 h 1968850"/>
                <a:gd name="connsiteX5-47" fmla="*/ 0 w 6115521"/>
                <a:gd name="connsiteY5-48" fmla="*/ 168542 h 196885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6115521" h="1968850">
                  <a:moveTo>
                    <a:pt x="0" y="168542"/>
                  </a:moveTo>
                  <a:lnTo>
                    <a:pt x="5359437" y="0"/>
                  </a:lnTo>
                  <a:cubicBezTo>
                    <a:pt x="5777011" y="0"/>
                    <a:pt x="6115521" y="338510"/>
                    <a:pt x="6115521" y="756084"/>
                  </a:cubicBezTo>
                  <a:cubicBezTo>
                    <a:pt x="6115521" y="1173658"/>
                    <a:pt x="5777011" y="1512168"/>
                    <a:pt x="5359437" y="1512168"/>
                  </a:cubicBezTo>
                  <a:cubicBezTo>
                    <a:pt x="3604604" y="1664395"/>
                    <a:pt x="2111181" y="1663756"/>
                    <a:pt x="94937" y="1968850"/>
                  </a:cubicBezTo>
                  <a:cubicBezTo>
                    <a:pt x="94937" y="1464794"/>
                    <a:pt x="0" y="672598"/>
                    <a:pt x="0" y="168542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lIns="91440" tIns="45720" rIns="91440" bIns="45720" anchor="ctr"/>
            <a:lstStyle/>
            <a:p>
              <a:pPr algn="ctr">
                <a:defRPr/>
              </a:pPr>
              <a:endParaRPr lang="zh-CN" altLang="en-US" kern="0">
                <a:solidFill>
                  <a:srgbClr val="FFFFFF"/>
                </a:solidFill>
              </a:endParaRPr>
            </a:p>
          </p:txBody>
        </p:sp>
        <p:sp>
          <p:nvSpPr>
            <p:cNvPr id="16" name="圆角矩形 2"/>
            <p:cNvSpPr/>
            <p:nvPr/>
          </p:nvSpPr>
          <p:spPr bwMode="auto">
            <a:xfrm>
              <a:off x="3747946" y="1456021"/>
              <a:ext cx="6051509" cy="787401"/>
            </a:xfrm>
            <a:custGeom>
              <a:avLst/>
              <a:gdLst/>
              <a:ahLst/>
              <a:cxnLst/>
              <a:rect l="l" t="t" r="r" b="b"/>
              <a:pathLst>
                <a:path w="6126070" h="1512168">
                  <a:moveTo>
                    <a:pt x="0" y="0"/>
                  </a:moveTo>
                  <a:lnTo>
                    <a:pt x="5369986" y="0"/>
                  </a:lnTo>
                  <a:cubicBezTo>
                    <a:pt x="5787560" y="0"/>
                    <a:pt x="6126070" y="338510"/>
                    <a:pt x="6126070" y="756084"/>
                  </a:cubicBezTo>
                  <a:cubicBezTo>
                    <a:pt x="6126070" y="1173658"/>
                    <a:pt x="5787560" y="1512168"/>
                    <a:pt x="5369986" y="1512168"/>
                  </a:cubicBezTo>
                  <a:lnTo>
                    <a:pt x="0" y="1512168"/>
                  </a:lnTo>
                  <a:close/>
                </a:path>
              </a:pathLst>
            </a:custGeom>
            <a:grpFill/>
            <a:ln w="57150" cap="flat" cmpd="sng" algn="ctr">
              <a:solidFill>
                <a:srgbClr val="5B9BD5">
                  <a:lumMod val="20000"/>
                  <a:lumOff val="80000"/>
                </a:srgbClr>
              </a:solidFill>
              <a:prstDash val="solid"/>
            </a:ln>
            <a:effectLst/>
          </p:spPr>
          <p:txBody>
            <a:bodyPr lIns="1248000" tIns="45720" rIns="91440" bIns="45720" anchor="ctr"/>
            <a:lstStyle/>
            <a:p>
              <a:pPr>
                <a:defRPr/>
              </a:pPr>
              <a:r>
                <a:rPr lang="zh-CN" altLang="en-US" sz="2800" kern="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朱熹</a:t>
              </a:r>
              <a:r>
                <a:rPr lang="zh-CN" altLang="en-US" sz="2800" kern="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与南宋散文</a:t>
              </a:r>
            </a:p>
          </p:txBody>
        </p:sp>
        <p:sp>
          <p:nvSpPr>
            <p:cNvPr id="17" name="圆角矩形 9"/>
            <p:cNvSpPr/>
            <p:nvPr/>
          </p:nvSpPr>
          <p:spPr bwMode="auto">
            <a:xfrm>
              <a:off x="3793632" y="1851017"/>
              <a:ext cx="636587" cy="412750"/>
            </a:xfrm>
            <a:custGeom>
              <a:avLst/>
              <a:gdLst/>
              <a:ahLst/>
              <a:cxnLst/>
              <a:rect l="l" t="t" r="r" b="b"/>
              <a:pathLst>
                <a:path w="1224136" h="792089">
                  <a:moveTo>
                    <a:pt x="0" y="0"/>
                  </a:moveTo>
                  <a:lnTo>
                    <a:pt x="971800" y="0"/>
                  </a:lnTo>
                  <a:cubicBezTo>
                    <a:pt x="1111161" y="0"/>
                    <a:pt x="1224136" y="112975"/>
                    <a:pt x="1224136" y="252336"/>
                  </a:cubicBezTo>
                  <a:lnTo>
                    <a:pt x="1224136" y="539753"/>
                  </a:lnTo>
                  <a:cubicBezTo>
                    <a:pt x="1224136" y="679114"/>
                    <a:pt x="1111161" y="792089"/>
                    <a:pt x="971800" y="792089"/>
                  </a:cubicBezTo>
                  <a:lnTo>
                    <a:pt x="0" y="792089"/>
                  </a:ln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lIns="91440" tIns="45720" rIns="91440" bIns="45720" anchor="ctr"/>
            <a:lstStyle/>
            <a:p>
              <a:pPr algn="ctr">
                <a:defRPr/>
              </a:pPr>
              <a:endParaRPr lang="zh-CN" altLang="en-US" kern="0">
                <a:solidFill>
                  <a:srgbClr val="FFFFFF"/>
                </a:solidFill>
              </a:endParaRPr>
            </a:p>
          </p:txBody>
        </p:sp>
        <p:sp>
          <p:nvSpPr>
            <p:cNvPr id="19" name="任意多边形 18"/>
            <p:cNvSpPr/>
            <p:nvPr/>
          </p:nvSpPr>
          <p:spPr bwMode="auto">
            <a:xfrm>
              <a:off x="3283581" y="1400939"/>
              <a:ext cx="1241425" cy="787400"/>
            </a:xfrm>
            <a:custGeom>
              <a:avLst/>
              <a:gdLst>
                <a:gd name="connsiteX0" fmla="*/ 514593 w 1626717"/>
                <a:gd name="connsiteY0" fmla="*/ 0 h 1029186"/>
                <a:gd name="connsiteX1" fmla="*/ 1470265 w 1626717"/>
                <a:gd name="connsiteY1" fmla="*/ 0 h 1029186"/>
                <a:gd name="connsiteX2" fmla="*/ 1470265 w 1626717"/>
                <a:gd name="connsiteY2" fmla="*/ 377698 h 1029186"/>
                <a:gd name="connsiteX3" fmla="*/ 1626717 w 1626717"/>
                <a:gd name="connsiteY3" fmla="*/ 514593 h 1029186"/>
                <a:gd name="connsiteX4" fmla="*/ 1470265 w 1626717"/>
                <a:gd name="connsiteY4" fmla="*/ 651489 h 1029186"/>
                <a:gd name="connsiteX5" fmla="*/ 1470265 w 1626717"/>
                <a:gd name="connsiteY5" fmla="*/ 1029186 h 1029186"/>
                <a:gd name="connsiteX6" fmla="*/ 514593 w 1626717"/>
                <a:gd name="connsiteY6" fmla="*/ 1029186 h 1029186"/>
                <a:gd name="connsiteX7" fmla="*/ 0 w 1626717"/>
                <a:gd name="connsiteY7" fmla="*/ 514593 h 1029186"/>
                <a:gd name="connsiteX8" fmla="*/ 514593 w 1626717"/>
                <a:gd name="connsiteY8" fmla="*/ 0 h 1029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26717" h="1029186">
                  <a:moveTo>
                    <a:pt x="514593" y="0"/>
                  </a:moveTo>
                  <a:lnTo>
                    <a:pt x="1470265" y="0"/>
                  </a:lnTo>
                  <a:lnTo>
                    <a:pt x="1470265" y="377698"/>
                  </a:lnTo>
                  <a:lnTo>
                    <a:pt x="1626717" y="514593"/>
                  </a:lnTo>
                  <a:lnTo>
                    <a:pt x="1470265" y="651489"/>
                  </a:lnTo>
                  <a:lnTo>
                    <a:pt x="1470265" y="1029186"/>
                  </a:lnTo>
                  <a:lnTo>
                    <a:pt x="514593" y="1029186"/>
                  </a:lnTo>
                  <a:cubicBezTo>
                    <a:pt x="230391" y="1029186"/>
                    <a:pt x="0" y="798795"/>
                    <a:pt x="0" y="514593"/>
                  </a:cubicBezTo>
                  <a:cubicBezTo>
                    <a:pt x="0" y="230391"/>
                    <a:pt x="230391" y="0"/>
                    <a:pt x="514593" y="0"/>
                  </a:cubicBezTo>
                  <a:close/>
                </a:path>
              </a:pathLst>
            </a:custGeom>
            <a:grpFill/>
            <a:ln w="57150" cap="flat" cmpd="sng" algn="ctr">
              <a:solidFill>
                <a:srgbClr val="5B9BD5">
                  <a:lumMod val="20000"/>
                  <a:lumOff val="80000"/>
                </a:srgbClr>
              </a:solidFill>
              <a:prstDash val="solid"/>
            </a:ln>
            <a:effectLst/>
          </p:spPr>
          <p:txBody>
            <a:bodyPr lIns="91440" tIns="45720" rIns="91440" bIns="45720" anchor="ctr"/>
            <a:lstStyle/>
            <a:p>
              <a:pPr algn="ctr">
                <a:defRPr/>
              </a:pPr>
              <a:r>
                <a:rPr lang="en-US" altLang="zh-CN" sz="4800" kern="0" dirty="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03</a:t>
              </a:r>
              <a:endParaRPr lang="zh-CN" altLang="en-US" sz="4800" kern="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3382628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778838" y="1111086"/>
            <a:ext cx="11256618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二、</a:t>
            </a:r>
            <a:r>
              <a:rPr lang="zh-CN" altLang="zh-CN" sz="24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陆游</a:t>
            </a:r>
            <a:r>
              <a:rPr lang="zh-CN" altLang="zh-CN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的诗歌</a:t>
            </a:r>
            <a:r>
              <a:rPr lang="zh-CN" altLang="zh-CN" sz="24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创作</a:t>
            </a:r>
            <a:r>
              <a:rPr lang="zh-CN" altLang="en-US" sz="2400" b="1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［选择／简答］</a:t>
            </a:r>
            <a:endParaRPr lang="en-US" altLang="zh-CN" sz="2400" b="1" dirty="0" smtClean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陆游</a:t>
            </a:r>
            <a:r>
              <a:rPr lang="zh-CN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诗歌</a:t>
            </a:r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创作的三个时期及各</a:t>
            </a:r>
            <a:r>
              <a:rPr lang="zh-CN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期主要</a:t>
            </a:r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特点</a:t>
            </a:r>
          </a:p>
          <a:p>
            <a:pPr>
              <a:lnSpc>
                <a:spcPct val="150000"/>
              </a:lnSpc>
            </a:pPr>
            <a:r>
              <a:rPr lang="zh-CN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</a:t>
            </a:r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）</a:t>
            </a:r>
            <a:r>
              <a:rPr lang="zh-CN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早期</a:t>
            </a:r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：喜藻绘而至</a:t>
            </a:r>
            <a:r>
              <a:rPr lang="zh-CN" altLang="zh-CN" sz="2400" u="sng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清新拔俗</a:t>
            </a:r>
            <a:r>
              <a:rPr lang="zh-CN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。</a:t>
            </a:r>
          </a:p>
          <a:p>
            <a:pPr indent="457200">
              <a:lnSpc>
                <a:spcPct val="150000"/>
              </a:lnSpc>
            </a:pPr>
            <a:r>
              <a:rPr lang="zh-CN" altLang="zh-CN" sz="2000" dirty="0" smtClean="0"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pitchFamily="34" charset="-122"/>
              </a:rPr>
              <a:t>如</a:t>
            </a:r>
            <a:r>
              <a:rPr lang="zh-CN" altLang="zh-CN" sz="2000" dirty="0"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pitchFamily="34" charset="-122"/>
              </a:rPr>
              <a:t>《游山西村</a:t>
            </a:r>
            <a:r>
              <a:rPr lang="zh-CN" altLang="zh-CN" sz="2000" dirty="0" smtClean="0"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pitchFamily="34" charset="-122"/>
              </a:rPr>
              <a:t>》</a:t>
            </a: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pitchFamily="34" charset="-122"/>
              </a:rPr>
              <a:t>“山重水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pitchFamily="34" charset="-122"/>
              </a:rPr>
              <a:t>复疑无路，柳暗花明又一</a:t>
            </a: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pitchFamily="34" charset="-122"/>
              </a:rPr>
              <a:t>村”</a:t>
            </a:r>
          </a:p>
          <a:p>
            <a:pPr>
              <a:lnSpc>
                <a:spcPct val="150000"/>
              </a:lnSpc>
            </a:pPr>
            <a:r>
              <a:rPr lang="zh-CN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</a:t>
            </a:r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）</a:t>
            </a:r>
            <a:r>
              <a:rPr lang="zh-CN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中期</a:t>
            </a:r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</a:t>
            </a:r>
            <a:r>
              <a:rPr lang="zh-CN" altLang="zh-CN" sz="2400" u="sng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豪放悲壮</a:t>
            </a:r>
            <a:r>
              <a:rPr lang="zh-CN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。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（与范成大结交）</a:t>
            </a:r>
            <a:endParaRPr lang="zh-CN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457200">
              <a:lnSpc>
                <a:spcPct val="150000"/>
              </a:lnSpc>
            </a:pPr>
            <a:r>
              <a:rPr lang="zh-CN" altLang="zh-CN" sz="2000" dirty="0" smtClean="0"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pitchFamily="34" charset="-122"/>
              </a:rPr>
              <a:t>如《三月十七日夜醉中作》</a:t>
            </a: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pitchFamily="34" charset="-122"/>
              </a:rPr>
              <a:t>“逆胡未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pitchFamily="34" charset="-122"/>
              </a:rPr>
              <a:t>灭心未平，孤剑床头</a:t>
            </a: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pitchFamily="34" charset="-122"/>
              </a:rPr>
              <a:t>铿有声”</a:t>
            </a:r>
            <a:endParaRPr lang="zh-CN" altLang="en-US" sz="2000" dirty="0">
              <a:latin typeface="楷体" panose="02010609060101010101" pitchFamily="49" charset="-122"/>
              <a:ea typeface="楷体" panose="02010609060101010101" pitchFamily="49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</a:t>
            </a:r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）</a:t>
            </a:r>
            <a:r>
              <a:rPr lang="zh-CN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晚期</a:t>
            </a:r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</a:t>
            </a:r>
            <a:r>
              <a:rPr lang="zh-CN" altLang="zh-CN" sz="2400" u="sng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清淡秀逸</a:t>
            </a:r>
            <a:r>
              <a:rPr lang="zh-CN" altLang="zh-CN" sz="24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。</a:t>
            </a:r>
            <a:endParaRPr lang="en-US" altLang="zh-CN" sz="2400" dirty="0" smtClean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pitchFamily="34" charset="-122"/>
              </a:rPr>
              <a:t>   如</a:t>
            </a:r>
            <a:r>
              <a:rPr lang="en-US" altLang="zh-CN" sz="2000" dirty="0"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pitchFamily="34" charset="-122"/>
              </a:rPr>
              <a:t>《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pitchFamily="34" charset="-122"/>
              </a:rPr>
              <a:t>十一月四日风雨大作</a:t>
            </a:r>
            <a:r>
              <a:rPr lang="en-US" altLang="zh-CN" sz="2000" dirty="0"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pitchFamily="34" charset="-122"/>
              </a:rPr>
              <a:t>》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pitchFamily="34" charset="-122"/>
              </a:rPr>
              <a:t>：僵卧孤村不</a:t>
            </a: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pitchFamily="34" charset="-122"/>
              </a:rPr>
              <a:t>自哀，尚思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pitchFamily="34" charset="-122"/>
              </a:rPr>
              <a:t>为国戍轮台。夜阑卧听风吹雨，铁马冰河入梦来</a:t>
            </a: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pitchFamily="34" charset="-122"/>
              </a:rPr>
              <a:t>。</a:t>
            </a:r>
            <a:endParaRPr lang="zh-CN" altLang="en-US" sz="2000" dirty="0">
              <a:latin typeface="楷体" panose="02010609060101010101" pitchFamily="49" charset="-122"/>
              <a:ea typeface="楷体" panose="02010609060101010101" pitchFamily="49" charset="-122"/>
              <a:cs typeface="微软雅黑" panose="020B0503020204020204" pitchFamily="34" charset="-122"/>
            </a:endParaRPr>
          </a:p>
        </p:txBody>
      </p:sp>
      <p:sp>
        <p:nvSpPr>
          <p:cNvPr id="6" name="TextBox 1"/>
          <p:cNvSpPr txBox="1"/>
          <p:nvPr/>
        </p:nvSpPr>
        <p:spPr>
          <a:xfrm>
            <a:off x="807117" y="451524"/>
            <a:ext cx="5533697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 smtClean="0"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微软雅黑" panose="020B0503020204020204" pitchFamily="34" charset="-122"/>
                <a:sym typeface="+mn-ea"/>
              </a:rPr>
              <a:t>第一节  伟大的爱国诗人陆游</a:t>
            </a:r>
            <a:r>
              <a:rPr lang="zh-CN" altLang="en-US" sz="3200" b="1" dirty="0" smtClean="0"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微软雅黑" panose="020B0503020204020204" pitchFamily="34" charset="-122"/>
              </a:rPr>
              <a:t> </a:t>
            </a:r>
            <a:r>
              <a:rPr lang="zh-CN" altLang="en-US" sz="2400" b="1" dirty="0" smtClean="0"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微软雅黑" panose="020B0503020204020204" pitchFamily="34" charset="-122"/>
              </a:rPr>
              <a:t> </a:t>
            </a:r>
            <a:endParaRPr lang="zh-CN" altLang="en-US" sz="2400" b="1" dirty="0">
              <a:latin typeface="方正清刻本悦宋简体" panose="02000000000000000000" pitchFamily="2" charset="-122"/>
              <a:ea typeface="方正清刻本悦宋简体" panose="02000000000000000000" pitchFamily="2" charset="-122"/>
              <a:cs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0" y="80010"/>
            <a:ext cx="43053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7.1.1 </a:t>
            </a:r>
            <a:r>
              <a:rPr sz="1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陆游的诗歌创作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0" y="375527"/>
            <a:ext cx="43053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7.1 </a:t>
            </a:r>
            <a:r>
              <a:rPr sz="1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伟大的爱国诗人陆游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0615" y="375527"/>
            <a:ext cx="3441385" cy="1840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838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807117" y="1213796"/>
            <a:ext cx="10354101" cy="38964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三、</a:t>
            </a:r>
            <a:r>
              <a:rPr lang="zh-CN" altLang="zh-CN" sz="24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陆游</a:t>
            </a:r>
            <a:r>
              <a:rPr lang="zh-CN" altLang="zh-CN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诗歌的艺术</a:t>
            </a:r>
            <a:r>
              <a:rPr lang="zh-CN" altLang="zh-CN" sz="24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成就</a:t>
            </a:r>
            <a:r>
              <a:rPr lang="zh-CN" altLang="en-US" sz="2400" b="1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［简答答法］</a:t>
            </a:r>
            <a:endParaRPr lang="zh-CN" altLang="zh-CN" sz="2400" b="1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）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.</a:t>
            </a:r>
            <a:r>
              <a:rPr lang="zh-CN" altLang="zh-CN" sz="24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古体诗</a:t>
            </a:r>
            <a:r>
              <a:rPr lang="zh-CN" altLang="zh-CN" sz="2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风格</a:t>
            </a:r>
            <a:r>
              <a:rPr lang="zh-CN" altLang="zh-CN" sz="24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悲壮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，或沉痛地表达了沦陷区人民渴望收复的愿望；</a:t>
            </a:r>
            <a:endParaRPr lang="zh-CN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457200">
              <a:lnSpc>
                <a:spcPct val="150000"/>
              </a:lnSpc>
            </a:pPr>
            <a:r>
              <a:rPr lang="zh-CN" altLang="zh-CN" sz="2000" dirty="0" smtClean="0"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pitchFamily="34" charset="-122"/>
              </a:rPr>
              <a:t>如《</a:t>
            </a: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pitchFamily="34" charset="-122"/>
              </a:rPr>
              <a:t>关山月</a:t>
            </a:r>
            <a:r>
              <a:rPr lang="zh-CN" altLang="zh-CN" sz="2000" dirty="0" smtClean="0"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pitchFamily="34" charset="-122"/>
              </a:rPr>
              <a:t>》</a:t>
            </a:r>
            <a:r>
              <a:rPr lang="zh-CN" altLang="zh-CN" sz="2000" dirty="0"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pitchFamily="34" charset="-122"/>
              </a:rPr>
              <a:t>，其中</a:t>
            </a:r>
            <a:r>
              <a:rPr lang="zh-CN" altLang="zh-CN" sz="2000" dirty="0" smtClean="0"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pitchFamily="34" charset="-122"/>
              </a:rPr>
              <a:t>“</a:t>
            </a: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pitchFamily="34" charset="-122"/>
              </a:rPr>
              <a:t>遗民忍死望恢复，几处今宵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pitchFamily="34" charset="-122"/>
              </a:rPr>
              <a:t>垂泪痕。</a:t>
            </a:r>
            <a:r>
              <a:rPr lang="zh-CN" altLang="zh-CN" sz="2000" dirty="0" smtClean="0"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pitchFamily="34" charset="-122"/>
              </a:rPr>
              <a:t>”</a:t>
            </a: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）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.</a:t>
            </a:r>
            <a:r>
              <a:rPr lang="zh-CN" altLang="en-US" sz="24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七律自然圆转而对仗工整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有</a:t>
            </a:r>
            <a:r>
              <a:rPr lang="zh-CN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“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古</a:t>
            </a:r>
            <a:r>
              <a:rPr lang="zh-CN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今</a:t>
            </a:r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律诗第一”之誉</a:t>
            </a:r>
            <a:r>
              <a:rPr lang="zh-CN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。</a:t>
            </a:r>
          </a:p>
          <a:p>
            <a:pPr indent="457200">
              <a:lnSpc>
                <a:spcPct val="150000"/>
              </a:lnSpc>
            </a:pPr>
            <a:r>
              <a:rPr lang="zh-CN" altLang="en-US" sz="2400" dirty="0" smtClean="0"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pitchFamily="34" charset="-122"/>
              </a:rPr>
              <a:t>如</a:t>
            </a:r>
            <a:r>
              <a:rPr lang="en-US" altLang="zh-CN" sz="2400" dirty="0" smtClean="0"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pitchFamily="34" charset="-122"/>
              </a:rPr>
              <a:t>《</a:t>
            </a:r>
            <a:r>
              <a:rPr lang="zh-CN" altLang="en-US" sz="2400" dirty="0" smtClean="0"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pitchFamily="34" charset="-122"/>
              </a:rPr>
              <a:t>书愤</a:t>
            </a:r>
            <a:r>
              <a:rPr lang="en-US" altLang="zh-CN" sz="2400" dirty="0" smtClean="0"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pitchFamily="34" charset="-122"/>
              </a:rPr>
              <a:t>》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pitchFamily="34" charset="-122"/>
              </a:rPr>
              <a:t>，其中</a:t>
            </a:r>
            <a:r>
              <a:rPr lang="zh-CN" altLang="en-US" sz="2400" dirty="0" smtClean="0"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pitchFamily="34" charset="-122"/>
              </a:rPr>
              <a:t>“出师一表真名世，千载谁堪伯仲间？”</a:t>
            </a:r>
            <a:endParaRPr lang="en-US" altLang="zh-CN" sz="2400" dirty="0" smtClean="0">
              <a:latin typeface="楷体" panose="02010609060101010101" pitchFamily="49" charset="-122"/>
              <a:ea typeface="楷体" panose="02010609060101010101" pitchFamily="49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）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.</a:t>
            </a:r>
            <a:r>
              <a:rPr lang="zh-CN" altLang="zh-CN" sz="24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绝句风格</a:t>
            </a:r>
            <a:r>
              <a:rPr lang="zh-CN" altLang="zh-CN" sz="2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清淡秀逸</a:t>
            </a:r>
          </a:p>
          <a:p>
            <a:pPr indent="457200">
              <a:lnSpc>
                <a:spcPct val="150000"/>
              </a:lnSpc>
            </a:pPr>
            <a:r>
              <a:rPr lang="zh-CN" altLang="zh-CN" sz="2400" dirty="0" smtClean="0"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pitchFamily="34" charset="-122"/>
              </a:rPr>
              <a:t>如《秋思》</a:t>
            </a:r>
            <a:r>
              <a:rPr lang="zh-CN" altLang="en-US" sz="2400" dirty="0" smtClean="0"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pitchFamily="34" charset="-122"/>
              </a:rPr>
              <a:t>，其中“日长似岁闲方觉，事大如山醉亦休”</a:t>
            </a:r>
            <a:r>
              <a:rPr lang="zh-CN" altLang="zh-CN" sz="2400" dirty="0" smtClean="0"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pitchFamily="34" charset="-122"/>
              </a:rPr>
              <a:t>。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807117" y="451524"/>
            <a:ext cx="5533697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 smtClean="0"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微软雅黑" panose="020B0503020204020204" pitchFamily="34" charset="-122"/>
                <a:sym typeface="+mn-ea"/>
              </a:rPr>
              <a:t>第一节  伟大</a:t>
            </a:r>
            <a:r>
              <a:rPr lang="zh-CN" altLang="en-US" sz="3200" b="1" dirty="0"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微软雅黑" panose="020B0503020204020204" pitchFamily="34" charset="-122"/>
                <a:sym typeface="+mn-ea"/>
              </a:rPr>
              <a:t>的爱国</a:t>
            </a:r>
            <a:r>
              <a:rPr lang="zh-CN" altLang="en-US" sz="3200" b="1" dirty="0" smtClean="0"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微软雅黑" panose="020B0503020204020204" pitchFamily="34" charset="-122"/>
                <a:sym typeface="+mn-ea"/>
              </a:rPr>
              <a:t>诗人陆游</a:t>
            </a:r>
            <a:r>
              <a:rPr lang="zh-CN" altLang="en-US" sz="2400" b="1" dirty="0" smtClean="0"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微软雅黑" panose="020B0503020204020204" pitchFamily="34" charset="-122"/>
              </a:rPr>
              <a:t>  </a:t>
            </a:r>
            <a:endParaRPr lang="zh-CN" altLang="en-US" sz="2400" b="1" dirty="0">
              <a:latin typeface="方正清刻本悦宋简体" panose="02000000000000000000" pitchFamily="2" charset="-122"/>
              <a:ea typeface="方正清刻本悦宋简体" panose="02000000000000000000" pitchFamily="2" charset="-122"/>
              <a:cs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0" y="80010"/>
            <a:ext cx="43053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7.1.2 </a:t>
            </a:r>
            <a:r>
              <a:rPr sz="1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陆游诗歌的艺术成就 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8800" y="375528"/>
            <a:ext cx="2743200" cy="146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683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807117" y="1213796"/>
            <a:ext cx="10354101" cy="46351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三、</a:t>
            </a:r>
            <a:r>
              <a:rPr lang="zh-CN" altLang="zh-CN" sz="24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陆游</a:t>
            </a:r>
            <a:r>
              <a:rPr lang="zh-CN" altLang="zh-CN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诗歌的艺术</a:t>
            </a:r>
            <a:r>
              <a:rPr lang="zh-CN" altLang="zh-CN" sz="24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成就</a:t>
            </a:r>
            <a:r>
              <a:rPr lang="zh-CN" altLang="en-US" sz="2400" b="1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［论述答法］</a:t>
            </a:r>
            <a:endParaRPr lang="zh-CN" altLang="zh-CN" sz="2400" b="1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2400" dirty="0" smtClean="0"/>
              <a:t>（</a:t>
            </a:r>
            <a:r>
              <a:rPr lang="en-US" altLang="zh-CN" sz="2400" dirty="0"/>
              <a:t>1</a:t>
            </a:r>
            <a:r>
              <a:rPr lang="zh-CN" altLang="en-US" sz="2400" dirty="0"/>
              <a:t>）古体诗</a:t>
            </a:r>
            <a:br>
              <a:rPr lang="zh-CN" altLang="en-US" sz="2400" dirty="0"/>
            </a:br>
            <a:r>
              <a:rPr lang="zh-CN" altLang="en-US" sz="2400" dirty="0"/>
              <a:t>陆游的古体诗风格悲壮，或沉痛地表达了沦陷区人民渴望收复的愿望，或斥责主和派的大臣们出卖祖国土地的行径，或控诉投降派排斥抗战将领、贻误国事的罪恶勾当，或抒发要为国家报仇雪耻、恢复失地的夙愿。</a:t>
            </a:r>
            <a:br>
              <a:rPr lang="zh-CN" altLang="en-US" sz="2400" dirty="0"/>
            </a:br>
            <a:r>
              <a:rPr lang="zh-CN" altLang="en-US" sz="2400" dirty="0"/>
              <a:t>（</a:t>
            </a:r>
            <a:r>
              <a:rPr lang="en-US" altLang="zh-CN" sz="2400" dirty="0"/>
              <a:t>2</a:t>
            </a:r>
            <a:r>
              <a:rPr lang="zh-CN" altLang="en-US" sz="2400" dirty="0"/>
              <a:t>）</a:t>
            </a:r>
            <a:r>
              <a:rPr lang="zh-CN" altLang="en-US" sz="2400" dirty="0" smtClean="0"/>
              <a:t>律诗</a:t>
            </a:r>
            <a:endParaRPr lang="zh-CN" altLang="en-US" sz="2400" dirty="0"/>
          </a:p>
          <a:p>
            <a:r>
              <a:rPr lang="zh-CN" altLang="en-US" sz="2400" dirty="0"/>
              <a:t>律诗颇多悲愤之作，陆游有意学杜诗的精练流丽和跌宕雄浑，表现阔大和沉雄的情感，神完气厚。</a:t>
            </a:r>
          </a:p>
          <a:p>
            <a:r>
              <a:rPr lang="zh-CN" altLang="en-US" sz="2400" dirty="0"/>
              <a:t>七律自然圆转而对仗工稳，有“古今律诗第一”之誉。</a:t>
            </a:r>
          </a:p>
          <a:p>
            <a:r>
              <a:rPr lang="zh-CN" altLang="en-US" sz="2400" dirty="0"/>
              <a:t>（</a:t>
            </a:r>
            <a:r>
              <a:rPr lang="en-US" altLang="zh-CN" sz="2400" dirty="0"/>
              <a:t>3</a:t>
            </a:r>
            <a:r>
              <a:rPr lang="zh-CN" altLang="en-US" sz="2400" dirty="0"/>
              <a:t>）绝句</a:t>
            </a:r>
            <a:br>
              <a:rPr lang="zh-CN" altLang="en-US" sz="2400" dirty="0"/>
            </a:br>
            <a:r>
              <a:rPr lang="zh-CN" altLang="en-US" sz="2400" dirty="0"/>
              <a:t>陆游晚年还写了大量风格清淡秀逸的绝句，许多日常习遇之事，处处常见之景，一经他的描写和歌咏，无不呈现出新鲜的诗意。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807117" y="451524"/>
            <a:ext cx="5533697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 smtClean="0"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微软雅黑" panose="020B0503020204020204" pitchFamily="34" charset="-122"/>
                <a:sym typeface="+mn-ea"/>
              </a:rPr>
              <a:t>第一节  伟大</a:t>
            </a:r>
            <a:r>
              <a:rPr lang="zh-CN" altLang="en-US" sz="3200" b="1" dirty="0"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微软雅黑" panose="020B0503020204020204" pitchFamily="34" charset="-122"/>
                <a:sym typeface="+mn-ea"/>
              </a:rPr>
              <a:t>的爱国</a:t>
            </a:r>
            <a:r>
              <a:rPr lang="zh-CN" altLang="en-US" sz="3200" b="1" dirty="0" smtClean="0"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微软雅黑" panose="020B0503020204020204" pitchFamily="34" charset="-122"/>
                <a:sym typeface="+mn-ea"/>
              </a:rPr>
              <a:t>诗人陆游</a:t>
            </a:r>
            <a:r>
              <a:rPr lang="zh-CN" altLang="en-US" sz="2400" b="1" dirty="0" smtClean="0"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微软雅黑" panose="020B0503020204020204" pitchFamily="34" charset="-122"/>
              </a:rPr>
              <a:t>  </a:t>
            </a:r>
            <a:endParaRPr lang="zh-CN" altLang="en-US" sz="2400" b="1" dirty="0">
              <a:latin typeface="方正清刻本悦宋简体" panose="02000000000000000000" pitchFamily="2" charset="-122"/>
              <a:ea typeface="方正清刻本悦宋简体" panose="02000000000000000000" pitchFamily="2" charset="-122"/>
              <a:cs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0" y="80010"/>
            <a:ext cx="43053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7.1.2 </a:t>
            </a:r>
            <a:r>
              <a:rPr sz="1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陆游诗歌的艺术成就 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8800" y="375528"/>
            <a:ext cx="2743200" cy="146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265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ctrTitle"/>
          </p:nvPr>
        </p:nvSpPr>
        <p:spPr>
          <a:xfrm>
            <a:off x="802640" y="462915"/>
            <a:ext cx="7398385" cy="565785"/>
          </a:xfrm>
        </p:spPr>
        <p:txBody>
          <a:bodyPr/>
          <a:lstStyle/>
          <a:p>
            <a:pPr algn="l"/>
            <a:r>
              <a:rPr lang="zh-CN" altLang="en-US" b="1" dirty="0" smtClean="0">
                <a:sym typeface="+mn-ea"/>
              </a:rPr>
              <a:t>第一</a:t>
            </a:r>
            <a:r>
              <a:rPr lang="zh-CN" altLang="en-US" b="1" dirty="0">
                <a:sym typeface="+mn-ea"/>
              </a:rPr>
              <a:t>节 王禹偁与宋初文风和诗风 </a:t>
            </a:r>
            <a:endParaRPr lang="zh-CN" altLang="en-US" dirty="0"/>
          </a:p>
        </p:txBody>
      </p:sp>
      <p:graphicFrame>
        <p:nvGraphicFramePr>
          <p:cNvPr id="5" name="图示 4"/>
          <p:cNvGraphicFramePr/>
          <p:nvPr/>
        </p:nvGraphicFramePr>
        <p:xfrm>
          <a:off x="8470900" y="-228600"/>
          <a:ext cx="3721100" cy="21717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文本框 3"/>
          <p:cNvSpPr txBox="1"/>
          <p:nvPr/>
        </p:nvSpPr>
        <p:spPr>
          <a:xfrm>
            <a:off x="0" y="80010"/>
            <a:ext cx="43053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1.1  王禹偁与宋初文风和诗风 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16725" y="4250661"/>
            <a:ext cx="2159000" cy="2286000"/>
          </a:xfrm>
          <a:prstGeom prst="rect">
            <a:avLst/>
          </a:prstGeom>
          <a:effectLst>
            <a:softEdge rad="190500"/>
          </a:effectLst>
        </p:spPr>
      </p:pic>
      <p:sp>
        <p:nvSpPr>
          <p:cNvPr id="8" name="矩形 7"/>
          <p:cNvSpPr/>
          <p:nvPr/>
        </p:nvSpPr>
        <p:spPr>
          <a:xfrm>
            <a:off x="802640" y="1207423"/>
            <a:ext cx="10884536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2400" b="1" dirty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宋初两人：</a:t>
            </a:r>
            <a:r>
              <a:rPr lang="zh-CN" altLang="en-US" sz="2400" b="1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柳开和穆修</a:t>
            </a:r>
            <a:endParaRPr lang="en-US" altLang="zh-CN" sz="2400" b="1" dirty="0">
              <a:solidFill>
                <a:srgbClr val="FF0000"/>
              </a:solidFill>
              <a:latin typeface="Microsoft YaHei" charset="-122"/>
              <a:ea typeface="Microsoft YaHei" charset="-122"/>
              <a:cs typeface="Microsoft YaHei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2400" b="1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1.</a:t>
            </a:r>
            <a:r>
              <a:rPr lang="zh-CN" altLang="en-US" sz="2400" b="1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柳开</a:t>
            </a:r>
            <a:r>
              <a:rPr lang="zh-CN" altLang="en-US" sz="2400" b="1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：</a:t>
            </a:r>
            <a:r>
              <a:rPr lang="zh-CN" altLang="en-US" dirty="0" smtClean="0">
                <a:latin typeface="KaiTi" charset="-122"/>
                <a:ea typeface="KaiTi" charset="-122"/>
                <a:cs typeface="KaiTi" charset="-122"/>
                <a:sym typeface="+mn-ea"/>
              </a:rPr>
              <a:t>北宋</a:t>
            </a:r>
            <a:r>
              <a:rPr lang="zh-CN" altLang="en-US" dirty="0">
                <a:latin typeface="KaiTi" charset="-122"/>
                <a:ea typeface="KaiTi" charset="-122"/>
                <a:cs typeface="KaiTi" charset="-122"/>
                <a:sym typeface="+mn-ea"/>
              </a:rPr>
              <a:t>散文家，著有《河东先生集》，古文运动的先驱，和穆修在宋初自觉以恢复韩愈、柳宗元的传统为</a:t>
            </a:r>
            <a:r>
              <a:rPr lang="zh-CN" altLang="en-US" dirty="0" smtClean="0">
                <a:latin typeface="KaiTi" charset="-122"/>
                <a:ea typeface="KaiTi" charset="-122"/>
                <a:cs typeface="KaiTi" charset="-122"/>
                <a:sym typeface="+mn-ea"/>
              </a:rPr>
              <a:t>己任。</a:t>
            </a:r>
            <a:endParaRPr lang="en-US" altLang="zh-CN" dirty="0" smtClean="0">
              <a:latin typeface="KaiTi" charset="-122"/>
              <a:ea typeface="KaiTi" charset="-122"/>
              <a:cs typeface="KaiTi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文学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主张</a:t>
            </a:r>
            <a:r>
              <a:rPr lang="zh-CN" altLang="en-US" sz="2400" b="1" dirty="0" smtClean="0">
                <a:solidFill>
                  <a:srgbClr val="00B050"/>
                </a:solidFill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［多选］</a:t>
            </a:r>
            <a:endParaRPr lang="en-US" altLang="zh-CN" sz="2400" b="1" dirty="0">
              <a:solidFill>
                <a:srgbClr val="00B050"/>
              </a:solidFill>
              <a:latin typeface="Microsoft YaHei" charset="-122"/>
              <a:ea typeface="Microsoft YaHei" charset="-122"/>
              <a:cs typeface="Microsoft YaHei" charset="-122"/>
              <a:sym typeface="+mn-ea"/>
            </a:endParaRPr>
          </a:p>
          <a:p>
            <a:pPr indent="0">
              <a:lnSpc>
                <a:spcPct val="150000"/>
              </a:lnSpc>
              <a:buNone/>
            </a:pPr>
            <a:r>
              <a:rPr lang="zh-CN" altLang="en-US" dirty="0">
                <a:latin typeface="KaiTi" charset="-122"/>
                <a:ea typeface="KaiTi" charset="-122"/>
                <a:cs typeface="KaiTi" charset="-122"/>
                <a:sym typeface="Wingdings" panose="05000000000000000000" pitchFamily="2" charset="2"/>
              </a:rPr>
              <a:t>（</a:t>
            </a:r>
            <a:r>
              <a:rPr lang="en-US" altLang="zh-CN" dirty="0">
                <a:latin typeface="KaiTi" charset="-122"/>
                <a:ea typeface="KaiTi" charset="-122"/>
                <a:cs typeface="KaiTi" charset="-122"/>
                <a:sym typeface="Wingdings" panose="05000000000000000000" pitchFamily="2" charset="2"/>
              </a:rPr>
              <a:t>1</a:t>
            </a:r>
            <a:r>
              <a:rPr lang="zh-CN" altLang="en-US" dirty="0">
                <a:latin typeface="KaiTi" charset="-122"/>
                <a:ea typeface="KaiTi" charset="-122"/>
                <a:cs typeface="KaiTi" charset="-122"/>
                <a:sym typeface="+mn-ea"/>
              </a:rPr>
              <a:t>）反对五代浮艳文风</a:t>
            </a:r>
            <a:r>
              <a:rPr lang="zh-CN" altLang="en-US" dirty="0" smtClean="0">
                <a:latin typeface="KaiTi" charset="-122"/>
                <a:ea typeface="KaiTi" charset="-122"/>
                <a:cs typeface="KaiTi" charset="-122"/>
                <a:sym typeface="+mn-ea"/>
              </a:rPr>
              <a:t>；（</a:t>
            </a:r>
            <a:r>
              <a:rPr lang="en-US" altLang="zh-CN" dirty="0">
                <a:latin typeface="KaiTi" charset="-122"/>
                <a:ea typeface="KaiTi" charset="-122"/>
                <a:cs typeface="KaiTi" charset="-122"/>
                <a:sym typeface="+mn-ea"/>
              </a:rPr>
              <a:t>2</a:t>
            </a:r>
            <a:r>
              <a:rPr lang="zh-CN" altLang="en-US" dirty="0">
                <a:latin typeface="KaiTi" charset="-122"/>
                <a:ea typeface="KaiTi" charset="-122"/>
                <a:cs typeface="KaiTi" charset="-122"/>
                <a:sym typeface="+mn-ea"/>
              </a:rPr>
              <a:t>）标举文统和道统；</a:t>
            </a:r>
            <a:endParaRPr lang="en-US" altLang="zh-CN" dirty="0">
              <a:latin typeface="KaiTi" charset="-122"/>
              <a:ea typeface="KaiTi" charset="-122"/>
              <a:cs typeface="KaiTi" charset="-122"/>
              <a:sym typeface="+mn-ea"/>
            </a:endParaRPr>
          </a:p>
          <a:p>
            <a:pPr indent="0">
              <a:lnSpc>
                <a:spcPct val="150000"/>
              </a:lnSpc>
              <a:buNone/>
            </a:pPr>
            <a:r>
              <a:rPr lang="zh-CN" altLang="en-US" dirty="0">
                <a:latin typeface="KaiTi" charset="-122"/>
                <a:ea typeface="KaiTi" charset="-122"/>
                <a:cs typeface="KaiTi" charset="-122"/>
                <a:sym typeface="+mn-ea"/>
              </a:rPr>
              <a:t>（</a:t>
            </a:r>
            <a:r>
              <a:rPr lang="en-US" altLang="zh-CN" dirty="0">
                <a:latin typeface="KaiTi" charset="-122"/>
                <a:ea typeface="KaiTi" charset="-122"/>
                <a:cs typeface="KaiTi" charset="-122"/>
                <a:sym typeface="+mn-ea"/>
              </a:rPr>
              <a:t>3</a:t>
            </a:r>
            <a:r>
              <a:rPr lang="zh-CN" altLang="en-US" dirty="0">
                <a:latin typeface="KaiTi" charset="-122"/>
                <a:ea typeface="KaiTi" charset="-122"/>
                <a:cs typeface="KaiTi" charset="-122"/>
                <a:sym typeface="+mn-ea"/>
              </a:rPr>
              <a:t>）有鼓吹复古</a:t>
            </a:r>
            <a:r>
              <a:rPr lang="zh-CN" altLang="en-US" dirty="0" smtClean="0">
                <a:latin typeface="KaiTi" charset="-122"/>
                <a:ea typeface="KaiTi" charset="-122"/>
                <a:cs typeface="KaiTi" charset="-122"/>
                <a:sym typeface="+mn-ea"/>
              </a:rPr>
              <a:t>；（</a:t>
            </a:r>
            <a:r>
              <a:rPr lang="en-US" altLang="zh-CN" dirty="0">
                <a:latin typeface="KaiTi" charset="-122"/>
                <a:ea typeface="KaiTi" charset="-122"/>
                <a:cs typeface="KaiTi" charset="-122"/>
                <a:sym typeface="+mn-ea"/>
              </a:rPr>
              <a:t>4</a:t>
            </a:r>
            <a:r>
              <a:rPr lang="zh-CN" altLang="en-US" dirty="0">
                <a:latin typeface="KaiTi" charset="-122"/>
                <a:ea typeface="KaiTi" charset="-122"/>
                <a:cs typeface="KaiTi" charset="-122"/>
                <a:sym typeface="+mn-ea"/>
              </a:rPr>
              <a:t>）倡导质朴文风</a:t>
            </a:r>
            <a:r>
              <a:rPr lang="zh-CN" altLang="en-US" dirty="0" smtClean="0">
                <a:latin typeface="KaiTi" charset="-122"/>
                <a:ea typeface="KaiTi" charset="-122"/>
                <a:cs typeface="KaiTi" charset="-122"/>
                <a:sym typeface="+mn-ea"/>
              </a:rPr>
              <a:t>。</a:t>
            </a:r>
            <a:endParaRPr lang="en-US" altLang="zh-CN" dirty="0" smtClean="0">
              <a:latin typeface="KaiTi" charset="-122"/>
              <a:ea typeface="KaiTi" charset="-122"/>
              <a:cs typeface="KaiTi" charset="-122"/>
              <a:sym typeface="+mn-ea"/>
            </a:endParaRPr>
          </a:p>
          <a:p>
            <a:pPr indent="0">
              <a:lnSpc>
                <a:spcPct val="150000"/>
              </a:lnSpc>
              <a:buNone/>
            </a:pPr>
            <a:r>
              <a:rPr lang="en-US" altLang="zh-CN" sz="2400" b="1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2.</a:t>
            </a:r>
            <a:r>
              <a:rPr lang="zh-CN" altLang="en-US" sz="2400" b="1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穆修：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继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柳开之后专力写作古文的作家，其文强调教化作用，力求结构章法的变化，多用散行单句，不务雕琢堆砌，不求华靡艳丽，在宋代古文的发展上具有一定的影响。</a:t>
            </a:r>
            <a:endParaRPr lang="zh-CN" altLang="en-US" dirty="0">
              <a:latin typeface="Microsoft YaHei" charset="-122"/>
              <a:ea typeface="Microsoft YaHei" charset="-122"/>
              <a:cs typeface="Microsoft YaHei" charset="-122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13081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612139" y="1283092"/>
            <a:ext cx="10868661" cy="47828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四、</a:t>
            </a:r>
            <a:r>
              <a:rPr lang="zh-CN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陆游</a:t>
            </a:r>
            <a:r>
              <a:rPr lang="zh-CN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的词和</a:t>
            </a:r>
            <a:r>
              <a:rPr lang="zh-CN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散文</a:t>
            </a:r>
          </a:p>
          <a:p>
            <a:pPr>
              <a:lnSpc>
                <a:spcPct val="130000"/>
              </a:lnSpc>
            </a:pP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</a:t>
            </a:r>
            <a:r>
              <a:rPr lang="zh-CN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陆游词</a:t>
            </a:r>
            <a:r>
              <a:rPr lang="zh-CN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作的</a:t>
            </a:r>
            <a:r>
              <a:rPr lang="zh-CN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特色</a:t>
            </a:r>
            <a:r>
              <a:rPr lang="zh-CN" altLang="en-US" sz="2400" b="1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［选择</a:t>
            </a:r>
            <a:r>
              <a:rPr lang="zh-CN" altLang="en-US" sz="24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／简答</a:t>
            </a:r>
            <a:r>
              <a:rPr lang="zh-CN" altLang="en-US" sz="2400" b="1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］</a:t>
            </a:r>
            <a:endParaRPr lang="zh-CN" altLang="zh-CN" sz="2400" b="1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zh-CN" sz="2400" dirty="0">
                <a:latin typeface="Microsoft YaHei" charset="-122"/>
                <a:ea typeface="Microsoft YaHei" charset="-122"/>
                <a:cs typeface="Microsoft YaHei" charset="-122"/>
              </a:rPr>
              <a:t>（</a:t>
            </a:r>
            <a:r>
              <a:rPr lang="en-US" altLang="zh-CN" sz="2400" dirty="0">
                <a:latin typeface="Microsoft YaHei" charset="-122"/>
                <a:ea typeface="Microsoft YaHei" charset="-122"/>
                <a:cs typeface="Microsoft YaHei" charset="-122"/>
              </a:rPr>
              <a:t>1</a:t>
            </a:r>
            <a:r>
              <a:rPr lang="zh-CN" altLang="zh-CN" sz="2400" dirty="0">
                <a:latin typeface="Microsoft YaHei" charset="-122"/>
                <a:ea typeface="Microsoft YaHei" charset="-122"/>
                <a:cs typeface="Microsoft YaHei" charset="-122"/>
              </a:rPr>
              <a:t>）</a:t>
            </a:r>
            <a:r>
              <a:rPr lang="zh-CN" altLang="zh-CN" sz="2400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慷慨激昂</a:t>
            </a:r>
            <a:r>
              <a:rPr lang="zh-CN" altLang="en-US" sz="2400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，壮志难酬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，</a:t>
            </a:r>
            <a:r>
              <a:rPr lang="zh-CN" altLang="zh-CN" sz="2400" dirty="0" smtClean="0">
                <a:latin typeface="KaiTi" charset="-122"/>
                <a:ea typeface="KaiTi" charset="-122"/>
                <a:cs typeface="KaiTi" charset="-122"/>
              </a:rPr>
              <a:t>如《诉衷情·当年万里觅封侯》。</a:t>
            </a:r>
          </a:p>
          <a:p>
            <a:pPr>
              <a:lnSpc>
                <a:spcPct val="130000"/>
              </a:lnSpc>
            </a:pPr>
            <a:r>
              <a:rPr lang="zh-CN" altLang="zh-CN" sz="2400" dirty="0">
                <a:latin typeface="Microsoft YaHei" charset="-122"/>
                <a:ea typeface="Microsoft YaHei" charset="-122"/>
                <a:cs typeface="Microsoft YaHei" charset="-122"/>
              </a:rPr>
              <a:t>（</a:t>
            </a:r>
            <a:r>
              <a:rPr lang="en-US" altLang="zh-CN" sz="2400" dirty="0">
                <a:latin typeface="Microsoft YaHei" charset="-122"/>
                <a:ea typeface="Microsoft YaHei" charset="-122"/>
                <a:cs typeface="Microsoft YaHei" charset="-122"/>
              </a:rPr>
              <a:t>2</a:t>
            </a:r>
            <a:r>
              <a:rPr lang="zh-CN" altLang="zh-CN" sz="2400" dirty="0">
                <a:latin typeface="Microsoft YaHei" charset="-122"/>
                <a:ea typeface="Microsoft YaHei" charset="-122"/>
                <a:cs typeface="Microsoft YaHei" charset="-122"/>
              </a:rPr>
              <a:t>）</a:t>
            </a:r>
            <a:r>
              <a:rPr lang="zh-CN" altLang="zh-CN" sz="2400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清淡</a:t>
            </a:r>
            <a:r>
              <a:rPr lang="zh-CN" altLang="zh-CN" sz="2400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秀逸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，既可以咏物，又可以表达男女情爱，</a:t>
            </a:r>
            <a:r>
              <a:rPr lang="zh-CN" altLang="zh-CN" sz="2400" dirty="0" smtClean="0">
                <a:latin typeface="KaiTi" charset="-122"/>
                <a:ea typeface="KaiTi" charset="-122"/>
                <a:cs typeface="KaiTi" charset="-122"/>
              </a:rPr>
              <a:t>如《卜算子·咏梅》</a:t>
            </a:r>
            <a:r>
              <a:rPr lang="zh-CN" altLang="en-US" sz="2400" dirty="0" smtClean="0">
                <a:latin typeface="KaiTi" charset="-122"/>
                <a:ea typeface="KaiTi" charset="-122"/>
                <a:cs typeface="KaiTi" charset="-122"/>
              </a:rPr>
              <a:t>。</a:t>
            </a:r>
            <a:endParaRPr lang="en-US" altLang="zh-CN" sz="2400" dirty="0" smtClean="0">
              <a:latin typeface="KaiTi" charset="-122"/>
              <a:ea typeface="KaiTi" charset="-122"/>
              <a:cs typeface="KaiTi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2、陆游散文的特点</a:t>
            </a:r>
            <a:r>
              <a:rPr lang="zh-CN" altLang="en-US" sz="2400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［选择</a:t>
            </a:r>
            <a:r>
              <a:rPr lang="zh-CN" altLang="en-US" sz="24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／简答</a:t>
            </a:r>
            <a:r>
              <a:rPr lang="zh-CN" altLang="en-US" sz="2400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］</a:t>
            </a:r>
            <a:endParaRPr lang="en-US" altLang="zh-CN" sz="2400" b="1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zh-CN" sz="2400" dirty="0">
                <a:latin typeface="Microsoft YaHei" charset="-122"/>
                <a:ea typeface="Microsoft YaHei" charset="-122"/>
                <a:cs typeface="Microsoft YaHei" charset="-122"/>
              </a:rPr>
              <a:t>（</a:t>
            </a:r>
            <a:r>
              <a:rPr lang="en-US" altLang="zh-CN" sz="2400" dirty="0">
                <a:latin typeface="Microsoft YaHei" charset="-122"/>
                <a:ea typeface="Microsoft YaHei" charset="-122"/>
                <a:cs typeface="Microsoft YaHei" charset="-122"/>
              </a:rPr>
              <a:t>1</a:t>
            </a:r>
            <a:r>
              <a:rPr lang="zh-CN" altLang="zh-CN" sz="2400" dirty="0">
                <a:latin typeface="Microsoft YaHei" charset="-122"/>
                <a:ea typeface="Microsoft YaHei" charset="-122"/>
                <a:cs typeface="Microsoft YaHei" charset="-122"/>
              </a:rPr>
              <a:t>）以</a:t>
            </a:r>
            <a:r>
              <a:rPr lang="zh-CN" altLang="zh-CN" sz="2400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记叙文</a:t>
            </a:r>
            <a:r>
              <a:rPr lang="zh-CN" altLang="zh-CN" sz="2400" dirty="0">
                <a:latin typeface="Microsoft YaHei" charset="-122"/>
                <a:ea typeface="Microsoft YaHei" charset="-122"/>
                <a:cs typeface="Microsoft YaHei" charset="-122"/>
              </a:rPr>
              <a:t>成就较为突出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，也包括议论文、小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品文、</a:t>
            </a:r>
            <a:r>
              <a:rPr lang="zh-CN" altLang="en-US" sz="2400" dirty="0" smtClean="0"/>
              <a:t>尤其</a:t>
            </a:r>
            <a:r>
              <a:rPr lang="zh-CN" altLang="en-US" sz="2400" dirty="0"/>
              <a:t>是他的题跋小品文</a:t>
            </a:r>
            <a:r>
              <a:rPr lang="zh-CN" altLang="en-US" sz="2400" dirty="0" smtClean="0"/>
              <a:t>，</a:t>
            </a:r>
            <a:r>
              <a:rPr lang="zh-CN" altLang="en-US" sz="2400" dirty="0" smtClean="0">
                <a:latin typeface="KaiTi" charset="-122"/>
                <a:ea typeface="KaiTi" charset="-122"/>
                <a:cs typeface="KaiTi" charset="-122"/>
              </a:rPr>
              <a:t>如</a:t>
            </a:r>
            <a:r>
              <a:rPr lang="en-US" altLang="zh-CN" sz="2400" dirty="0" smtClean="0">
                <a:latin typeface="KaiTi" charset="-122"/>
                <a:ea typeface="KaiTi" charset="-122"/>
                <a:cs typeface="KaiTi" charset="-122"/>
              </a:rPr>
              <a:t>《</a:t>
            </a:r>
            <a:r>
              <a:rPr lang="zh-CN" altLang="en-US" sz="2400" dirty="0">
                <a:latin typeface="KaiTi" charset="-122"/>
                <a:ea typeface="KaiTi" charset="-122"/>
                <a:cs typeface="KaiTi" charset="-122"/>
              </a:rPr>
              <a:t>渭南文集</a:t>
            </a:r>
            <a:r>
              <a:rPr lang="en-US" altLang="zh-CN" sz="2400" dirty="0">
                <a:latin typeface="KaiTi" charset="-122"/>
                <a:ea typeface="KaiTi" charset="-122"/>
                <a:cs typeface="KaiTi" charset="-122"/>
              </a:rPr>
              <a:t>》</a:t>
            </a:r>
            <a:r>
              <a:rPr lang="zh-CN" altLang="en-US" sz="2400" dirty="0" smtClean="0">
                <a:latin typeface="KaiTi" charset="-122"/>
                <a:ea typeface="KaiTi" charset="-122"/>
                <a:cs typeface="KaiTi" charset="-122"/>
              </a:rPr>
              <a:t>不仅</a:t>
            </a:r>
            <a:r>
              <a:rPr lang="zh-CN" altLang="en-US" sz="2400" dirty="0">
                <a:latin typeface="KaiTi" charset="-122"/>
                <a:ea typeface="KaiTi" charset="-122"/>
                <a:cs typeface="KaiTi" charset="-122"/>
              </a:rPr>
              <a:t>写出了对事物的正确估计，同时又能披露自己的思想</a:t>
            </a:r>
            <a:r>
              <a:rPr lang="zh-CN" altLang="en-US" sz="2400" dirty="0" smtClean="0">
                <a:latin typeface="KaiTi" charset="-122"/>
                <a:ea typeface="KaiTi" charset="-122"/>
                <a:cs typeface="KaiTi" charset="-122"/>
              </a:rPr>
              <a:t>情感；</a:t>
            </a:r>
            <a:endParaRPr lang="en-US" altLang="zh-CN" sz="2400" dirty="0">
              <a:latin typeface="KaiTi" charset="-122"/>
              <a:ea typeface="KaiTi" charset="-122"/>
              <a:cs typeface="KaiTi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KaiTi" charset="-122"/>
                <a:ea typeface="KaiTi" charset="-122"/>
                <a:cs typeface="KaiTi" charset="-122"/>
              </a:rPr>
              <a:t>如</a:t>
            </a:r>
            <a:r>
              <a:rPr lang="en-US" altLang="zh-CN" sz="2400" dirty="0">
                <a:latin typeface="KaiTi" charset="-122"/>
                <a:ea typeface="KaiTi" charset="-122"/>
                <a:cs typeface="KaiTi" charset="-122"/>
              </a:rPr>
              <a:t>《</a:t>
            </a:r>
            <a:r>
              <a:rPr lang="zh-CN" altLang="en-US" sz="2400" dirty="0">
                <a:latin typeface="KaiTi" charset="-122"/>
                <a:ea typeface="KaiTi" charset="-122"/>
                <a:cs typeface="KaiTi" charset="-122"/>
              </a:rPr>
              <a:t>入蜀记</a:t>
            </a:r>
            <a:r>
              <a:rPr lang="en-US" altLang="zh-CN" sz="2400" dirty="0" smtClean="0">
                <a:latin typeface="KaiTi" charset="-122"/>
                <a:ea typeface="KaiTi" charset="-122"/>
                <a:cs typeface="KaiTi" charset="-122"/>
              </a:rPr>
              <a:t>》</a:t>
            </a:r>
            <a:r>
              <a:rPr lang="zh-CN" altLang="en-US" sz="2400" dirty="0" smtClean="0">
                <a:latin typeface="KaiTi" charset="-122"/>
                <a:ea typeface="KaiTi" charset="-122"/>
                <a:cs typeface="KaiTi" charset="-122"/>
              </a:rPr>
              <a:t>描写日常旅行见闻。</a:t>
            </a:r>
            <a:endParaRPr lang="en-US" altLang="zh-CN" sz="2400" dirty="0">
              <a:latin typeface="KaiTi" charset="-122"/>
              <a:ea typeface="KaiTi" charset="-122"/>
              <a:cs typeface="KaiTi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（</a:t>
            </a:r>
            <a:r>
              <a:rPr lang="en-US" altLang="zh-CN" sz="2400" dirty="0">
                <a:latin typeface="Microsoft YaHei" charset="-122"/>
                <a:ea typeface="Microsoft YaHei" charset="-122"/>
                <a:cs typeface="Microsoft YaHei" charset="-122"/>
              </a:rPr>
              <a:t>2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）文字</a:t>
            </a:r>
            <a:r>
              <a:rPr lang="zh-CN" altLang="en-US" sz="2400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简洁优美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，富有</a:t>
            </a:r>
            <a:r>
              <a:rPr lang="zh-CN" altLang="en-US" sz="2400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诗情画意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和妙趣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。</a:t>
            </a:r>
            <a:endParaRPr lang="zh-CN" altLang="en-US" sz="24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8" name="TextBox 1"/>
          <p:cNvSpPr txBox="1"/>
          <p:nvPr/>
        </p:nvSpPr>
        <p:spPr>
          <a:xfrm>
            <a:off x="807117" y="451524"/>
            <a:ext cx="5533697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 smtClean="0"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微软雅黑" panose="020B0503020204020204" pitchFamily="34" charset="-122"/>
                <a:sym typeface="+mn-ea"/>
              </a:rPr>
              <a:t>第一节  伟大的爱国诗人陆游</a:t>
            </a:r>
            <a:r>
              <a:rPr lang="zh-CN" altLang="en-US" sz="3200" b="1" dirty="0" smtClean="0"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微软雅黑" panose="020B0503020204020204" pitchFamily="34" charset="-122"/>
              </a:rPr>
              <a:t>  </a:t>
            </a:r>
          </a:p>
        </p:txBody>
      </p:sp>
      <p:graphicFrame>
        <p:nvGraphicFramePr>
          <p:cNvPr id="9" name="图示 8"/>
          <p:cNvGraphicFramePr/>
          <p:nvPr>
            <p:extLst/>
          </p:nvPr>
        </p:nvGraphicFramePr>
        <p:xfrm>
          <a:off x="5096256" y="-723820"/>
          <a:ext cx="9412224" cy="32674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文本框 3"/>
          <p:cNvSpPr txBox="1"/>
          <p:nvPr/>
        </p:nvSpPr>
        <p:spPr>
          <a:xfrm>
            <a:off x="0" y="80010"/>
            <a:ext cx="43053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7.1.3   </a:t>
            </a:r>
            <a:r>
              <a:rPr sz="1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陆游的词和散文</a:t>
            </a:r>
          </a:p>
        </p:txBody>
      </p:sp>
    </p:spTree>
    <p:extLst>
      <p:ext uri="{BB962C8B-B14F-4D97-AF65-F5344CB8AC3E}">
        <p14:creationId xmlns:p14="http://schemas.microsoft.com/office/powerpoint/2010/main" val="1035274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09A97C3-AF9F-524B-BCB6-7987EEDA47D3}" type="slidenum">
              <a:rPr kumimoji="1" lang="zh-CN" altLang="en-US" smtClean="0">
                <a:solidFill>
                  <a:prstClr val="black">
                    <a:tint val="7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121</a:t>
            </a:fld>
            <a:endParaRPr kumimoji="1" lang="zh-CN" altLang="en-US">
              <a:solidFill>
                <a:prstClr val="black">
                  <a:tint val="7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52230" name="文本框 18"/>
          <p:cNvSpPr txBox="1"/>
          <p:nvPr/>
        </p:nvSpPr>
        <p:spPr>
          <a:xfrm>
            <a:off x="2037334" y="645584"/>
            <a:ext cx="2153666" cy="5378449"/>
          </a:xfrm>
          <a:prstGeom prst="rect">
            <a:avLst/>
          </a:prstGeom>
          <a:noFill/>
          <a:ln w="9525">
            <a:noFill/>
          </a:ln>
        </p:spPr>
        <p:txBody>
          <a:bodyPr vert="eaVer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4265" dirty="0" smtClean="0">
                <a:solidFill>
                  <a:srgbClr val="0070C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第七章</a:t>
            </a:r>
            <a:endParaRPr lang="en-US" altLang="zh-CN" sz="4265" dirty="0" smtClean="0">
              <a:solidFill>
                <a:srgbClr val="0070C0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4265" dirty="0" smtClean="0">
                <a:solidFill>
                  <a:srgbClr val="0070C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  陆游与南宋中期诗文</a:t>
            </a:r>
            <a:endParaRPr lang="zh-CN" altLang="en-US" sz="4265" dirty="0">
              <a:solidFill>
                <a:srgbClr val="0070C0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grpSp>
        <p:nvGrpSpPr>
          <p:cNvPr id="52227" name="组合 3"/>
          <p:cNvGrpSpPr/>
          <p:nvPr/>
        </p:nvGrpSpPr>
        <p:grpSpPr>
          <a:xfrm>
            <a:off x="4896069" y="2574833"/>
            <a:ext cx="5532120" cy="1162049"/>
            <a:chOff x="3283581" y="1400939"/>
            <a:chExt cx="6970893" cy="1096130"/>
          </a:xfrm>
        </p:grpSpPr>
        <p:sp>
          <p:nvSpPr>
            <p:cNvPr id="5" name="圆角矩形 2"/>
            <p:cNvSpPr/>
            <p:nvPr>
              <p:custDataLst>
                <p:tags r:id="rId1"/>
              </p:custDataLst>
            </p:nvPr>
          </p:nvSpPr>
          <p:spPr bwMode="auto">
            <a:xfrm rot="460042">
              <a:off x="4259762" y="1610581"/>
              <a:ext cx="4371476" cy="886488"/>
            </a:xfrm>
            <a:custGeom>
              <a:avLst/>
              <a:gdLst>
                <a:gd name="connsiteX0" fmla="*/ 0 w 6126070"/>
                <a:gd name="connsiteY0" fmla="*/ 0 h 1717168"/>
                <a:gd name="connsiteX1" fmla="*/ 5369986 w 6126070"/>
                <a:gd name="connsiteY1" fmla="*/ 0 h 1717168"/>
                <a:gd name="connsiteX2" fmla="*/ 6126070 w 6126070"/>
                <a:gd name="connsiteY2" fmla="*/ 756084 h 1717168"/>
                <a:gd name="connsiteX3" fmla="*/ 5369986 w 6126070"/>
                <a:gd name="connsiteY3" fmla="*/ 1512168 h 1717168"/>
                <a:gd name="connsiteX4" fmla="*/ 100439 w 6126070"/>
                <a:gd name="connsiteY4" fmla="*/ 1717168 h 1717168"/>
                <a:gd name="connsiteX5" fmla="*/ 0 w 6126070"/>
                <a:gd name="connsiteY5" fmla="*/ 0 h 1717168"/>
                <a:gd name="connsiteX0-1" fmla="*/ 0 w 6115521"/>
                <a:gd name="connsiteY0-2" fmla="*/ 168542 h 1717168"/>
                <a:gd name="connsiteX1-3" fmla="*/ 5359437 w 6115521"/>
                <a:gd name="connsiteY1-4" fmla="*/ 0 h 1717168"/>
                <a:gd name="connsiteX2-5" fmla="*/ 6115521 w 6115521"/>
                <a:gd name="connsiteY2-6" fmla="*/ 756084 h 1717168"/>
                <a:gd name="connsiteX3-7" fmla="*/ 5359437 w 6115521"/>
                <a:gd name="connsiteY3-8" fmla="*/ 1512168 h 1717168"/>
                <a:gd name="connsiteX4-9" fmla="*/ 89890 w 6115521"/>
                <a:gd name="connsiteY4-10" fmla="*/ 1717168 h 1717168"/>
                <a:gd name="connsiteX5-11" fmla="*/ 0 w 6115521"/>
                <a:gd name="connsiteY5-12" fmla="*/ 168542 h 1717168"/>
                <a:gd name="connsiteX0-13" fmla="*/ 0 w 6115521"/>
                <a:gd name="connsiteY0-14" fmla="*/ 168542 h 1968850"/>
                <a:gd name="connsiteX1-15" fmla="*/ 5359437 w 6115521"/>
                <a:gd name="connsiteY1-16" fmla="*/ 0 h 1968850"/>
                <a:gd name="connsiteX2-17" fmla="*/ 6115521 w 6115521"/>
                <a:gd name="connsiteY2-18" fmla="*/ 756084 h 1968850"/>
                <a:gd name="connsiteX3-19" fmla="*/ 5359437 w 6115521"/>
                <a:gd name="connsiteY3-20" fmla="*/ 1512168 h 1968850"/>
                <a:gd name="connsiteX4-21" fmla="*/ 94937 w 6115521"/>
                <a:gd name="connsiteY4-22" fmla="*/ 1968850 h 1968850"/>
                <a:gd name="connsiteX5-23" fmla="*/ 0 w 6115521"/>
                <a:gd name="connsiteY5-24" fmla="*/ 168542 h 1968850"/>
                <a:gd name="connsiteX0-25" fmla="*/ 0 w 6115521"/>
                <a:gd name="connsiteY0-26" fmla="*/ 168542 h 1968850"/>
                <a:gd name="connsiteX1-27" fmla="*/ 5359437 w 6115521"/>
                <a:gd name="connsiteY1-28" fmla="*/ 0 h 1968850"/>
                <a:gd name="connsiteX2-29" fmla="*/ 6115521 w 6115521"/>
                <a:gd name="connsiteY2-30" fmla="*/ 756084 h 1968850"/>
                <a:gd name="connsiteX3-31" fmla="*/ 5359437 w 6115521"/>
                <a:gd name="connsiteY3-32" fmla="*/ 1512168 h 1968850"/>
                <a:gd name="connsiteX4-33" fmla="*/ 94937 w 6115521"/>
                <a:gd name="connsiteY4-34" fmla="*/ 1968850 h 1968850"/>
                <a:gd name="connsiteX5-35" fmla="*/ 0 w 6115521"/>
                <a:gd name="connsiteY5-36" fmla="*/ 168542 h 1968850"/>
                <a:gd name="connsiteX0-37" fmla="*/ 0 w 6115521"/>
                <a:gd name="connsiteY0-38" fmla="*/ 168542 h 1968850"/>
                <a:gd name="connsiteX1-39" fmla="*/ 5359437 w 6115521"/>
                <a:gd name="connsiteY1-40" fmla="*/ 0 h 1968850"/>
                <a:gd name="connsiteX2-41" fmla="*/ 6115521 w 6115521"/>
                <a:gd name="connsiteY2-42" fmla="*/ 756084 h 1968850"/>
                <a:gd name="connsiteX3-43" fmla="*/ 5359437 w 6115521"/>
                <a:gd name="connsiteY3-44" fmla="*/ 1512168 h 1968850"/>
                <a:gd name="connsiteX4-45" fmla="*/ 94937 w 6115521"/>
                <a:gd name="connsiteY4-46" fmla="*/ 1968850 h 1968850"/>
                <a:gd name="connsiteX5-47" fmla="*/ 0 w 6115521"/>
                <a:gd name="connsiteY5-48" fmla="*/ 168542 h 196885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6115521" h="1968850">
                  <a:moveTo>
                    <a:pt x="0" y="168542"/>
                  </a:moveTo>
                  <a:lnTo>
                    <a:pt x="5359437" y="0"/>
                  </a:lnTo>
                  <a:cubicBezTo>
                    <a:pt x="5777011" y="0"/>
                    <a:pt x="6115521" y="338510"/>
                    <a:pt x="6115521" y="756084"/>
                  </a:cubicBezTo>
                  <a:cubicBezTo>
                    <a:pt x="6115521" y="1173658"/>
                    <a:pt x="5777011" y="1512168"/>
                    <a:pt x="5359437" y="1512168"/>
                  </a:cubicBezTo>
                  <a:cubicBezTo>
                    <a:pt x="3604604" y="1664395"/>
                    <a:pt x="2111181" y="1663756"/>
                    <a:pt x="94937" y="1968850"/>
                  </a:cubicBezTo>
                  <a:cubicBezTo>
                    <a:pt x="94937" y="1464794"/>
                    <a:pt x="0" y="672598"/>
                    <a:pt x="0" y="168542"/>
                  </a:cubicBezTo>
                  <a:close/>
                </a:path>
              </a:pathLst>
            </a:custGeom>
            <a:solidFill>
              <a:srgbClr val="5B9BD5">
                <a:lumMod val="7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lIns="91440" tIns="45720" rIns="91440" bIns="45720" anchor="ctr"/>
            <a:lstStyle/>
            <a:p>
              <a:pPr algn="ctr">
                <a:defRPr/>
              </a:pPr>
              <a:endParaRPr lang="zh-CN" altLang="en-US" kern="0">
                <a:solidFill>
                  <a:srgbClr val="FFFFFF"/>
                </a:solidFill>
              </a:endParaRPr>
            </a:p>
          </p:txBody>
        </p:sp>
        <p:sp>
          <p:nvSpPr>
            <p:cNvPr id="6" name="圆角矩形 2"/>
            <p:cNvSpPr/>
            <p:nvPr>
              <p:custDataLst>
                <p:tags r:id="rId2"/>
              </p:custDataLst>
            </p:nvPr>
          </p:nvSpPr>
          <p:spPr bwMode="auto">
            <a:xfrm>
              <a:off x="3283581" y="1456644"/>
              <a:ext cx="6970893" cy="786459"/>
            </a:xfrm>
            <a:custGeom>
              <a:avLst/>
              <a:gdLst/>
              <a:ahLst/>
              <a:cxnLst/>
              <a:rect l="l" t="t" r="r" b="b"/>
              <a:pathLst>
                <a:path w="6126070" h="1512168">
                  <a:moveTo>
                    <a:pt x="0" y="0"/>
                  </a:moveTo>
                  <a:lnTo>
                    <a:pt x="5369986" y="0"/>
                  </a:lnTo>
                  <a:cubicBezTo>
                    <a:pt x="5787560" y="0"/>
                    <a:pt x="6126070" y="338510"/>
                    <a:pt x="6126070" y="756084"/>
                  </a:cubicBezTo>
                  <a:cubicBezTo>
                    <a:pt x="6126070" y="1173658"/>
                    <a:pt x="5787560" y="1512168"/>
                    <a:pt x="5369986" y="1512168"/>
                  </a:cubicBezTo>
                  <a:lnTo>
                    <a:pt x="0" y="1512168"/>
                  </a:lnTo>
                  <a:close/>
                </a:path>
              </a:pathLst>
            </a:custGeom>
            <a:solidFill>
              <a:srgbClr val="5B9BD5">
                <a:lumMod val="75000"/>
              </a:srgbClr>
            </a:solidFill>
            <a:ln w="57150" cap="flat" cmpd="sng" algn="ctr">
              <a:solidFill>
                <a:srgbClr val="5B9BD5">
                  <a:lumMod val="20000"/>
                  <a:lumOff val="80000"/>
                </a:srgbClr>
              </a:solidFill>
              <a:prstDash val="solid"/>
            </a:ln>
            <a:effectLst/>
          </p:spPr>
          <p:txBody>
            <a:bodyPr lIns="1248000" tIns="45720" rIns="91440" bIns="45720" anchor="ctr"/>
            <a:lstStyle/>
            <a:p>
              <a:pPr>
                <a:defRPr/>
              </a:pPr>
              <a:r>
                <a:rPr lang="zh-CN" altLang="en-US" sz="2800" kern="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    杨</a:t>
              </a:r>
              <a:r>
                <a:rPr lang="zh-CN" altLang="en-US" sz="2800" kern="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万里和范成大</a:t>
              </a:r>
            </a:p>
          </p:txBody>
        </p:sp>
        <p:sp>
          <p:nvSpPr>
            <p:cNvPr id="7" name="圆角矩形 9"/>
            <p:cNvSpPr/>
            <p:nvPr>
              <p:custDataLst>
                <p:tags r:id="rId3"/>
              </p:custDataLst>
            </p:nvPr>
          </p:nvSpPr>
          <p:spPr bwMode="auto">
            <a:xfrm>
              <a:off x="3793008" y="1850172"/>
              <a:ext cx="637452" cy="413296"/>
            </a:xfrm>
            <a:custGeom>
              <a:avLst/>
              <a:gdLst/>
              <a:ahLst/>
              <a:cxnLst/>
              <a:rect l="l" t="t" r="r" b="b"/>
              <a:pathLst>
                <a:path w="1224136" h="792089">
                  <a:moveTo>
                    <a:pt x="0" y="0"/>
                  </a:moveTo>
                  <a:lnTo>
                    <a:pt x="971800" y="0"/>
                  </a:lnTo>
                  <a:cubicBezTo>
                    <a:pt x="1111161" y="0"/>
                    <a:pt x="1224136" y="112975"/>
                    <a:pt x="1224136" y="252336"/>
                  </a:cubicBezTo>
                  <a:lnTo>
                    <a:pt x="1224136" y="539753"/>
                  </a:lnTo>
                  <a:cubicBezTo>
                    <a:pt x="1224136" y="679114"/>
                    <a:pt x="1111161" y="792089"/>
                    <a:pt x="971800" y="792089"/>
                  </a:cubicBezTo>
                  <a:lnTo>
                    <a:pt x="0" y="792089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5B9BD5">
                    <a:lumMod val="50000"/>
                  </a:srgbClr>
                </a:gs>
                <a:gs pos="71000">
                  <a:srgbClr val="5B9BD5">
                    <a:lumMod val="75000"/>
                  </a:srgbClr>
                </a:gs>
                <a:gs pos="100000">
                  <a:srgbClr val="5B9BD5"/>
                </a:gs>
              </a:gsLst>
              <a:lin ang="10800000" scaled="1"/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 lIns="91440" tIns="45720" rIns="91440" bIns="45720" anchor="ctr"/>
            <a:lstStyle/>
            <a:p>
              <a:pPr algn="ctr">
                <a:defRPr/>
              </a:pPr>
              <a:endParaRPr lang="zh-CN" altLang="en-US" kern="0">
                <a:solidFill>
                  <a:srgbClr val="FFFFFF"/>
                </a:solidFill>
              </a:endParaRPr>
            </a:p>
          </p:txBody>
        </p:sp>
        <p:sp>
          <p:nvSpPr>
            <p:cNvPr id="8" name="任意多边形 7"/>
            <p:cNvSpPr/>
            <p:nvPr>
              <p:custDataLst>
                <p:tags r:id="rId4"/>
              </p:custDataLst>
            </p:nvPr>
          </p:nvSpPr>
          <p:spPr bwMode="auto">
            <a:xfrm>
              <a:off x="3283581" y="1400939"/>
              <a:ext cx="1240229" cy="786658"/>
            </a:xfrm>
            <a:custGeom>
              <a:avLst/>
              <a:gdLst>
                <a:gd name="connsiteX0" fmla="*/ 514593 w 1626717"/>
                <a:gd name="connsiteY0" fmla="*/ 0 h 1029186"/>
                <a:gd name="connsiteX1" fmla="*/ 1470265 w 1626717"/>
                <a:gd name="connsiteY1" fmla="*/ 0 h 1029186"/>
                <a:gd name="connsiteX2" fmla="*/ 1470265 w 1626717"/>
                <a:gd name="connsiteY2" fmla="*/ 377698 h 1029186"/>
                <a:gd name="connsiteX3" fmla="*/ 1626717 w 1626717"/>
                <a:gd name="connsiteY3" fmla="*/ 514593 h 1029186"/>
                <a:gd name="connsiteX4" fmla="*/ 1470265 w 1626717"/>
                <a:gd name="connsiteY4" fmla="*/ 651489 h 1029186"/>
                <a:gd name="connsiteX5" fmla="*/ 1470265 w 1626717"/>
                <a:gd name="connsiteY5" fmla="*/ 1029186 h 1029186"/>
                <a:gd name="connsiteX6" fmla="*/ 514593 w 1626717"/>
                <a:gd name="connsiteY6" fmla="*/ 1029186 h 1029186"/>
                <a:gd name="connsiteX7" fmla="*/ 0 w 1626717"/>
                <a:gd name="connsiteY7" fmla="*/ 514593 h 1029186"/>
                <a:gd name="connsiteX8" fmla="*/ 514593 w 1626717"/>
                <a:gd name="connsiteY8" fmla="*/ 0 h 1029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26717" h="1029186">
                  <a:moveTo>
                    <a:pt x="514593" y="0"/>
                  </a:moveTo>
                  <a:lnTo>
                    <a:pt x="1470265" y="0"/>
                  </a:lnTo>
                  <a:lnTo>
                    <a:pt x="1470265" y="377698"/>
                  </a:lnTo>
                  <a:lnTo>
                    <a:pt x="1626717" y="514593"/>
                  </a:lnTo>
                  <a:lnTo>
                    <a:pt x="1470265" y="651489"/>
                  </a:lnTo>
                  <a:lnTo>
                    <a:pt x="1470265" y="1029186"/>
                  </a:lnTo>
                  <a:lnTo>
                    <a:pt x="514593" y="1029186"/>
                  </a:lnTo>
                  <a:cubicBezTo>
                    <a:pt x="230391" y="1029186"/>
                    <a:pt x="0" y="798795"/>
                    <a:pt x="0" y="514593"/>
                  </a:cubicBezTo>
                  <a:cubicBezTo>
                    <a:pt x="0" y="230391"/>
                    <a:pt x="230391" y="0"/>
                    <a:pt x="514593" y="0"/>
                  </a:cubicBezTo>
                  <a:close/>
                </a:path>
              </a:pathLst>
            </a:custGeom>
            <a:solidFill>
              <a:srgbClr val="5B9BD5">
                <a:lumMod val="75000"/>
              </a:srgbClr>
            </a:solidFill>
            <a:ln w="57150" cap="flat" cmpd="sng" algn="ctr">
              <a:solidFill>
                <a:srgbClr val="5B9BD5">
                  <a:lumMod val="20000"/>
                  <a:lumOff val="80000"/>
                </a:srgbClr>
              </a:solidFill>
              <a:prstDash val="solid"/>
            </a:ln>
            <a:effectLst/>
          </p:spPr>
          <p:txBody>
            <a:bodyPr lIns="91440" tIns="45720" rIns="91440" bIns="45720" anchor="ctr"/>
            <a:lstStyle/>
            <a:p>
              <a:pPr algn="ctr">
                <a:defRPr/>
              </a:pPr>
              <a:r>
                <a:rPr lang="en-US" altLang="zh-CN" sz="4800" kern="0" dirty="0" smtClean="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02</a:t>
              </a:r>
              <a:endParaRPr lang="zh-CN" altLang="en-US" sz="4800" kern="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4889837" y="930254"/>
            <a:ext cx="5532755" cy="1172845"/>
            <a:chOff x="3283581" y="1400939"/>
            <a:chExt cx="6187566" cy="1096130"/>
          </a:xfrm>
          <a:solidFill>
            <a:srgbClr val="5B9BD5">
              <a:lumMod val="60000"/>
              <a:lumOff val="40000"/>
            </a:srgbClr>
          </a:solidFill>
        </p:grpSpPr>
        <p:sp>
          <p:nvSpPr>
            <p:cNvPr id="10" name="圆角矩形 2"/>
            <p:cNvSpPr/>
            <p:nvPr/>
          </p:nvSpPr>
          <p:spPr bwMode="auto">
            <a:xfrm rot="460042">
              <a:off x="4260006" y="1610363"/>
              <a:ext cx="4369931" cy="886706"/>
            </a:xfrm>
            <a:custGeom>
              <a:avLst/>
              <a:gdLst>
                <a:gd name="connsiteX0" fmla="*/ 0 w 6126070"/>
                <a:gd name="connsiteY0" fmla="*/ 0 h 1717168"/>
                <a:gd name="connsiteX1" fmla="*/ 5369986 w 6126070"/>
                <a:gd name="connsiteY1" fmla="*/ 0 h 1717168"/>
                <a:gd name="connsiteX2" fmla="*/ 6126070 w 6126070"/>
                <a:gd name="connsiteY2" fmla="*/ 756084 h 1717168"/>
                <a:gd name="connsiteX3" fmla="*/ 5369986 w 6126070"/>
                <a:gd name="connsiteY3" fmla="*/ 1512168 h 1717168"/>
                <a:gd name="connsiteX4" fmla="*/ 100439 w 6126070"/>
                <a:gd name="connsiteY4" fmla="*/ 1717168 h 1717168"/>
                <a:gd name="connsiteX5" fmla="*/ 0 w 6126070"/>
                <a:gd name="connsiteY5" fmla="*/ 0 h 1717168"/>
                <a:gd name="connsiteX0-1" fmla="*/ 0 w 6115521"/>
                <a:gd name="connsiteY0-2" fmla="*/ 168542 h 1717168"/>
                <a:gd name="connsiteX1-3" fmla="*/ 5359437 w 6115521"/>
                <a:gd name="connsiteY1-4" fmla="*/ 0 h 1717168"/>
                <a:gd name="connsiteX2-5" fmla="*/ 6115521 w 6115521"/>
                <a:gd name="connsiteY2-6" fmla="*/ 756084 h 1717168"/>
                <a:gd name="connsiteX3-7" fmla="*/ 5359437 w 6115521"/>
                <a:gd name="connsiteY3-8" fmla="*/ 1512168 h 1717168"/>
                <a:gd name="connsiteX4-9" fmla="*/ 89890 w 6115521"/>
                <a:gd name="connsiteY4-10" fmla="*/ 1717168 h 1717168"/>
                <a:gd name="connsiteX5-11" fmla="*/ 0 w 6115521"/>
                <a:gd name="connsiteY5-12" fmla="*/ 168542 h 1717168"/>
                <a:gd name="connsiteX0-13" fmla="*/ 0 w 6115521"/>
                <a:gd name="connsiteY0-14" fmla="*/ 168542 h 1968850"/>
                <a:gd name="connsiteX1-15" fmla="*/ 5359437 w 6115521"/>
                <a:gd name="connsiteY1-16" fmla="*/ 0 h 1968850"/>
                <a:gd name="connsiteX2-17" fmla="*/ 6115521 w 6115521"/>
                <a:gd name="connsiteY2-18" fmla="*/ 756084 h 1968850"/>
                <a:gd name="connsiteX3-19" fmla="*/ 5359437 w 6115521"/>
                <a:gd name="connsiteY3-20" fmla="*/ 1512168 h 1968850"/>
                <a:gd name="connsiteX4-21" fmla="*/ 94937 w 6115521"/>
                <a:gd name="connsiteY4-22" fmla="*/ 1968850 h 1968850"/>
                <a:gd name="connsiteX5-23" fmla="*/ 0 w 6115521"/>
                <a:gd name="connsiteY5-24" fmla="*/ 168542 h 1968850"/>
                <a:gd name="connsiteX0-25" fmla="*/ 0 w 6115521"/>
                <a:gd name="connsiteY0-26" fmla="*/ 168542 h 1968850"/>
                <a:gd name="connsiteX1-27" fmla="*/ 5359437 w 6115521"/>
                <a:gd name="connsiteY1-28" fmla="*/ 0 h 1968850"/>
                <a:gd name="connsiteX2-29" fmla="*/ 6115521 w 6115521"/>
                <a:gd name="connsiteY2-30" fmla="*/ 756084 h 1968850"/>
                <a:gd name="connsiteX3-31" fmla="*/ 5359437 w 6115521"/>
                <a:gd name="connsiteY3-32" fmla="*/ 1512168 h 1968850"/>
                <a:gd name="connsiteX4-33" fmla="*/ 94937 w 6115521"/>
                <a:gd name="connsiteY4-34" fmla="*/ 1968850 h 1968850"/>
                <a:gd name="connsiteX5-35" fmla="*/ 0 w 6115521"/>
                <a:gd name="connsiteY5-36" fmla="*/ 168542 h 1968850"/>
                <a:gd name="connsiteX0-37" fmla="*/ 0 w 6115521"/>
                <a:gd name="connsiteY0-38" fmla="*/ 168542 h 1968850"/>
                <a:gd name="connsiteX1-39" fmla="*/ 5359437 w 6115521"/>
                <a:gd name="connsiteY1-40" fmla="*/ 0 h 1968850"/>
                <a:gd name="connsiteX2-41" fmla="*/ 6115521 w 6115521"/>
                <a:gd name="connsiteY2-42" fmla="*/ 756084 h 1968850"/>
                <a:gd name="connsiteX3-43" fmla="*/ 5359437 w 6115521"/>
                <a:gd name="connsiteY3-44" fmla="*/ 1512168 h 1968850"/>
                <a:gd name="connsiteX4-45" fmla="*/ 94937 w 6115521"/>
                <a:gd name="connsiteY4-46" fmla="*/ 1968850 h 1968850"/>
                <a:gd name="connsiteX5-47" fmla="*/ 0 w 6115521"/>
                <a:gd name="connsiteY5-48" fmla="*/ 168542 h 196885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6115521" h="1968850">
                  <a:moveTo>
                    <a:pt x="0" y="168542"/>
                  </a:moveTo>
                  <a:lnTo>
                    <a:pt x="5359437" y="0"/>
                  </a:lnTo>
                  <a:cubicBezTo>
                    <a:pt x="5777011" y="0"/>
                    <a:pt x="6115521" y="338510"/>
                    <a:pt x="6115521" y="756084"/>
                  </a:cubicBezTo>
                  <a:cubicBezTo>
                    <a:pt x="6115521" y="1173658"/>
                    <a:pt x="5777011" y="1512168"/>
                    <a:pt x="5359437" y="1512168"/>
                  </a:cubicBezTo>
                  <a:cubicBezTo>
                    <a:pt x="3604604" y="1664395"/>
                    <a:pt x="2111181" y="1663756"/>
                    <a:pt x="94937" y="1968850"/>
                  </a:cubicBezTo>
                  <a:cubicBezTo>
                    <a:pt x="94937" y="1464794"/>
                    <a:pt x="0" y="672598"/>
                    <a:pt x="0" y="168542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lIns="91440" tIns="45720" rIns="91440" bIns="45720" anchor="ctr"/>
            <a:lstStyle/>
            <a:p>
              <a:pPr algn="ctr">
                <a:defRPr/>
              </a:pPr>
              <a:endParaRPr lang="zh-CN" altLang="en-US" kern="0">
                <a:solidFill>
                  <a:srgbClr val="FFFFFF"/>
                </a:solidFill>
              </a:endParaRPr>
            </a:p>
          </p:txBody>
        </p:sp>
        <p:sp>
          <p:nvSpPr>
            <p:cNvPr id="11" name="圆角矩形 2"/>
            <p:cNvSpPr/>
            <p:nvPr/>
          </p:nvSpPr>
          <p:spPr bwMode="auto">
            <a:xfrm>
              <a:off x="3419638" y="1475605"/>
              <a:ext cx="6051509" cy="787401"/>
            </a:xfrm>
            <a:custGeom>
              <a:avLst/>
              <a:gdLst/>
              <a:ahLst/>
              <a:cxnLst/>
              <a:rect l="l" t="t" r="r" b="b"/>
              <a:pathLst>
                <a:path w="6126070" h="1512168">
                  <a:moveTo>
                    <a:pt x="0" y="0"/>
                  </a:moveTo>
                  <a:lnTo>
                    <a:pt x="5369986" y="0"/>
                  </a:lnTo>
                  <a:cubicBezTo>
                    <a:pt x="5787560" y="0"/>
                    <a:pt x="6126070" y="338510"/>
                    <a:pt x="6126070" y="756084"/>
                  </a:cubicBezTo>
                  <a:cubicBezTo>
                    <a:pt x="6126070" y="1173658"/>
                    <a:pt x="5787560" y="1512168"/>
                    <a:pt x="5369986" y="1512168"/>
                  </a:cubicBezTo>
                  <a:lnTo>
                    <a:pt x="0" y="1512168"/>
                  </a:lnTo>
                  <a:close/>
                </a:path>
              </a:pathLst>
            </a:custGeom>
            <a:grpFill/>
            <a:ln w="57150" cap="flat" cmpd="sng" algn="ctr">
              <a:solidFill>
                <a:srgbClr val="5B9BD5">
                  <a:lumMod val="20000"/>
                  <a:lumOff val="80000"/>
                </a:srgbClr>
              </a:solidFill>
              <a:prstDash val="solid"/>
            </a:ln>
            <a:effectLst/>
          </p:spPr>
          <p:txBody>
            <a:bodyPr lIns="1248000" tIns="45720" rIns="91440" bIns="45720" anchor="ctr"/>
            <a:lstStyle/>
            <a:p>
              <a:pPr>
                <a:defRPr/>
              </a:pPr>
              <a:r>
                <a:rPr lang="zh-CN" altLang="en-US" sz="2800" kern="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伟大的爱国诗人陆游 </a:t>
              </a:r>
            </a:p>
          </p:txBody>
        </p:sp>
        <p:sp>
          <p:nvSpPr>
            <p:cNvPr id="12" name="圆角矩形 9"/>
            <p:cNvSpPr/>
            <p:nvPr/>
          </p:nvSpPr>
          <p:spPr bwMode="auto">
            <a:xfrm>
              <a:off x="3793632" y="1851017"/>
              <a:ext cx="636587" cy="412750"/>
            </a:xfrm>
            <a:custGeom>
              <a:avLst/>
              <a:gdLst/>
              <a:ahLst/>
              <a:cxnLst/>
              <a:rect l="l" t="t" r="r" b="b"/>
              <a:pathLst>
                <a:path w="1224136" h="792089">
                  <a:moveTo>
                    <a:pt x="0" y="0"/>
                  </a:moveTo>
                  <a:lnTo>
                    <a:pt x="971800" y="0"/>
                  </a:lnTo>
                  <a:cubicBezTo>
                    <a:pt x="1111161" y="0"/>
                    <a:pt x="1224136" y="112975"/>
                    <a:pt x="1224136" y="252336"/>
                  </a:cubicBezTo>
                  <a:lnTo>
                    <a:pt x="1224136" y="539753"/>
                  </a:lnTo>
                  <a:cubicBezTo>
                    <a:pt x="1224136" y="679114"/>
                    <a:pt x="1111161" y="792089"/>
                    <a:pt x="971800" y="792089"/>
                  </a:cubicBezTo>
                  <a:lnTo>
                    <a:pt x="0" y="792089"/>
                  </a:ln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lIns="91440" tIns="45720" rIns="91440" bIns="45720" anchor="ctr"/>
            <a:lstStyle/>
            <a:p>
              <a:pPr algn="ctr">
                <a:defRPr/>
              </a:pPr>
              <a:endParaRPr lang="zh-CN" altLang="en-US" kern="0">
                <a:solidFill>
                  <a:srgbClr val="FFFFFF"/>
                </a:solidFill>
              </a:endParaRPr>
            </a:p>
          </p:txBody>
        </p:sp>
        <p:sp>
          <p:nvSpPr>
            <p:cNvPr id="13" name="任意多边形 12"/>
            <p:cNvSpPr/>
            <p:nvPr/>
          </p:nvSpPr>
          <p:spPr bwMode="auto">
            <a:xfrm>
              <a:off x="3283581" y="1400939"/>
              <a:ext cx="1241425" cy="787400"/>
            </a:xfrm>
            <a:custGeom>
              <a:avLst/>
              <a:gdLst>
                <a:gd name="connsiteX0" fmla="*/ 514593 w 1626717"/>
                <a:gd name="connsiteY0" fmla="*/ 0 h 1029186"/>
                <a:gd name="connsiteX1" fmla="*/ 1470265 w 1626717"/>
                <a:gd name="connsiteY1" fmla="*/ 0 h 1029186"/>
                <a:gd name="connsiteX2" fmla="*/ 1470265 w 1626717"/>
                <a:gd name="connsiteY2" fmla="*/ 377698 h 1029186"/>
                <a:gd name="connsiteX3" fmla="*/ 1626717 w 1626717"/>
                <a:gd name="connsiteY3" fmla="*/ 514593 h 1029186"/>
                <a:gd name="connsiteX4" fmla="*/ 1470265 w 1626717"/>
                <a:gd name="connsiteY4" fmla="*/ 651489 h 1029186"/>
                <a:gd name="connsiteX5" fmla="*/ 1470265 w 1626717"/>
                <a:gd name="connsiteY5" fmla="*/ 1029186 h 1029186"/>
                <a:gd name="connsiteX6" fmla="*/ 514593 w 1626717"/>
                <a:gd name="connsiteY6" fmla="*/ 1029186 h 1029186"/>
                <a:gd name="connsiteX7" fmla="*/ 0 w 1626717"/>
                <a:gd name="connsiteY7" fmla="*/ 514593 h 1029186"/>
                <a:gd name="connsiteX8" fmla="*/ 514593 w 1626717"/>
                <a:gd name="connsiteY8" fmla="*/ 0 h 1029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26717" h="1029186">
                  <a:moveTo>
                    <a:pt x="514593" y="0"/>
                  </a:moveTo>
                  <a:lnTo>
                    <a:pt x="1470265" y="0"/>
                  </a:lnTo>
                  <a:lnTo>
                    <a:pt x="1470265" y="377698"/>
                  </a:lnTo>
                  <a:lnTo>
                    <a:pt x="1626717" y="514593"/>
                  </a:lnTo>
                  <a:lnTo>
                    <a:pt x="1470265" y="651489"/>
                  </a:lnTo>
                  <a:lnTo>
                    <a:pt x="1470265" y="1029186"/>
                  </a:lnTo>
                  <a:lnTo>
                    <a:pt x="514593" y="1029186"/>
                  </a:lnTo>
                  <a:cubicBezTo>
                    <a:pt x="230391" y="1029186"/>
                    <a:pt x="0" y="798795"/>
                    <a:pt x="0" y="514593"/>
                  </a:cubicBezTo>
                  <a:cubicBezTo>
                    <a:pt x="0" y="230391"/>
                    <a:pt x="230391" y="0"/>
                    <a:pt x="514593" y="0"/>
                  </a:cubicBezTo>
                  <a:close/>
                </a:path>
              </a:pathLst>
            </a:custGeom>
            <a:grpFill/>
            <a:ln w="57150" cap="flat" cmpd="sng" algn="ctr">
              <a:solidFill>
                <a:srgbClr val="5B9BD5">
                  <a:lumMod val="20000"/>
                  <a:lumOff val="80000"/>
                </a:srgbClr>
              </a:solidFill>
              <a:prstDash val="solid"/>
            </a:ln>
            <a:effectLst/>
          </p:spPr>
          <p:txBody>
            <a:bodyPr lIns="91440" tIns="45720" rIns="91440" bIns="45720" anchor="ctr"/>
            <a:lstStyle/>
            <a:p>
              <a:pPr algn="ctr">
                <a:defRPr/>
              </a:pPr>
              <a:r>
                <a:rPr lang="en-US" altLang="zh-CN" sz="4800" kern="0" dirty="0" smtClean="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01</a:t>
              </a:r>
              <a:endParaRPr lang="zh-CN" altLang="en-US" sz="4800" kern="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4896069" y="4217742"/>
            <a:ext cx="5170892" cy="1248340"/>
            <a:chOff x="3283581" y="1400939"/>
            <a:chExt cx="6515874" cy="1096130"/>
          </a:xfrm>
          <a:solidFill>
            <a:srgbClr val="5B9BD5">
              <a:lumMod val="60000"/>
              <a:lumOff val="40000"/>
            </a:srgbClr>
          </a:solidFill>
        </p:grpSpPr>
        <p:sp>
          <p:nvSpPr>
            <p:cNvPr id="15" name="圆角矩形 2"/>
            <p:cNvSpPr/>
            <p:nvPr/>
          </p:nvSpPr>
          <p:spPr bwMode="auto">
            <a:xfrm rot="460042">
              <a:off x="4260006" y="1610363"/>
              <a:ext cx="4369931" cy="886706"/>
            </a:xfrm>
            <a:custGeom>
              <a:avLst/>
              <a:gdLst>
                <a:gd name="connsiteX0" fmla="*/ 0 w 6126070"/>
                <a:gd name="connsiteY0" fmla="*/ 0 h 1717168"/>
                <a:gd name="connsiteX1" fmla="*/ 5369986 w 6126070"/>
                <a:gd name="connsiteY1" fmla="*/ 0 h 1717168"/>
                <a:gd name="connsiteX2" fmla="*/ 6126070 w 6126070"/>
                <a:gd name="connsiteY2" fmla="*/ 756084 h 1717168"/>
                <a:gd name="connsiteX3" fmla="*/ 5369986 w 6126070"/>
                <a:gd name="connsiteY3" fmla="*/ 1512168 h 1717168"/>
                <a:gd name="connsiteX4" fmla="*/ 100439 w 6126070"/>
                <a:gd name="connsiteY4" fmla="*/ 1717168 h 1717168"/>
                <a:gd name="connsiteX5" fmla="*/ 0 w 6126070"/>
                <a:gd name="connsiteY5" fmla="*/ 0 h 1717168"/>
                <a:gd name="connsiteX0-1" fmla="*/ 0 w 6115521"/>
                <a:gd name="connsiteY0-2" fmla="*/ 168542 h 1717168"/>
                <a:gd name="connsiteX1-3" fmla="*/ 5359437 w 6115521"/>
                <a:gd name="connsiteY1-4" fmla="*/ 0 h 1717168"/>
                <a:gd name="connsiteX2-5" fmla="*/ 6115521 w 6115521"/>
                <a:gd name="connsiteY2-6" fmla="*/ 756084 h 1717168"/>
                <a:gd name="connsiteX3-7" fmla="*/ 5359437 w 6115521"/>
                <a:gd name="connsiteY3-8" fmla="*/ 1512168 h 1717168"/>
                <a:gd name="connsiteX4-9" fmla="*/ 89890 w 6115521"/>
                <a:gd name="connsiteY4-10" fmla="*/ 1717168 h 1717168"/>
                <a:gd name="connsiteX5-11" fmla="*/ 0 w 6115521"/>
                <a:gd name="connsiteY5-12" fmla="*/ 168542 h 1717168"/>
                <a:gd name="connsiteX0-13" fmla="*/ 0 w 6115521"/>
                <a:gd name="connsiteY0-14" fmla="*/ 168542 h 1968850"/>
                <a:gd name="connsiteX1-15" fmla="*/ 5359437 w 6115521"/>
                <a:gd name="connsiteY1-16" fmla="*/ 0 h 1968850"/>
                <a:gd name="connsiteX2-17" fmla="*/ 6115521 w 6115521"/>
                <a:gd name="connsiteY2-18" fmla="*/ 756084 h 1968850"/>
                <a:gd name="connsiteX3-19" fmla="*/ 5359437 w 6115521"/>
                <a:gd name="connsiteY3-20" fmla="*/ 1512168 h 1968850"/>
                <a:gd name="connsiteX4-21" fmla="*/ 94937 w 6115521"/>
                <a:gd name="connsiteY4-22" fmla="*/ 1968850 h 1968850"/>
                <a:gd name="connsiteX5-23" fmla="*/ 0 w 6115521"/>
                <a:gd name="connsiteY5-24" fmla="*/ 168542 h 1968850"/>
                <a:gd name="connsiteX0-25" fmla="*/ 0 w 6115521"/>
                <a:gd name="connsiteY0-26" fmla="*/ 168542 h 1968850"/>
                <a:gd name="connsiteX1-27" fmla="*/ 5359437 w 6115521"/>
                <a:gd name="connsiteY1-28" fmla="*/ 0 h 1968850"/>
                <a:gd name="connsiteX2-29" fmla="*/ 6115521 w 6115521"/>
                <a:gd name="connsiteY2-30" fmla="*/ 756084 h 1968850"/>
                <a:gd name="connsiteX3-31" fmla="*/ 5359437 w 6115521"/>
                <a:gd name="connsiteY3-32" fmla="*/ 1512168 h 1968850"/>
                <a:gd name="connsiteX4-33" fmla="*/ 94937 w 6115521"/>
                <a:gd name="connsiteY4-34" fmla="*/ 1968850 h 1968850"/>
                <a:gd name="connsiteX5-35" fmla="*/ 0 w 6115521"/>
                <a:gd name="connsiteY5-36" fmla="*/ 168542 h 1968850"/>
                <a:gd name="connsiteX0-37" fmla="*/ 0 w 6115521"/>
                <a:gd name="connsiteY0-38" fmla="*/ 168542 h 1968850"/>
                <a:gd name="connsiteX1-39" fmla="*/ 5359437 w 6115521"/>
                <a:gd name="connsiteY1-40" fmla="*/ 0 h 1968850"/>
                <a:gd name="connsiteX2-41" fmla="*/ 6115521 w 6115521"/>
                <a:gd name="connsiteY2-42" fmla="*/ 756084 h 1968850"/>
                <a:gd name="connsiteX3-43" fmla="*/ 5359437 w 6115521"/>
                <a:gd name="connsiteY3-44" fmla="*/ 1512168 h 1968850"/>
                <a:gd name="connsiteX4-45" fmla="*/ 94937 w 6115521"/>
                <a:gd name="connsiteY4-46" fmla="*/ 1968850 h 1968850"/>
                <a:gd name="connsiteX5-47" fmla="*/ 0 w 6115521"/>
                <a:gd name="connsiteY5-48" fmla="*/ 168542 h 196885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6115521" h="1968850">
                  <a:moveTo>
                    <a:pt x="0" y="168542"/>
                  </a:moveTo>
                  <a:lnTo>
                    <a:pt x="5359437" y="0"/>
                  </a:lnTo>
                  <a:cubicBezTo>
                    <a:pt x="5777011" y="0"/>
                    <a:pt x="6115521" y="338510"/>
                    <a:pt x="6115521" y="756084"/>
                  </a:cubicBezTo>
                  <a:cubicBezTo>
                    <a:pt x="6115521" y="1173658"/>
                    <a:pt x="5777011" y="1512168"/>
                    <a:pt x="5359437" y="1512168"/>
                  </a:cubicBezTo>
                  <a:cubicBezTo>
                    <a:pt x="3604604" y="1664395"/>
                    <a:pt x="2111181" y="1663756"/>
                    <a:pt x="94937" y="1968850"/>
                  </a:cubicBezTo>
                  <a:cubicBezTo>
                    <a:pt x="94937" y="1464794"/>
                    <a:pt x="0" y="672598"/>
                    <a:pt x="0" y="168542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lIns="91440" tIns="45720" rIns="91440" bIns="45720" anchor="ctr"/>
            <a:lstStyle/>
            <a:p>
              <a:pPr algn="ctr">
                <a:defRPr/>
              </a:pPr>
              <a:endParaRPr lang="zh-CN" altLang="en-US" kern="0">
                <a:solidFill>
                  <a:srgbClr val="FFFFFF"/>
                </a:solidFill>
              </a:endParaRPr>
            </a:p>
          </p:txBody>
        </p:sp>
        <p:sp>
          <p:nvSpPr>
            <p:cNvPr id="16" name="圆角矩形 2"/>
            <p:cNvSpPr/>
            <p:nvPr/>
          </p:nvSpPr>
          <p:spPr bwMode="auto">
            <a:xfrm>
              <a:off x="3747946" y="1456021"/>
              <a:ext cx="6051509" cy="787401"/>
            </a:xfrm>
            <a:custGeom>
              <a:avLst/>
              <a:gdLst/>
              <a:ahLst/>
              <a:cxnLst/>
              <a:rect l="l" t="t" r="r" b="b"/>
              <a:pathLst>
                <a:path w="6126070" h="1512168">
                  <a:moveTo>
                    <a:pt x="0" y="0"/>
                  </a:moveTo>
                  <a:lnTo>
                    <a:pt x="5369986" y="0"/>
                  </a:lnTo>
                  <a:cubicBezTo>
                    <a:pt x="5787560" y="0"/>
                    <a:pt x="6126070" y="338510"/>
                    <a:pt x="6126070" y="756084"/>
                  </a:cubicBezTo>
                  <a:cubicBezTo>
                    <a:pt x="6126070" y="1173658"/>
                    <a:pt x="5787560" y="1512168"/>
                    <a:pt x="5369986" y="1512168"/>
                  </a:cubicBezTo>
                  <a:lnTo>
                    <a:pt x="0" y="1512168"/>
                  </a:lnTo>
                  <a:close/>
                </a:path>
              </a:pathLst>
            </a:custGeom>
            <a:grpFill/>
            <a:ln w="57150" cap="flat" cmpd="sng" algn="ctr">
              <a:solidFill>
                <a:srgbClr val="5B9BD5">
                  <a:lumMod val="20000"/>
                  <a:lumOff val="80000"/>
                </a:srgbClr>
              </a:solidFill>
              <a:prstDash val="solid"/>
            </a:ln>
            <a:effectLst/>
          </p:spPr>
          <p:txBody>
            <a:bodyPr lIns="1248000" tIns="45720" rIns="91440" bIns="45720" anchor="ctr"/>
            <a:lstStyle/>
            <a:p>
              <a:pPr>
                <a:defRPr/>
              </a:pPr>
              <a:r>
                <a:rPr lang="zh-CN" altLang="en-US" sz="2800" kern="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朱熹</a:t>
              </a:r>
              <a:r>
                <a:rPr lang="zh-CN" altLang="en-US" sz="2800" kern="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与南宋散文</a:t>
              </a:r>
            </a:p>
          </p:txBody>
        </p:sp>
        <p:sp>
          <p:nvSpPr>
            <p:cNvPr id="17" name="圆角矩形 9"/>
            <p:cNvSpPr/>
            <p:nvPr/>
          </p:nvSpPr>
          <p:spPr bwMode="auto">
            <a:xfrm>
              <a:off x="3793632" y="1851017"/>
              <a:ext cx="636587" cy="412750"/>
            </a:xfrm>
            <a:custGeom>
              <a:avLst/>
              <a:gdLst/>
              <a:ahLst/>
              <a:cxnLst/>
              <a:rect l="l" t="t" r="r" b="b"/>
              <a:pathLst>
                <a:path w="1224136" h="792089">
                  <a:moveTo>
                    <a:pt x="0" y="0"/>
                  </a:moveTo>
                  <a:lnTo>
                    <a:pt x="971800" y="0"/>
                  </a:lnTo>
                  <a:cubicBezTo>
                    <a:pt x="1111161" y="0"/>
                    <a:pt x="1224136" y="112975"/>
                    <a:pt x="1224136" y="252336"/>
                  </a:cubicBezTo>
                  <a:lnTo>
                    <a:pt x="1224136" y="539753"/>
                  </a:lnTo>
                  <a:cubicBezTo>
                    <a:pt x="1224136" y="679114"/>
                    <a:pt x="1111161" y="792089"/>
                    <a:pt x="971800" y="792089"/>
                  </a:cubicBezTo>
                  <a:lnTo>
                    <a:pt x="0" y="792089"/>
                  </a:ln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lIns="91440" tIns="45720" rIns="91440" bIns="45720" anchor="ctr"/>
            <a:lstStyle/>
            <a:p>
              <a:pPr algn="ctr">
                <a:defRPr/>
              </a:pPr>
              <a:endParaRPr lang="zh-CN" altLang="en-US" kern="0">
                <a:solidFill>
                  <a:srgbClr val="FFFFFF"/>
                </a:solidFill>
              </a:endParaRPr>
            </a:p>
          </p:txBody>
        </p:sp>
        <p:sp>
          <p:nvSpPr>
            <p:cNvPr id="19" name="任意多边形 18"/>
            <p:cNvSpPr/>
            <p:nvPr/>
          </p:nvSpPr>
          <p:spPr bwMode="auto">
            <a:xfrm>
              <a:off x="3283581" y="1400939"/>
              <a:ext cx="1241425" cy="787400"/>
            </a:xfrm>
            <a:custGeom>
              <a:avLst/>
              <a:gdLst>
                <a:gd name="connsiteX0" fmla="*/ 514593 w 1626717"/>
                <a:gd name="connsiteY0" fmla="*/ 0 h 1029186"/>
                <a:gd name="connsiteX1" fmla="*/ 1470265 w 1626717"/>
                <a:gd name="connsiteY1" fmla="*/ 0 h 1029186"/>
                <a:gd name="connsiteX2" fmla="*/ 1470265 w 1626717"/>
                <a:gd name="connsiteY2" fmla="*/ 377698 h 1029186"/>
                <a:gd name="connsiteX3" fmla="*/ 1626717 w 1626717"/>
                <a:gd name="connsiteY3" fmla="*/ 514593 h 1029186"/>
                <a:gd name="connsiteX4" fmla="*/ 1470265 w 1626717"/>
                <a:gd name="connsiteY4" fmla="*/ 651489 h 1029186"/>
                <a:gd name="connsiteX5" fmla="*/ 1470265 w 1626717"/>
                <a:gd name="connsiteY5" fmla="*/ 1029186 h 1029186"/>
                <a:gd name="connsiteX6" fmla="*/ 514593 w 1626717"/>
                <a:gd name="connsiteY6" fmla="*/ 1029186 h 1029186"/>
                <a:gd name="connsiteX7" fmla="*/ 0 w 1626717"/>
                <a:gd name="connsiteY7" fmla="*/ 514593 h 1029186"/>
                <a:gd name="connsiteX8" fmla="*/ 514593 w 1626717"/>
                <a:gd name="connsiteY8" fmla="*/ 0 h 1029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26717" h="1029186">
                  <a:moveTo>
                    <a:pt x="514593" y="0"/>
                  </a:moveTo>
                  <a:lnTo>
                    <a:pt x="1470265" y="0"/>
                  </a:lnTo>
                  <a:lnTo>
                    <a:pt x="1470265" y="377698"/>
                  </a:lnTo>
                  <a:lnTo>
                    <a:pt x="1626717" y="514593"/>
                  </a:lnTo>
                  <a:lnTo>
                    <a:pt x="1470265" y="651489"/>
                  </a:lnTo>
                  <a:lnTo>
                    <a:pt x="1470265" y="1029186"/>
                  </a:lnTo>
                  <a:lnTo>
                    <a:pt x="514593" y="1029186"/>
                  </a:lnTo>
                  <a:cubicBezTo>
                    <a:pt x="230391" y="1029186"/>
                    <a:pt x="0" y="798795"/>
                    <a:pt x="0" y="514593"/>
                  </a:cubicBezTo>
                  <a:cubicBezTo>
                    <a:pt x="0" y="230391"/>
                    <a:pt x="230391" y="0"/>
                    <a:pt x="514593" y="0"/>
                  </a:cubicBezTo>
                  <a:close/>
                </a:path>
              </a:pathLst>
            </a:custGeom>
            <a:grpFill/>
            <a:ln w="57150" cap="flat" cmpd="sng" algn="ctr">
              <a:solidFill>
                <a:srgbClr val="5B9BD5">
                  <a:lumMod val="20000"/>
                  <a:lumOff val="80000"/>
                </a:srgbClr>
              </a:solidFill>
              <a:prstDash val="solid"/>
            </a:ln>
            <a:effectLst/>
          </p:spPr>
          <p:txBody>
            <a:bodyPr lIns="91440" tIns="45720" rIns="91440" bIns="45720" anchor="ctr"/>
            <a:lstStyle/>
            <a:p>
              <a:pPr algn="ctr">
                <a:defRPr/>
              </a:pPr>
              <a:r>
                <a:rPr lang="en-US" altLang="zh-CN" sz="4800" kern="0" dirty="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03</a:t>
              </a:r>
              <a:endParaRPr lang="zh-CN" altLang="en-US" sz="4800" kern="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0" y="80010"/>
            <a:ext cx="2152650" cy="3422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7.2  </a:t>
            </a:r>
            <a:r>
              <a:rPr sz="1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杨万里和范成大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0" y="362797"/>
            <a:ext cx="1402646" cy="3422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7.2.1 </a:t>
            </a:r>
            <a:r>
              <a:rPr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杨万里</a:t>
            </a:r>
          </a:p>
        </p:txBody>
      </p:sp>
    </p:spTree>
    <p:extLst>
      <p:ext uri="{BB962C8B-B14F-4D97-AF65-F5344CB8AC3E}">
        <p14:creationId xmlns:p14="http://schemas.microsoft.com/office/powerpoint/2010/main" val="547497244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88448" y="422275"/>
            <a:ext cx="5533697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3200" b="1" dirty="0" smtClean="0"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微软雅黑" panose="020B0503020204020204" pitchFamily="34" charset="-122"/>
                <a:sym typeface="+mn-ea"/>
              </a:rPr>
              <a:t>第二节  杨万里和范成大</a:t>
            </a:r>
            <a:endParaRPr lang="zh-CN" altLang="en-US" sz="3200" b="1" dirty="0" smtClean="0">
              <a:latin typeface="方正清刻本悦宋简体" panose="02000000000000000000" pitchFamily="2" charset="-122"/>
              <a:ea typeface="方正清刻本悦宋简体" panose="02000000000000000000" pitchFamily="2" charset="-122"/>
              <a:cs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93700" y="1222642"/>
            <a:ext cx="11060363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一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</a:t>
            </a:r>
            <a:r>
              <a:rPr lang="zh-CN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杨万里</a:t>
            </a:r>
            <a:r>
              <a:rPr lang="zh-CN" altLang="en-US" sz="2400" b="1" dirty="0">
                <a:solidFill>
                  <a:srgbClr val="00B050"/>
                </a:solidFill>
                <a:latin typeface="KaiTi" charset="-122"/>
                <a:ea typeface="KaiTi" charset="-122"/>
                <a:cs typeface="KaiTi" charset="-122"/>
              </a:rPr>
              <a:t>［</a:t>
            </a:r>
            <a:r>
              <a:rPr lang="zh-CN" altLang="en-US" sz="2400" b="1" dirty="0" smtClean="0">
                <a:solidFill>
                  <a:srgbClr val="00B050"/>
                </a:solidFill>
                <a:latin typeface="KaiTi" charset="-122"/>
                <a:ea typeface="KaiTi" charset="-122"/>
                <a:cs typeface="KaiTi" charset="-122"/>
              </a:rPr>
              <a:t>选择］</a:t>
            </a:r>
            <a:endParaRPr lang="zh-CN" altLang="zh-CN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KaiTi" charset="-122"/>
                <a:ea typeface="KaiTi" charset="-122"/>
                <a:cs typeface="KaiTi" charset="-122"/>
              </a:rPr>
              <a:t>字廷秀，</a:t>
            </a:r>
            <a:r>
              <a:rPr lang="zh-CN" altLang="en-US" sz="2400" dirty="0" smtClean="0">
                <a:solidFill>
                  <a:srgbClr val="C00000"/>
                </a:solidFill>
                <a:latin typeface="KaiTi" charset="-122"/>
                <a:ea typeface="KaiTi" charset="-122"/>
                <a:cs typeface="KaiTi" charset="-122"/>
              </a:rPr>
              <a:t>号诚斋</a:t>
            </a:r>
            <a:r>
              <a:rPr lang="zh-CN" altLang="en-US" sz="2400" dirty="0" smtClean="0">
                <a:latin typeface="KaiTi" charset="-122"/>
                <a:ea typeface="KaiTi" charset="-122"/>
                <a:cs typeface="KaiTi" charset="-122"/>
              </a:rPr>
              <a:t>，南宋著名</a:t>
            </a:r>
            <a:r>
              <a:rPr lang="zh-CN" altLang="en-US" sz="2400" dirty="0">
                <a:latin typeface="KaiTi" charset="-122"/>
                <a:ea typeface="KaiTi" charset="-122"/>
                <a:cs typeface="KaiTi" charset="-122"/>
              </a:rPr>
              <a:t>诗人、大臣</a:t>
            </a:r>
            <a:r>
              <a:rPr lang="zh-CN" altLang="en-US" sz="2400" dirty="0" smtClean="0">
                <a:latin typeface="KaiTi" charset="-122"/>
                <a:ea typeface="KaiTi" charset="-122"/>
                <a:cs typeface="KaiTi" charset="-122"/>
              </a:rPr>
              <a:t>，中兴四大诗人之一，著有</a:t>
            </a:r>
            <a:r>
              <a:rPr lang="en-US" altLang="zh-CN" sz="2400" dirty="0" smtClean="0">
                <a:latin typeface="KaiTi" charset="-122"/>
                <a:ea typeface="KaiTi" charset="-122"/>
                <a:cs typeface="KaiTi" charset="-122"/>
              </a:rPr>
              <a:t>《</a:t>
            </a:r>
            <a:r>
              <a:rPr lang="zh-CN" altLang="en-US" sz="2400" dirty="0" smtClean="0">
                <a:solidFill>
                  <a:srgbClr val="C00000"/>
                </a:solidFill>
                <a:latin typeface="KaiTi" charset="-122"/>
                <a:ea typeface="KaiTi" charset="-122"/>
                <a:cs typeface="KaiTi" charset="-122"/>
              </a:rPr>
              <a:t>诚斋集</a:t>
            </a:r>
            <a:r>
              <a:rPr lang="en-US" altLang="zh-CN" sz="2400" dirty="0" smtClean="0">
                <a:latin typeface="KaiTi" charset="-122"/>
                <a:ea typeface="KaiTi" charset="-122"/>
                <a:cs typeface="KaiTi" charset="-122"/>
              </a:rPr>
              <a:t>》</a:t>
            </a:r>
            <a:r>
              <a:rPr lang="zh-CN" altLang="en-US" sz="2400" dirty="0">
                <a:latin typeface="KaiTi" charset="-122"/>
                <a:ea typeface="KaiTi" charset="-122"/>
                <a:cs typeface="KaiTi" charset="-122"/>
              </a:rPr>
              <a:t>等</a:t>
            </a:r>
            <a:endParaRPr lang="en-US" altLang="zh-CN" sz="2400" dirty="0" smtClean="0">
              <a:latin typeface="KaiTi" charset="-122"/>
              <a:ea typeface="KaiTi" charset="-122"/>
              <a:cs typeface="KaiTi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诗歌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创作中最为出色的诗体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是</a:t>
            </a:r>
            <a:r>
              <a:rPr lang="zh-CN" altLang="en-US" sz="2400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绝句。</a:t>
            </a:r>
            <a:endParaRPr lang="en-US" altLang="zh-CN" sz="2400" dirty="0" smtClean="0">
              <a:solidFill>
                <a:srgbClr val="00B05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graphicFrame>
        <p:nvGraphicFramePr>
          <p:cNvPr id="6" name="图示 5"/>
          <p:cNvGraphicFramePr/>
          <p:nvPr>
            <p:extLst/>
          </p:nvPr>
        </p:nvGraphicFramePr>
        <p:xfrm>
          <a:off x="7828502" y="-365378"/>
          <a:ext cx="4704874" cy="23245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文本框 3"/>
          <p:cNvSpPr txBox="1"/>
          <p:nvPr/>
        </p:nvSpPr>
        <p:spPr>
          <a:xfrm>
            <a:off x="0" y="80010"/>
            <a:ext cx="43053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7.2.1 </a:t>
            </a:r>
            <a:r>
              <a:rPr sz="1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杨万里</a:t>
            </a:r>
          </a:p>
        </p:txBody>
      </p:sp>
      <p:pic>
        <p:nvPicPr>
          <p:cNvPr id="8" name="Picture 2" descr="https://timgsa.baidu.com/timg?image&amp;quality=80&amp;size=b9999_10000&amp;sec=1566293884332&amp;di=2eb3d762eabcb639d4ef3fc757411f65&amp;imgtype=jpg&amp;src=http%3A%2F%2Fimg.mp.itc.cn%2Fupload%2F20161130%2F246d92f0290a445eb64085bdf67e3df4_th.jpe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3489" y="2454313"/>
            <a:ext cx="1161147" cy="1780425"/>
          </a:xfrm>
          <a:prstGeom prst="rect">
            <a:avLst/>
          </a:prstGeom>
          <a:noFill/>
          <a:effectLst>
            <a:softEdge rad="1778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/>
          <p:cNvSpPr txBox="1"/>
          <p:nvPr/>
        </p:nvSpPr>
        <p:spPr>
          <a:xfrm>
            <a:off x="341376" y="3069846"/>
            <a:ext cx="11850624" cy="28623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auto">
              <a:lnSpc>
                <a:spcPct val="150000"/>
              </a:lnSpc>
            </a:pPr>
            <a:r>
              <a:rPr kumimoji="1" lang="zh-CN" altLang="en-US" sz="2400" b="1" dirty="0" smtClean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二、诚斋体</a:t>
            </a:r>
            <a:r>
              <a:rPr kumimoji="1" lang="zh-CN" altLang="en-US" sz="2400" b="1" dirty="0" smtClean="0">
                <a:solidFill>
                  <a:srgbClr val="00B050"/>
                </a:solidFill>
                <a:latin typeface="KaiTi" charset="-122"/>
                <a:ea typeface="KaiTi" charset="-122"/>
                <a:cs typeface="KaiTi" charset="-122"/>
                <a:sym typeface="+mn-ea"/>
              </a:rPr>
              <a:t>［选择／名词］</a:t>
            </a:r>
            <a:endParaRPr kumimoji="1" lang="en-US" altLang="zh-CN" sz="2400" b="1" dirty="0" smtClean="0">
              <a:solidFill>
                <a:srgbClr val="00B050"/>
              </a:solidFill>
              <a:latin typeface="KaiTi" charset="-122"/>
              <a:ea typeface="KaiTi" charset="-122"/>
              <a:cs typeface="KaiTi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400" b="1" dirty="0">
                <a:latin typeface="KaiTi" charset="-122"/>
                <a:ea typeface="KaiTi" charset="-122"/>
                <a:cs typeface="KaiTi" charset="-122"/>
              </a:rPr>
              <a:t>（</a:t>
            </a:r>
            <a:r>
              <a:rPr lang="en-US" altLang="zh-CN" sz="2400" b="1" dirty="0">
                <a:latin typeface="KaiTi" charset="-122"/>
                <a:ea typeface="KaiTi" charset="-122"/>
                <a:cs typeface="KaiTi" charset="-122"/>
              </a:rPr>
              <a:t>1</a:t>
            </a:r>
            <a:r>
              <a:rPr lang="zh-CN" altLang="en-US" sz="2400" b="1" dirty="0">
                <a:latin typeface="KaiTi" charset="-122"/>
                <a:ea typeface="KaiTi" charset="-122"/>
                <a:cs typeface="KaiTi" charset="-122"/>
              </a:rPr>
              <a:t>）</a:t>
            </a:r>
            <a:r>
              <a:rPr lang="zh-CN" altLang="en-US" sz="2400" b="1" dirty="0">
                <a:solidFill>
                  <a:srgbClr val="C00000"/>
                </a:solidFill>
                <a:latin typeface="KaiTi" charset="-122"/>
                <a:ea typeface="KaiTi" charset="-122"/>
                <a:cs typeface="KaiTi" charset="-122"/>
              </a:rPr>
              <a:t>杨万里</a:t>
            </a:r>
            <a:r>
              <a:rPr lang="zh-CN" altLang="en-US" sz="2400" b="1" dirty="0">
                <a:latin typeface="KaiTi" charset="-122"/>
                <a:ea typeface="KaiTi" charset="-122"/>
                <a:cs typeface="KaiTi" charset="-122"/>
              </a:rPr>
              <a:t>的诗被称为“诚斋体”；</a:t>
            </a:r>
            <a:endParaRPr lang="en-US" altLang="zh-CN" sz="2400" b="1" dirty="0">
              <a:latin typeface="KaiTi" charset="-122"/>
              <a:ea typeface="KaiTi" charset="-122"/>
              <a:cs typeface="KaiTi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b="1" dirty="0">
                <a:latin typeface="KaiTi" charset="-122"/>
                <a:ea typeface="KaiTi" charset="-122"/>
                <a:cs typeface="KaiTi" charset="-122"/>
              </a:rPr>
              <a:t>（</a:t>
            </a:r>
            <a:r>
              <a:rPr lang="en-US" altLang="zh-CN" sz="2400" b="1" dirty="0">
                <a:latin typeface="KaiTi" charset="-122"/>
                <a:ea typeface="KaiTi" charset="-122"/>
                <a:cs typeface="KaiTi" charset="-122"/>
              </a:rPr>
              <a:t>2</a:t>
            </a:r>
            <a:r>
              <a:rPr lang="zh-CN" altLang="en-US" sz="2400" b="1" dirty="0">
                <a:latin typeface="KaiTi" charset="-122"/>
                <a:ea typeface="KaiTi" charset="-122"/>
                <a:cs typeface="KaiTi" charset="-122"/>
              </a:rPr>
              <a:t>）想象</a:t>
            </a:r>
            <a:r>
              <a:rPr lang="zh-CN" altLang="en-US" sz="2400" b="1" dirty="0">
                <a:solidFill>
                  <a:srgbClr val="C00000"/>
                </a:solidFill>
                <a:latin typeface="KaiTi" charset="-122"/>
                <a:ea typeface="KaiTi" charset="-122"/>
                <a:cs typeface="KaiTi" charset="-122"/>
              </a:rPr>
              <a:t>新奇风趣</a:t>
            </a:r>
            <a:r>
              <a:rPr lang="zh-CN" altLang="en-US" sz="2400" b="1" dirty="0">
                <a:latin typeface="KaiTi" charset="-122"/>
                <a:ea typeface="KaiTi" charset="-122"/>
                <a:cs typeface="KaiTi" charset="-122"/>
              </a:rPr>
              <a:t>，语言通俗、明快，风格</a:t>
            </a:r>
            <a:r>
              <a:rPr lang="zh-CN" altLang="en-US" sz="2400" b="1" dirty="0">
                <a:solidFill>
                  <a:srgbClr val="C00000"/>
                </a:solidFill>
                <a:latin typeface="KaiTi" charset="-122"/>
                <a:ea typeface="KaiTi" charset="-122"/>
                <a:cs typeface="KaiTi" charset="-122"/>
              </a:rPr>
              <a:t>流转圆活</a:t>
            </a:r>
            <a:r>
              <a:rPr lang="zh-CN" altLang="en-US" sz="2400" b="1" dirty="0">
                <a:latin typeface="KaiTi" charset="-122"/>
                <a:ea typeface="KaiTi" charset="-122"/>
                <a:cs typeface="KaiTi" charset="-122"/>
              </a:rPr>
              <a:t>；</a:t>
            </a:r>
            <a:endParaRPr lang="en-US" altLang="zh-CN" sz="2400" b="1" dirty="0">
              <a:latin typeface="KaiTi" charset="-122"/>
              <a:ea typeface="KaiTi" charset="-122"/>
              <a:cs typeface="KaiTi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b="1" dirty="0">
                <a:latin typeface="KaiTi" charset="-122"/>
                <a:ea typeface="KaiTi" charset="-122"/>
                <a:cs typeface="KaiTi" charset="-122"/>
              </a:rPr>
              <a:t>（</a:t>
            </a:r>
            <a:r>
              <a:rPr lang="en-US" altLang="zh-CN" sz="2400" b="1" dirty="0">
                <a:latin typeface="KaiTi" charset="-122"/>
                <a:ea typeface="KaiTi" charset="-122"/>
                <a:cs typeface="KaiTi" charset="-122"/>
              </a:rPr>
              <a:t>3</a:t>
            </a:r>
            <a:r>
              <a:rPr lang="zh-CN" altLang="en-US" sz="2400" b="1" dirty="0">
                <a:latin typeface="KaiTi" charset="-122"/>
                <a:ea typeface="KaiTi" charset="-122"/>
                <a:cs typeface="KaiTi" charset="-122"/>
              </a:rPr>
              <a:t>）创造了一种</a:t>
            </a:r>
            <a:r>
              <a:rPr lang="zh-CN" altLang="en-US" sz="2400" b="1" dirty="0">
                <a:solidFill>
                  <a:srgbClr val="C00000"/>
                </a:solidFill>
                <a:latin typeface="KaiTi" charset="-122"/>
                <a:ea typeface="KaiTi" charset="-122"/>
                <a:cs typeface="KaiTi" charset="-122"/>
              </a:rPr>
              <a:t>新鲜活泼</a:t>
            </a:r>
            <a:r>
              <a:rPr lang="zh-CN" altLang="en-US" sz="2400" b="1" dirty="0">
                <a:latin typeface="KaiTi" charset="-122"/>
                <a:ea typeface="KaiTi" charset="-122"/>
                <a:cs typeface="KaiTi" charset="-122"/>
              </a:rPr>
              <a:t>的写法，改变了以往宋诗瘦硬生涩的旧格，开辟了新的诗风。</a:t>
            </a:r>
            <a:endParaRPr lang="en-US" altLang="zh-CN" sz="2400" b="1" dirty="0">
              <a:latin typeface="KaiTi" charset="-122"/>
              <a:ea typeface="KaiTi" charset="-122"/>
              <a:cs typeface="KaiTi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pitchFamily="34" charset="-122"/>
              </a:rPr>
              <a:t>如</a:t>
            </a: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pitchFamily="34" charset="-122"/>
              </a:rPr>
              <a:t>《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pitchFamily="34" charset="-122"/>
              </a:rPr>
              <a:t>小池</a:t>
            </a: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pitchFamily="34" charset="-122"/>
              </a:rPr>
              <a:t>》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pitchFamily="34" charset="-122"/>
              </a:rPr>
              <a:t>：小</a:t>
            </a:r>
            <a:r>
              <a:rPr lang="zh-CN" altLang="en-US" sz="2400" dirty="0">
                <a:solidFill>
                  <a:srgbClr val="00B0F0"/>
                </a:solidFill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pitchFamily="34" charset="-122"/>
              </a:rPr>
              <a:t>荷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pitchFamily="34" charset="-122"/>
              </a:rPr>
              <a:t>才露尖尖角，早有蜻蜓立上头</a:t>
            </a:r>
            <a:r>
              <a:rPr lang="zh-CN" altLang="en-US" sz="2400" dirty="0" smtClean="0"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pitchFamily="34" charset="-122"/>
              </a:rPr>
              <a:t>。</a:t>
            </a:r>
            <a:endParaRPr lang="zh-CN" altLang="en-US" sz="2400" dirty="0">
              <a:latin typeface="楷体" panose="02010609060101010101" pitchFamily="49" charset="-122"/>
              <a:ea typeface="楷体" panose="02010609060101010101" pitchFamily="49" charset="-122"/>
              <a:cs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9366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88448" y="422275"/>
            <a:ext cx="5533697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3200" b="1" dirty="0" smtClean="0"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微软雅黑" panose="020B0503020204020204" pitchFamily="34" charset="-122"/>
                <a:sym typeface="+mn-ea"/>
              </a:rPr>
              <a:t>第二节  杨万里和范成大</a:t>
            </a:r>
            <a:endParaRPr lang="zh-CN" altLang="en-US" sz="3200" b="1" dirty="0" smtClean="0">
              <a:latin typeface="方正清刻本悦宋简体" panose="02000000000000000000" pitchFamily="2" charset="-122"/>
              <a:ea typeface="方正清刻本悦宋简体" panose="02000000000000000000" pitchFamily="2" charset="-122"/>
              <a:cs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791963" y="1133742"/>
            <a:ext cx="11060363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三、</a:t>
            </a:r>
            <a:r>
              <a:rPr lang="zh-CN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杨万里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的诗歌艺术特色／诚斋体的艺术特色</a:t>
            </a:r>
            <a:r>
              <a:rPr lang="zh-CN" altLang="en-US" sz="2400" b="1" dirty="0" smtClean="0">
                <a:solidFill>
                  <a:srgbClr val="00B050"/>
                </a:solidFill>
                <a:latin typeface="KaiTi" charset="-122"/>
                <a:ea typeface="KaiTi" charset="-122"/>
                <a:cs typeface="KaiTi" charset="-122"/>
              </a:rPr>
              <a:t>［简答］</a:t>
            </a:r>
            <a:endParaRPr lang="zh-CN" altLang="zh-CN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b="1" dirty="0" smtClean="0">
                <a:latin typeface="KaiTi" charset="-122"/>
                <a:ea typeface="KaiTi" charset="-122"/>
                <a:cs typeface="KaiTi" charset="-122"/>
              </a:rPr>
              <a:t>（</a:t>
            </a:r>
            <a:r>
              <a:rPr lang="en-US" altLang="zh-CN" sz="2400" b="1" dirty="0" smtClean="0">
                <a:latin typeface="KaiTi" charset="-122"/>
                <a:ea typeface="KaiTi" charset="-122"/>
                <a:cs typeface="KaiTi" charset="-122"/>
              </a:rPr>
              <a:t>1</a:t>
            </a:r>
            <a:r>
              <a:rPr lang="zh-CN" altLang="en-US" sz="2400" b="1" dirty="0" smtClean="0">
                <a:latin typeface="KaiTi" charset="-122"/>
                <a:ea typeface="KaiTi" charset="-122"/>
                <a:cs typeface="KaiTi" charset="-122"/>
              </a:rPr>
              <a:t>）题材上：以日常生活中的小情趣为内容；</a:t>
            </a:r>
            <a:endParaRPr lang="en-US" altLang="zh-CN" sz="2400" b="1" dirty="0" smtClean="0">
              <a:latin typeface="KaiTi" charset="-122"/>
              <a:ea typeface="KaiTi" charset="-122"/>
              <a:cs typeface="KaiTi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b="1" dirty="0" smtClean="0">
                <a:latin typeface="KaiTi" charset="-122"/>
                <a:ea typeface="KaiTi" charset="-122"/>
                <a:cs typeface="KaiTi" charset="-122"/>
              </a:rPr>
              <a:t>（</a:t>
            </a:r>
            <a:r>
              <a:rPr lang="en-US" altLang="zh-CN" sz="2400" b="1" dirty="0" smtClean="0">
                <a:latin typeface="KaiTi" charset="-122"/>
                <a:ea typeface="KaiTi" charset="-122"/>
                <a:cs typeface="KaiTi" charset="-122"/>
              </a:rPr>
              <a:t>2</a:t>
            </a:r>
            <a:r>
              <a:rPr lang="zh-CN" altLang="en-US" sz="2400" b="1" dirty="0" smtClean="0">
                <a:latin typeface="KaiTi" charset="-122"/>
                <a:ea typeface="KaiTi" charset="-122"/>
                <a:cs typeface="KaiTi" charset="-122"/>
              </a:rPr>
              <a:t>）语言上：通俗明快，风格</a:t>
            </a:r>
            <a:r>
              <a:rPr lang="zh-CN" altLang="en-US" sz="2400" b="1" dirty="0">
                <a:solidFill>
                  <a:srgbClr val="C00000"/>
                </a:solidFill>
                <a:latin typeface="KaiTi" charset="-122"/>
                <a:ea typeface="KaiTi" charset="-122"/>
                <a:cs typeface="KaiTi" charset="-122"/>
              </a:rPr>
              <a:t>流转圆活</a:t>
            </a:r>
            <a:r>
              <a:rPr lang="zh-CN" altLang="en-US" sz="2400" b="1" dirty="0">
                <a:latin typeface="KaiTi" charset="-122"/>
                <a:ea typeface="KaiTi" charset="-122"/>
                <a:cs typeface="KaiTi" charset="-122"/>
              </a:rPr>
              <a:t>；</a:t>
            </a:r>
            <a:endParaRPr lang="en-US" altLang="zh-CN" sz="2400" b="1" dirty="0">
              <a:latin typeface="KaiTi" charset="-122"/>
              <a:ea typeface="KaiTi" charset="-122"/>
              <a:cs typeface="KaiTi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b="1" dirty="0">
                <a:latin typeface="KaiTi" charset="-122"/>
                <a:ea typeface="KaiTi" charset="-122"/>
                <a:cs typeface="KaiTi" charset="-122"/>
              </a:rPr>
              <a:t>（</a:t>
            </a:r>
            <a:r>
              <a:rPr lang="en-US" altLang="zh-CN" sz="2400" b="1" dirty="0">
                <a:latin typeface="KaiTi" charset="-122"/>
                <a:ea typeface="KaiTi" charset="-122"/>
                <a:cs typeface="KaiTi" charset="-122"/>
              </a:rPr>
              <a:t>3</a:t>
            </a:r>
            <a:r>
              <a:rPr lang="zh-CN" altLang="en-US" sz="2400" b="1" dirty="0" smtClean="0">
                <a:latin typeface="KaiTi" charset="-122"/>
                <a:ea typeface="KaiTi" charset="-122"/>
                <a:cs typeface="KaiTi" charset="-122"/>
              </a:rPr>
              <a:t>）艺术手法上：</a:t>
            </a:r>
            <a:r>
              <a:rPr lang="zh-CN" altLang="en-US" sz="2400" b="1" dirty="0">
                <a:latin typeface="KaiTi" charset="-122"/>
                <a:ea typeface="KaiTi" charset="-122"/>
                <a:cs typeface="KaiTi" charset="-122"/>
              </a:rPr>
              <a:t>想象</a:t>
            </a:r>
            <a:r>
              <a:rPr lang="zh-CN" altLang="en-US" sz="2400" b="1" dirty="0">
                <a:solidFill>
                  <a:srgbClr val="C00000"/>
                </a:solidFill>
                <a:latin typeface="KaiTi" charset="-122"/>
                <a:ea typeface="KaiTi" charset="-122"/>
                <a:cs typeface="KaiTi" charset="-122"/>
              </a:rPr>
              <a:t>新奇</a:t>
            </a:r>
            <a:r>
              <a:rPr lang="zh-CN" altLang="en-US" sz="2400" b="1" dirty="0" smtClean="0">
                <a:solidFill>
                  <a:srgbClr val="C00000"/>
                </a:solidFill>
                <a:latin typeface="KaiTi" charset="-122"/>
                <a:ea typeface="KaiTi" charset="-122"/>
                <a:cs typeface="KaiTi" charset="-122"/>
              </a:rPr>
              <a:t>风趣，</a:t>
            </a:r>
            <a:r>
              <a:rPr lang="zh-CN" altLang="en-US" sz="2400" b="1" dirty="0" smtClean="0">
                <a:latin typeface="KaiTi" charset="-122"/>
                <a:ea typeface="KaiTi" charset="-122"/>
                <a:cs typeface="KaiTi" charset="-122"/>
              </a:rPr>
              <a:t>创造</a:t>
            </a:r>
            <a:r>
              <a:rPr lang="zh-CN" altLang="en-US" sz="2400" b="1" dirty="0">
                <a:latin typeface="KaiTi" charset="-122"/>
                <a:ea typeface="KaiTi" charset="-122"/>
                <a:cs typeface="KaiTi" charset="-122"/>
              </a:rPr>
              <a:t>了一种</a:t>
            </a:r>
            <a:r>
              <a:rPr lang="zh-CN" altLang="en-US" sz="2400" b="1" dirty="0">
                <a:solidFill>
                  <a:srgbClr val="C00000"/>
                </a:solidFill>
                <a:latin typeface="KaiTi" charset="-122"/>
                <a:ea typeface="KaiTi" charset="-122"/>
                <a:cs typeface="KaiTi" charset="-122"/>
              </a:rPr>
              <a:t>新鲜活泼</a:t>
            </a:r>
            <a:r>
              <a:rPr lang="zh-CN" altLang="en-US" sz="2400" b="1" dirty="0">
                <a:latin typeface="KaiTi" charset="-122"/>
                <a:ea typeface="KaiTi" charset="-122"/>
                <a:cs typeface="KaiTi" charset="-122"/>
              </a:rPr>
              <a:t>的</a:t>
            </a:r>
            <a:r>
              <a:rPr lang="zh-CN" altLang="en-US" sz="2400" b="1" dirty="0" smtClean="0">
                <a:latin typeface="KaiTi" charset="-122"/>
                <a:ea typeface="KaiTi" charset="-122"/>
                <a:cs typeface="KaiTi" charset="-122"/>
              </a:rPr>
              <a:t>写法；</a:t>
            </a:r>
            <a:endParaRPr lang="en-US" altLang="zh-CN" sz="2400" b="1" dirty="0" smtClean="0">
              <a:latin typeface="KaiTi" charset="-122"/>
              <a:ea typeface="KaiTi" charset="-122"/>
              <a:cs typeface="KaiTi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b="1" dirty="0" smtClean="0">
                <a:latin typeface="KaiTi" charset="-122"/>
                <a:ea typeface="KaiTi" charset="-122"/>
                <a:cs typeface="KaiTi" charset="-122"/>
              </a:rPr>
              <a:t>（</a:t>
            </a:r>
            <a:r>
              <a:rPr lang="en-US" altLang="zh-CN" sz="2400" b="1" dirty="0" smtClean="0">
                <a:latin typeface="KaiTi" charset="-122"/>
                <a:ea typeface="KaiTi" charset="-122"/>
                <a:cs typeface="KaiTi" charset="-122"/>
              </a:rPr>
              <a:t>4</a:t>
            </a:r>
            <a:r>
              <a:rPr lang="zh-CN" altLang="en-US" sz="2400" b="1" dirty="0" smtClean="0">
                <a:latin typeface="KaiTi" charset="-122"/>
                <a:ea typeface="KaiTi" charset="-122"/>
                <a:cs typeface="KaiTi" charset="-122"/>
              </a:rPr>
              <a:t>）地位上：开创了宋朝真正的“</a:t>
            </a:r>
            <a:r>
              <a:rPr lang="zh-CN" altLang="en-US" sz="2400" b="1" dirty="0" smtClean="0">
                <a:solidFill>
                  <a:srgbClr val="C00000"/>
                </a:solidFill>
                <a:latin typeface="KaiTi" charset="-122"/>
                <a:ea typeface="KaiTi" charset="-122"/>
                <a:cs typeface="KaiTi" charset="-122"/>
              </a:rPr>
              <a:t>活法诗</a:t>
            </a:r>
            <a:r>
              <a:rPr lang="zh-CN" altLang="en-US" sz="2400" b="1" dirty="0" smtClean="0">
                <a:latin typeface="KaiTi" charset="-122"/>
                <a:ea typeface="KaiTi" charset="-122"/>
                <a:cs typeface="KaiTi" charset="-122"/>
              </a:rPr>
              <a:t>”，摒弃了江西诗派的生新瘦硬。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pitchFamily="34" charset="-122"/>
              </a:rPr>
              <a:t>如</a:t>
            </a: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pitchFamily="34" charset="-122"/>
              </a:rPr>
              <a:t>《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pitchFamily="34" charset="-122"/>
              </a:rPr>
              <a:t>小池</a:t>
            </a: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pitchFamily="34" charset="-122"/>
              </a:rPr>
              <a:t>》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pitchFamily="34" charset="-122"/>
              </a:rPr>
              <a:t>：小</a:t>
            </a:r>
            <a:r>
              <a:rPr lang="zh-CN" altLang="en-US" sz="2400" dirty="0">
                <a:solidFill>
                  <a:srgbClr val="00B0F0"/>
                </a:solidFill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pitchFamily="34" charset="-122"/>
              </a:rPr>
              <a:t>荷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pitchFamily="34" charset="-122"/>
              </a:rPr>
              <a:t>才露尖尖角，早有蜻蜓立上头。</a:t>
            </a:r>
          </a:p>
        </p:txBody>
      </p:sp>
      <p:graphicFrame>
        <p:nvGraphicFramePr>
          <p:cNvPr id="6" name="图示 5"/>
          <p:cNvGraphicFramePr/>
          <p:nvPr>
            <p:extLst/>
          </p:nvPr>
        </p:nvGraphicFramePr>
        <p:xfrm>
          <a:off x="7828502" y="-365378"/>
          <a:ext cx="4704874" cy="23245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文本框 3"/>
          <p:cNvSpPr txBox="1"/>
          <p:nvPr/>
        </p:nvSpPr>
        <p:spPr>
          <a:xfrm>
            <a:off x="0" y="80010"/>
            <a:ext cx="43053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7.2.1 </a:t>
            </a:r>
            <a:r>
              <a:rPr sz="1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杨万里</a:t>
            </a:r>
          </a:p>
        </p:txBody>
      </p:sp>
    </p:spTree>
    <p:extLst>
      <p:ext uri="{BB962C8B-B14F-4D97-AF65-F5344CB8AC3E}">
        <p14:creationId xmlns:p14="http://schemas.microsoft.com/office/powerpoint/2010/main" val="1551490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640493" y="1238250"/>
            <a:ext cx="11892883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一、</a:t>
            </a:r>
            <a:r>
              <a:rPr lang="zh-CN" altLang="zh-CN" sz="2400" b="1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范成大</a:t>
            </a:r>
            <a:r>
              <a:rPr lang="zh-CN" altLang="en-US" sz="2400" b="1" dirty="0" smtClean="0">
                <a:solidFill>
                  <a:srgbClr val="00B050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［选择］</a:t>
            </a:r>
            <a:endParaRPr lang="zh-CN" altLang="zh-CN" sz="2400" b="1" dirty="0">
              <a:solidFill>
                <a:srgbClr val="00B05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字致能，号石湖居士，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后世遂称其为“范文穆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”，著有</a:t>
            </a:r>
            <a:r>
              <a:rPr lang="en-US" altLang="zh-CN" sz="2400" dirty="0">
                <a:latin typeface="Microsoft YaHei" charset="-122"/>
                <a:ea typeface="Microsoft YaHei" charset="-122"/>
                <a:cs typeface="Microsoft YaHei" charset="-122"/>
              </a:rPr>
              <a:t>《</a:t>
            </a:r>
            <a:r>
              <a:rPr lang="zh-CN" altLang="en-US" sz="2400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石湖集</a:t>
            </a: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》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。</a:t>
            </a:r>
            <a:endParaRPr lang="en-US" altLang="zh-CN" sz="2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拜参知政事，副丞相，文武双全。</a:t>
            </a:r>
            <a:endParaRPr lang="en-US" altLang="zh-CN" sz="2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indent="457200">
              <a:lnSpc>
                <a:spcPct val="150000"/>
              </a:lnSpc>
            </a:pP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代表作</a:t>
            </a:r>
            <a:r>
              <a:rPr lang="zh-CN" altLang="zh-CN" sz="2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《</a:t>
            </a:r>
            <a:r>
              <a:rPr lang="zh-CN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四时田园杂兴</a:t>
            </a:r>
            <a:r>
              <a:rPr lang="zh-CN" altLang="zh-CN" sz="2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》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共</a:t>
            </a:r>
            <a:r>
              <a:rPr lang="zh-CN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七绝组诗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</a:t>
            </a:r>
            <a:r>
              <a:rPr lang="zh-CN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分为</a:t>
            </a:r>
            <a:r>
              <a:rPr lang="zh-CN" altLang="en-US" sz="2400" dirty="0">
                <a:latin typeface="KaiTi" charset="-122"/>
                <a:ea typeface="KaiTi" charset="-122"/>
                <a:cs typeface="KaiTi" charset="-122"/>
              </a:rPr>
              <a:t>“</a:t>
            </a:r>
            <a:r>
              <a:rPr lang="zh-CN" altLang="zh-CN" sz="2400" dirty="0">
                <a:latin typeface="KaiTi" charset="-122"/>
                <a:ea typeface="KaiTi" charset="-122"/>
                <a:cs typeface="KaiTi" charset="-122"/>
              </a:rPr>
              <a:t>春日、晚春、夏日、秋日、冬日</a:t>
            </a:r>
            <a:r>
              <a:rPr lang="zh-CN" altLang="en-US" sz="2400" dirty="0">
                <a:latin typeface="KaiTi" charset="-122"/>
                <a:ea typeface="KaiTi" charset="-122"/>
                <a:cs typeface="KaiTi" charset="-122"/>
              </a:rPr>
              <a:t>”</a:t>
            </a:r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五组，各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12</a:t>
            </a:r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首</a:t>
            </a: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。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807117" y="451524"/>
            <a:ext cx="5533697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3200" b="1" dirty="0" smtClean="0"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微软雅黑" panose="020B0503020204020204" pitchFamily="34" charset="-122"/>
                <a:sym typeface="+mn-ea"/>
              </a:rPr>
              <a:t>第二节  杨万里和范成大</a:t>
            </a:r>
            <a:endParaRPr lang="zh-CN" altLang="en-US" sz="3200" b="1" dirty="0" smtClean="0">
              <a:latin typeface="方正清刻本悦宋简体" panose="02000000000000000000" pitchFamily="2" charset="-122"/>
              <a:ea typeface="方正清刻本悦宋简体" panose="02000000000000000000" pitchFamily="2" charset="-122"/>
              <a:cs typeface="微软雅黑" panose="020B0503020204020204" pitchFamily="34" charset="-122"/>
            </a:endParaRPr>
          </a:p>
        </p:txBody>
      </p:sp>
      <p:graphicFrame>
        <p:nvGraphicFramePr>
          <p:cNvPr id="5" name="图示 4"/>
          <p:cNvGraphicFramePr/>
          <p:nvPr/>
        </p:nvGraphicFramePr>
        <p:xfrm>
          <a:off x="7828502" y="-172874"/>
          <a:ext cx="4704874" cy="23245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文本框 3"/>
          <p:cNvSpPr txBox="1"/>
          <p:nvPr/>
        </p:nvSpPr>
        <p:spPr>
          <a:xfrm>
            <a:off x="0" y="80010"/>
            <a:ext cx="43053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7.2.2 </a:t>
            </a:r>
            <a:r>
              <a:rPr sz="1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范成大</a:t>
            </a:r>
          </a:p>
        </p:txBody>
      </p:sp>
      <p:sp>
        <p:nvSpPr>
          <p:cNvPr id="2" name="矩形 1"/>
          <p:cNvSpPr/>
          <p:nvPr/>
        </p:nvSpPr>
        <p:spPr>
          <a:xfrm>
            <a:off x="3292814" y="3967826"/>
            <a:ext cx="6096000" cy="1754326"/>
          </a:xfrm>
          <a:prstGeom prst="rect">
            <a:avLst/>
          </a:prstGeom>
          <a:ln>
            <a:solidFill>
              <a:schemeClr val="tx1"/>
            </a:solidFill>
            <a:prstDash val="lgDash"/>
          </a:ln>
        </p:spPr>
        <p:txBody>
          <a:bodyPr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b="1" dirty="0" smtClean="0">
                <a:latin typeface="Microsoft YaHei" charset="-122"/>
                <a:ea typeface="Microsoft YaHei" charset="-122"/>
                <a:cs typeface="Microsoft YaHei" charset="-122"/>
              </a:rPr>
              <a:t>四时田园杂兴</a:t>
            </a:r>
            <a:endParaRPr lang="en-US" altLang="zh-CN" sz="2400" b="1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400" dirty="0" smtClean="0">
                <a:solidFill>
                  <a:srgbClr val="333333"/>
                </a:solidFill>
                <a:latin typeface="Microsoft YaHei" charset="-122"/>
                <a:ea typeface="Microsoft YaHei" charset="-122"/>
                <a:cs typeface="Microsoft YaHei" charset="-122"/>
              </a:rPr>
              <a:t>梅子金</a:t>
            </a:r>
            <a:r>
              <a:rPr lang="zh-CN" altLang="en-US" sz="2400" dirty="0">
                <a:solidFill>
                  <a:srgbClr val="333333"/>
                </a:solidFill>
                <a:latin typeface="Microsoft YaHei" charset="-122"/>
                <a:ea typeface="Microsoft YaHei" charset="-122"/>
                <a:cs typeface="Microsoft YaHei" charset="-122"/>
              </a:rPr>
              <a:t>黄杏子肥，麦花雪白菜花稀。</a:t>
            </a:r>
            <a:br>
              <a:rPr lang="zh-CN" altLang="en-US" sz="2400" dirty="0">
                <a:solidFill>
                  <a:srgbClr val="333333"/>
                </a:solidFill>
                <a:latin typeface="Microsoft YaHei" charset="-122"/>
                <a:ea typeface="Microsoft YaHei" charset="-122"/>
                <a:cs typeface="Microsoft YaHei" charset="-122"/>
              </a:rPr>
            </a:br>
            <a:r>
              <a:rPr lang="zh-CN" altLang="en-US" sz="2400" dirty="0">
                <a:solidFill>
                  <a:srgbClr val="333333"/>
                </a:solidFill>
                <a:latin typeface="Microsoft YaHei" charset="-122"/>
                <a:ea typeface="Microsoft YaHei" charset="-122"/>
                <a:cs typeface="Microsoft YaHei" charset="-122"/>
              </a:rPr>
              <a:t>日长篱落无人过，惟有蜻蜓蛱蝶飞。</a:t>
            </a:r>
            <a:endParaRPr lang="zh-CN" altLang="en-US" sz="2400" b="0" i="0" dirty="0">
              <a:solidFill>
                <a:srgbClr val="333333"/>
              </a:solidFill>
              <a:effectLst/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7361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640493" y="1238250"/>
            <a:ext cx="1095884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24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二</a:t>
            </a:r>
            <a:r>
              <a:rPr lang="zh-CN" altLang="en-US" sz="24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</a:t>
            </a:r>
            <a:r>
              <a:rPr lang="zh-CN" altLang="zh-CN" sz="24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范成大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的诗歌主要贡献</a:t>
            </a:r>
            <a:r>
              <a:rPr lang="zh-CN" altLang="en-US" sz="2400" b="1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［选择／</a:t>
            </a:r>
            <a:r>
              <a:rPr lang="en-US" altLang="zh-CN" sz="2400" b="1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1904</a:t>
            </a:r>
            <a:r>
              <a:rPr lang="zh-CN" altLang="en-US" sz="2400" b="1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简答］</a:t>
            </a: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）</a:t>
            </a:r>
            <a:r>
              <a:rPr lang="zh-CN" altLang="en-US" sz="24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爱国</a:t>
            </a:r>
            <a:r>
              <a:rPr lang="zh-CN" altLang="en-US" sz="2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诗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</a:t>
            </a:r>
            <a:r>
              <a:rPr lang="zh-CN" altLang="en-US" sz="2400" dirty="0">
                <a:latin typeface="KaiTi" charset="-122"/>
                <a:ea typeface="KaiTi" charset="-122"/>
                <a:cs typeface="KaiTi" charset="-122"/>
              </a:rPr>
              <a:t>以出使金国写的纪事诗为</a:t>
            </a:r>
            <a:r>
              <a:rPr lang="zh-CN" altLang="en-US" sz="2400" dirty="0" smtClean="0">
                <a:latin typeface="KaiTi" charset="-122"/>
                <a:ea typeface="KaiTi" charset="-122"/>
                <a:cs typeface="KaiTi" charset="-122"/>
              </a:rPr>
              <a:t>代表，如</a:t>
            </a:r>
            <a:r>
              <a:rPr lang="en-US" altLang="zh-CN" sz="2400" dirty="0" smtClean="0">
                <a:latin typeface="KaiTi" charset="-122"/>
                <a:ea typeface="KaiTi" charset="-122"/>
                <a:cs typeface="KaiTi" charset="-122"/>
              </a:rPr>
              <a:t>《</a:t>
            </a:r>
            <a:r>
              <a:rPr lang="zh-CN" altLang="en-US" sz="2400" dirty="0" smtClean="0">
                <a:latin typeface="KaiTi" charset="-122"/>
                <a:ea typeface="KaiTi" charset="-122"/>
                <a:cs typeface="KaiTi" charset="-122"/>
              </a:rPr>
              <a:t>州桥</a:t>
            </a:r>
            <a:r>
              <a:rPr lang="en-US" altLang="zh-CN" sz="2400" dirty="0" smtClean="0">
                <a:latin typeface="KaiTi" charset="-122"/>
                <a:ea typeface="KaiTi" charset="-122"/>
                <a:cs typeface="KaiTi" charset="-122"/>
              </a:rPr>
              <a:t>》</a:t>
            </a:r>
            <a:r>
              <a:rPr lang="zh-CN" altLang="en-US" sz="2400" dirty="0" smtClean="0">
                <a:latin typeface="KaiTi" charset="-122"/>
                <a:ea typeface="KaiTi" charset="-122"/>
                <a:cs typeface="KaiTi" charset="-122"/>
              </a:rPr>
              <a:t>。</a:t>
            </a:r>
            <a:endParaRPr lang="zh-CN" altLang="en-US" sz="2400" dirty="0">
              <a:latin typeface="KaiTi" charset="-122"/>
              <a:ea typeface="KaiTi" charset="-122"/>
              <a:cs typeface="KaiTi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）</a:t>
            </a:r>
            <a:r>
              <a:rPr lang="zh-CN" altLang="en-US" sz="24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田园诗</a:t>
            </a:r>
            <a:r>
              <a:rPr lang="zh-CN" altLang="en-US" sz="2400" b="1" dirty="0" smtClean="0">
                <a:solidFill>
                  <a:srgbClr val="C00000"/>
                </a:solidFill>
                <a:latin typeface="KaiTi" charset="-122"/>
                <a:ea typeface="KaiTi" charset="-122"/>
                <a:cs typeface="KaiTi" charset="-122"/>
              </a:rPr>
              <a:t>（最著名）</a:t>
            </a:r>
            <a:endParaRPr lang="en-US" altLang="zh-CN" sz="2400" b="1" dirty="0" smtClean="0">
              <a:solidFill>
                <a:srgbClr val="C00000"/>
              </a:solidFill>
              <a:latin typeface="KaiTi" charset="-122"/>
              <a:ea typeface="KaiTi" charset="-122"/>
              <a:cs typeface="KaiTi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KaiTi" charset="-122"/>
                <a:ea typeface="KaiTi" charset="-122"/>
                <a:cs typeface="KaiTi" charset="-122"/>
                <a:sym typeface="Wingdings"/>
              </a:rPr>
              <a:t>（</a:t>
            </a:r>
            <a:r>
              <a:rPr lang="en-US" altLang="zh-CN" sz="2400" dirty="0" smtClean="0">
                <a:latin typeface="KaiTi" charset="-122"/>
                <a:ea typeface="KaiTi" charset="-122"/>
                <a:cs typeface="KaiTi" charset="-122"/>
                <a:sym typeface="Wingdings"/>
              </a:rPr>
              <a:t>1</a:t>
            </a:r>
            <a:r>
              <a:rPr lang="zh-CN" altLang="en-US" sz="2400" dirty="0" smtClean="0">
                <a:latin typeface="KaiTi" charset="-122"/>
                <a:ea typeface="KaiTi" charset="-122"/>
                <a:cs typeface="KaiTi" charset="-122"/>
                <a:sym typeface="Wingdings"/>
              </a:rPr>
              <a:t>）</a:t>
            </a:r>
            <a:r>
              <a:rPr lang="zh-CN" altLang="en-US" sz="2400" dirty="0" smtClean="0">
                <a:latin typeface="KaiTi" charset="-122"/>
                <a:ea typeface="KaiTi" charset="-122"/>
                <a:cs typeface="KaiTi" charset="-122"/>
              </a:rPr>
              <a:t>“田园牧歌”式，描写农村恬淡的自然景物和生活图画；</a:t>
            </a:r>
            <a:endParaRPr lang="en-US" altLang="zh-CN" sz="2400" dirty="0" smtClean="0">
              <a:latin typeface="KaiTi" charset="-122"/>
              <a:ea typeface="KaiTi" charset="-122"/>
              <a:cs typeface="KaiTi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KaiTi" charset="-122"/>
                <a:ea typeface="KaiTi" charset="-122"/>
                <a:cs typeface="KaiTi" charset="-122"/>
              </a:rPr>
              <a:t>（</a:t>
            </a:r>
            <a:r>
              <a:rPr lang="en-US" altLang="zh-CN" sz="2400" dirty="0" smtClean="0">
                <a:latin typeface="KaiTi" charset="-122"/>
                <a:ea typeface="KaiTi" charset="-122"/>
                <a:cs typeface="KaiTi" charset="-122"/>
              </a:rPr>
              <a:t>2</a:t>
            </a:r>
            <a:r>
              <a:rPr lang="zh-CN" altLang="en-US" sz="2400" dirty="0" smtClean="0">
                <a:latin typeface="KaiTi" charset="-122"/>
                <a:ea typeface="KaiTi" charset="-122"/>
                <a:cs typeface="KaiTi" charset="-122"/>
              </a:rPr>
              <a:t>）</a:t>
            </a:r>
            <a:r>
              <a:rPr lang="zh-CN" altLang="en-US" sz="2400" dirty="0">
                <a:latin typeface="KaiTi" charset="-122"/>
                <a:ea typeface="KaiTi" charset="-122"/>
                <a:cs typeface="KaiTi" charset="-122"/>
              </a:rPr>
              <a:t>“</a:t>
            </a:r>
            <a:r>
              <a:rPr lang="zh-CN" altLang="en-US" sz="2400" dirty="0" smtClean="0">
                <a:latin typeface="KaiTi" charset="-122"/>
                <a:ea typeface="KaiTi" charset="-122"/>
                <a:cs typeface="KaiTi" charset="-122"/>
              </a:rPr>
              <a:t>田家诗”</a:t>
            </a:r>
            <a:r>
              <a:rPr lang="zh-CN" altLang="en-US" sz="2400" dirty="0">
                <a:latin typeface="KaiTi" charset="-122"/>
                <a:ea typeface="KaiTi" charset="-122"/>
                <a:cs typeface="KaiTi" charset="-122"/>
              </a:rPr>
              <a:t>“</a:t>
            </a:r>
            <a:r>
              <a:rPr lang="zh-CN" altLang="en-US" sz="2400" dirty="0" smtClean="0">
                <a:latin typeface="KaiTi" charset="-122"/>
                <a:ea typeface="KaiTi" charset="-122"/>
                <a:cs typeface="KaiTi" charset="-122"/>
              </a:rPr>
              <a:t>悯农诗”，反映农民生活的艰苦、艰难和被剥削的惨痛。</a:t>
            </a:r>
            <a:endParaRPr lang="en-US" altLang="zh-CN" sz="2400" dirty="0" smtClean="0">
              <a:latin typeface="KaiTi" charset="-122"/>
              <a:ea typeface="KaiTi" charset="-122"/>
              <a:cs typeface="KaiTi" charset="-122"/>
            </a:endParaRPr>
          </a:p>
        </p:txBody>
      </p:sp>
      <p:sp>
        <p:nvSpPr>
          <p:cNvPr id="9" name="TextBox 1"/>
          <p:cNvSpPr txBox="1"/>
          <p:nvPr/>
        </p:nvSpPr>
        <p:spPr>
          <a:xfrm>
            <a:off x="807117" y="451524"/>
            <a:ext cx="5533697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3200" b="1" dirty="0" smtClean="0"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微软雅黑" panose="020B0503020204020204" pitchFamily="34" charset="-122"/>
                <a:sym typeface="+mn-ea"/>
              </a:rPr>
              <a:t>第二节  杨万里和范成大</a:t>
            </a:r>
            <a:endParaRPr lang="zh-CN" altLang="en-US" sz="3200" b="1" dirty="0" smtClean="0">
              <a:latin typeface="方正清刻本悦宋简体" panose="02000000000000000000" pitchFamily="2" charset="-122"/>
              <a:ea typeface="方正清刻本悦宋简体" panose="02000000000000000000" pitchFamily="2" charset="-122"/>
              <a:cs typeface="微软雅黑" panose="020B0503020204020204" pitchFamily="34" charset="-122"/>
            </a:endParaRPr>
          </a:p>
        </p:txBody>
      </p:sp>
      <p:graphicFrame>
        <p:nvGraphicFramePr>
          <p:cNvPr id="5" name="图示 4"/>
          <p:cNvGraphicFramePr/>
          <p:nvPr/>
        </p:nvGraphicFramePr>
        <p:xfrm>
          <a:off x="7828502" y="-172874"/>
          <a:ext cx="4704874" cy="23245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文本框 3"/>
          <p:cNvSpPr txBox="1"/>
          <p:nvPr/>
        </p:nvSpPr>
        <p:spPr>
          <a:xfrm>
            <a:off x="0" y="80010"/>
            <a:ext cx="43053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7.2.2 </a:t>
            </a:r>
            <a:r>
              <a:rPr sz="1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范成大</a:t>
            </a:r>
          </a:p>
        </p:txBody>
      </p:sp>
      <p:sp>
        <p:nvSpPr>
          <p:cNvPr id="6" name="矩形 5"/>
          <p:cNvSpPr/>
          <p:nvPr/>
        </p:nvSpPr>
        <p:spPr>
          <a:xfrm>
            <a:off x="3054016" y="4100572"/>
            <a:ext cx="5672889" cy="2243050"/>
          </a:xfrm>
          <a:prstGeom prst="rect">
            <a:avLst/>
          </a:prstGeom>
          <a:ln>
            <a:solidFill>
              <a:srgbClr val="FF0000"/>
            </a:solidFill>
            <a:prstDash val="lgDash"/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b="1" dirty="0" smtClean="0">
                <a:solidFill>
                  <a:srgbClr val="333333"/>
                </a:solidFill>
                <a:latin typeface="Microsoft YaHei" charset="-122"/>
                <a:ea typeface="Microsoft YaHei" charset="-122"/>
                <a:cs typeface="Microsoft YaHei" charset="-122"/>
              </a:rPr>
              <a:t>州桥</a:t>
            </a:r>
            <a:endParaRPr lang="en-US" altLang="zh-CN" sz="2400" b="1" dirty="0" smtClean="0">
              <a:solidFill>
                <a:srgbClr val="333333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400" dirty="0" smtClean="0">
                <a:solidFill>
                  <a:srgbClr val="333333"/>
                </a:solidFill>
                <a:latin typeface="Microsoft YaHei" charset="-122"/>
                <a:ea typeface="Microsoft YaHei" charset="-122"/>
                <a:cs typeface="Microsoft YaHei" charset="-122"/>
              </a:rPr>
              <a:t>南望</a:t>
            </a:r>
            <a:r>
              <a:rPr lang="zh-CN" altLang="en-US" sz="2400" dirty="0">
                <a:solidFill>
                  <a:srgbClr val="333333"/>
                </a:solidFill>
                <a:latin typeface="Microsoft YaHei" charset="-122"/>
                <a:ea typeface="Microsoft YaHei" charset="-122"/>
                <a:cs typeface="Microsoft YaHei" charset="-122"/>
              </a:rPr>
              <a:t>朱雀门，北望宣德楼，皆旧御路也。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/>
            </a:r>
            <a:b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</a:br>
            <a:r>
              <a:rPr lang="zh-CN" altLang="en-US" sz="2400" dirty="0">
                <a:solidFill>
                  <a:srgbClr val="333333"/>
                </a:solidFill>
                <a:latin typeface="Microsoft YaHei" charset="-122"/>
                <a:ea typeface="Microsoft YaHei" charset="-122"/>
                <a:cs typeface="Microsoft YaHei" charset="-122"/>
              </a:rPr>
              <a:t>州桥南北是天街，父老年年等驾回。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/>
            </a:r>
            <a:b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</a:br>
            <a:r>
              <a:rPr lang="zh-CN" altLang="en-US" sz="2400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忍泪失声询使者，</a:t>
            </a:r>
            <a:r>
              <a:rPr lang="en-US" altLang="zh-CN" sz="2400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"</a:t>
            </a:r>
            <a:r>
              <a:rPr lang="zh-CN" altLang="en-US" sz="2400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几时真有六军来？</a:t>
            </a:r>
          </a:p>
        </p:txBody>
      </p:sp>
    </p:spTree>
    <p:extLst>
      <p:ext uri="{BB962C8B-B14F-4D97-AF65-F5344CB8AC3E}">
        <p14:creationId xmlns:p14="http://schemas.microsoft.com/office/powerpoint/2010/main" val="1060797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09A97C3-AF9F-524B-BCB6-7987EEDA47D3}" type="slidenum">
              <a:rPr kumimoji="1" lang="zh-CN" altLang="en-US" smtClean="0">
                <a:solidFill>
                  <a:prstClr val="black">
                    <a:tint val="7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126</a:t>
            </a:fld>
            <a:endParaRPr kumimoji="1" lang="zh-CN" altLang="en-US">
              <a:solidFill>
                <a:prstClr val="black">
                  <a:tint val="7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52230" name="文本框 18"/>
          <p:cNvSpPr txBox="1"/>
          <p:nvPr/>
        </p:nvSpPr>
        <p:spPr>
          <a:xfrm>
            <a:off x="2037334" y="645584"/>
            <a:ext cx="2153666" cy="5378449"/>
          </a:xfrm>
          <a:prstGeom prst="rect">
            <a:avLst/>
          </a:prstGeom>
          <a:noFill/>
          <a:ln w="9525">
            <a:noFill/>
          </a:ln>
        </p:spPr>
        <p:txBody>
          <a:bodyPr vert="eaVer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4265" dirty="0" smtClean="0">
                <a:solidFill>
                  <a:srgbClr val="0070C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第七章</a:t>
            </a:r>
            <a:endParaRPr lang="en-US" altLang="zh-CN" sz="4265" dirty="0" smtClean="0">
              <a:solidFill>
                <a:srgbClr val="0070C0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4265" dirty="0" smtClean="0">
                <a:solidFill>
                  <a:srgbClr val="0070C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  陆游与南宋中期诗文</a:t>
            </a:r>
            <a:endParaRPr lang="zh-CN" altLang="en-US" sz="4265" dirty="0">
              <a:solidFill>
                <a:srgbClr val="0070C0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grpSp>
        <p:nvGrpSpPr>
          <p:cNvPr id="52227" name="组合 3"/>
          <p:cNvGrpSpPr/>
          <p:nvPr/>
        </p:nvGrpSpPr>
        <p:grpSpPr>
          <a:xfrm>
            <a:off x="4890472" y="4616888"/>
            <a:ext cx="5170257" cy="1162049"/>
            <a:chOff x="3283581" y="1400939"/>
            <a:chExt cx="6970893" cy="1096130"/>
          </a:xfrm>
        </p:grpSpPr>
        <p:sp>
          <p:nvSpPr>
            <p:cNvPr id="5" name="圆角矩形 2"/>
            <p:cNvSpPr/>
            <p:nvPr>
              <p:custDataLst>
                <p:tags r:id="rId1"/>
              </p:custDataLst>
            </p:nvPr>
          </p:nvSpPr>
          <p:spPr bwMode="auto">
            <a:xfrm rot="460042">
              <a:off x="4259762" y="1610581"/>
              <a:ext cx="4371476" cy="886488"/>
            </a:xfrm>
            <a:custGeom>
              <a:avLst/>
              <a:gdLst>
                <a:gd name="connsiteX0" fmla="*/ 0 w 6126070"/>
                <a:gd name="connsiteY0" fmla="*/ 0 h 1717168"/>
                <a:gd name="connsiteX1" fmla="*/ 5369986 w 6126070"/>
                <a:gd name="connsiteY1" fmla="*/ 0 h 1717168"/>
                <a:gd name="connsiteX2" fmla="*/ 6126070 w 6126070"/>
                <a:gd name="connsiteY2" fmla="*/ 756084 h 1717168"/>
                <a:gd name="connsiteX3" fmla="*/ 5369986 w 6126070"/>
                <a:gd name="connsiteY3" fmla="*/ 1512168 h 1717168"/>
                <a:gd name="connsiteX4" fmla="*/ 100439 w 6126070"/>
                <a:gd name="connsiteY4" fmla="*/ 1717168 h 1717168"/>
                <a:gd name="connsiteX5" fmla="*/ 0 w 6126070"/>
                <a:gd name="connsiteY5" fmla="*/ 0 h 1717168"/>
                <a:gd name="connsiteX0-1" fmla="*/ 0 w 6115521"/>
                <a:gd name="connsiteY0-2" fmla="*/ 168542 h 1717168"/>
                <a:gd name="connsiteX1-3" fmla="*/ 5359437 w 6115521"/>
                <a:gd name="connsiteY1-4" fmla="*/ 0 h 1717168"/>
                <a:gd name="connsiteX2-5" fmla="*/ 6115521 w 6115521"/>
                <a:gd name="connsiteY2-6" fmla="*/ 756084 h 1717168"/>
                <a:gd name="connsiteX3-7" fmla="*/ 5359437 w 6115521"/>
                <a:gd name="connsiteY3-8" fmla="*/ 1512168 h 1717168"/>
                <a:gd name="connsiteX4-9" fmla="*/ 89890 w 6115521"/>
                <a:gd name="connsiteY4-10" fmla="*/ 1717168 h 1717168"/>
                <a:gd name="connsiteX5-11" fmla="*/ 0 w 6115521"/>
                <a:gd name="connsiteY5-12" fmla="*/ 168542 h 1717168"/>
                <a:gd name="connsiteX0-13" fmla="*/ 0 w 6115521"/>
                <a:gd name="connsiteY0-14" fmla="*/ 168542 h 1968850"/>
                <a:gd name="connsiteX1-15" fmla="*/ 5359437 w 6115521"/>
                <a:gd name="connsiteY1-16" fmla="*/ 0 h 1968850"/>
                <a:gd name="connsiteX2-17" fmla="*/ 6115521 w 6115521"/>
                <a:gd name="connsiteY2-18" fmla="*/ 756084 h 1968850"/>
                <a:gd name="connsiteX3-19" fmla="*/ 5359437 w 6115521"/>
                <a:gd name="connsiteY3-20" fmla="*/ 1512168 h 1968850"/>
                <a:gd name="connsiteX4-21" fmla="*/ 94937 w 6115521"/>
                <a:gd name="connsiteY4-22" fmla="*/ 1968850 h 1968850"/>
                <a:gd name="connsiteX5-23" fmla="*/ 0 w 6115521"/>
                <a:gd name="connsiteY5-24" fmla="*/ 168542 h 1968850"/>
                <a:gd name="connsiteX0-25" fmla="*/ 0 w 6115521"/>
                <a:gd name="connsiteY0-26" fmla="*/ 168542 h 1968850"/>
                <a:gd name="connsiteX1-27" fmla="*/ 5359437 w 6115521"/>
                <a:gd name="connsiteY1-28" fmla="*/ 0 h 1968850"/>
                <a:gd name="connsiteX2-29" fmla="*/ 6115521 w 6115521"/>
                <a:gd name="connsiteY2-30" fmla="*/ 756084 h 1968850"/>
                <a:gd name="connsiteX3-31" fmla="*/ 5359437 w 6115521"/>
                <a:gd name="connsiteY3-32" fmla="*/ 1512168 h 1968850"/>
                <a:gd name="connsiteX4-33" fmla="*/ 94937 w 6115521"/>
                <a:gd name="connsiteY4-34" fmla="*/ 1968850 h 1968850"/>
                <a:gd name="connsiteX5-35" fmla="*/ 0 w 6115521"/>
                <a:gd name="connsiteY5-36" fmla="*/ 168542 h 1968850"/>
                <a:gd name="connsiteX0-37" fmla="*/ 0 w 6115521"/>
                <a:gd name="connsiteY0-38" fmla="*/ 168542 h 1968850"/>
                <a:gd name="connsiteX1-39" fmla="*/ 5359437 w 6115521"/>
                <a:gd name="connsiteY1-40" fmla="*/ 0 h 1968850"/>
                <a:gd name="connsiteX2-41" fmla="*/ 6115521 w 6115521"/>
                <a:gd name="connsiteY2-42" fmla="*/ 756084 h 1968850"/>
                <a:gd name="connsiteX3-43" fmla="*/ 5359437 w 6115521"/>
                <a:gd name="connsiteY3-44" fmla="*/ 1512168 h 1968850"/>
                <a:gd name="connsiteX4-45" fmla="*/ 94937 w 6115521"/>
                <a:gd name="connsiteY4-46" fmla="*/ 1968850 h 1968850"/>
                <a:gd name="connsiteX5-47" fmla="*/ 0 w 6115521"/>
                <a:gd name="connsiteY5-48" fmla="*/ 168542 h 196885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6115521" h="1968850">
                  <a:moveTo>
                    <a:pt x="0" y="168542"/>
                  </a:moveTo>
                  <a:lnTo>
                    <a:pt x="5359437" y="0"/>
                  </a:lnTo>
                  <a:cubicBezTo>
                    <a:pt x="5777011" y="0"/>
                    <a:pt x="6115521" y="338510"/>
                    <a:pt x="6115521" y="756084"/>
                  </a:cubicBezTo>
                  <a:cubicBezTo>
                    <a:pt x="6115521" y="1173658"/>
                    <a:pt x="5777011" y="1512168"/>
                    <a:pt x="5359437" y="1512168"/>
                  </a:cubicBezTo>
                  <a:cubicBezTo>
                    <a:pt x="3604604" y="1664395"/>
                    <a:pt x="2111181" y="1663756"/>
                    <a:pt x="94937" y="1968850"/>
                  </a:cubicBezTo>
                  <a:cubicBezTo>
                    <a:pt x="94937" y="1464794"/>
                    <a:pt x="0" y="672598"/>
                    <a:pt x="0" y="168542"/>
                  </a:cubicBezTo>
                  <a:close/>
                </a:path>
              </a:pathLst>
            </a:custGeom>
            <a:solidFill>
              <a:srgbClr val="5B9BD5">
                <a:lumMod val="7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lIns="91440" tIns="45720" rIns="91440" bIns="45720" anchor="ctr"/>
            <a:lstStyle/>
            <a:p>
              <a:pPr algn="ctr">
                <a:defRPr/>
              </a:pPr>
              <a:endParaRPr lang="zh-CN" altLang="en-US" kern="0">
                <a:solidFill>
                  <a:srgbClr val="FFFFFF"/>
                </a:solidFill>
              </a:endParaRPr>
            </a:p>
          </p:txBody>
        </p:sp>
        <p:sp>
          <p:nvSpPr>
            <p:cNvPr id="6" name="圆角矩形 2"/>
            <p:cNvSpPr/>
            <p:nvPr>
              <p:custDataLst>
                <p:tags r:id="rId2"/>
              </p:custDataLst>
            </p:nvPr>
          </p:nvSpPr>
          <p:spPr bwMode="auto">
            <a:xfrm>
              <a:off x="3283581" y="1456644"/>
              <a:ext cx="6970893" cy="786459"/>
            </a:xfrm>
            <a:custGeom>
              <a:avLst/>
              <a:gdLst/>
              <a:ahLst/>
              <a:cxnLst/>
              <a:rect l="l" t="t" r="r" b="b"/>
              <a:pathLst>
                <a:path w="6126070" h="1512168">
                  <a:moveTo>
                    <a:pt x="0" y="0"/>
                  </a:moveTo>
                  <a:lnTo>
                    <a:pt x="5369986" y="0"/>
                  </a:lnTo>
                  <a:cubicBezTo>
                    <a:pt x="5787560" y="0"/>
                    <a:pt x="6126070" y="338510"/>
                    <a:pt x="6126070" y="756084"/>
                  </a:cubicBezTo>
                  <a:cubicBezTo>
                    <a:pt x="6126070" y="1173658"/>
                    <a:pt x="5787560" y="1512168"/>
                    <a:pt x="5369986" y="1512168"/>
                  </a:cubicBezTo>
                  <a:lnTo>
                    <a:pt x="0" y="1512168"/>
                  </a:lnTo>
                  <a:close/>
                </a:path>
              </a:pathLst>
            </a:custGeom>
            <a:solidFill>
              <a:srgbClr val="5B9BD5">
                <a:lumMod val="75000"/>
              </a:srgbClr>
            </a:solidFill>
            <a:ln w="57150" cap="flat" cmpd="sng" algn="ctr">
              <a:solidFill>
                <a:srgbClr val="5B9BD5">
                  <a:lumMod val="20000"/>
                  <a:lumOff val="80000"/>
                </a:srgbClr>
              </a:solidFill>
              <a:prstDash val="solid"/>
            </a:ln>
            <a:effectLst/>
          </p:spPr>
          <p:txBody>
            <a:bodyPr lIns="1248000" tIns="45720" rIns="91440" bIns="45720" anchor="ctr"/>
            <a:lstStyle/>
            <a:p>
              <a:pPr>
                <a:defRPr/>
              </a:pPr>
              <a:r>
                <a:rPr lang="zh-CN" altLang="en-US" sz="2800" kern="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   朱熹</a:t>
              </a:r>
              <a:r>
                <a:rPr lang="zh-CN" altLang="en-US" sz="2800" kern="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与南宋</a:t>
              </a:r>
              <a:r>
                <a:rPr lang="zh-CN" altLang="en-US" sz="2800" kern="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散文</a:t>
              </a:r>
              <a:endParaRPr lang="zh-CN" altLang="en-US" sz="2800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  <p:sp>
          <p:nvSpPr>
            <p:cNvPr id="7" name="圆角矩形 9"/>
            <p:cNvSpPr/>
            <p:nvPr>
              <p:custDataLst>
                <p:tags r:id="rId3"/>
              </p:custDataLst>
            </p:nvPr>
          </p:nvSpPr>
          <p:spPr bwMode="auto">
            <a:xfrm>
              <a:off x="3793008" y="1850172"/>
              <a:ext cx="637452" cy="413296"/>
            </a:xfrm>
            <a:custGeom>
              <a:avLst/>
              <a:gdLst/>
              <a:ahLst/>
              <a:cxnLst/>
              <a:rect l="l" t="t" r="r" b="b"/>
              <a:pathLst>
                <a:path w="1224136" h="792089">
                  <a:moveTo>
                    <a:pt x="0" y="0"/>
                  </a:moveTo>
                  <a:lnTo>
                    <a:pt x="971800" y="0"/>
                  </a:lnTo>
                  <a:cubicBezTo>
                    <a:pt x="1111161" y="0"/>
                    <a:pt x="1224136" y="112975"/>
                    <a:pt x="1224136" y="252336"/>
                  </a:cubicBezTo>
                  <a:lnTo>
                    <a:pt x="1224136" y="539753"/>
                  </a:lnTo>
                  <a:cubicBezTo>
                    <a:pt x="1224136" y="679114"/>
                    <a:pt x="1111161" y="792089"/>
                    <a:pt x="971800" y="792089"/>
                  </a:cubicBezTo>
                  <a:lnTo>
                    <a:pt x="0" y="792089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5B9BD5">
                    <a:lumMod val="50000"/>
                  </a:srgbClr>
                </a:gs>
                <a:gs pos="71000">
                  <a:srgbClr val="5B9BD5">
                    <a:lumMod val="75000"/>
                  </a:srgbClr>
                </a:gs>
                <a:gs pos="100000">
                  <a:srgbClr val="5B9BD5"/>
                </a:gs>
              </a:gsLst>
              <a:lin ang="10800000" scaled="1"/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 lIns="91440" tIns="45720" rIns="91440" bIns="45720" anchor="ctr"/>
            <a:lstStyle/>
            <a:p>
              <a:pPr algn="ctr">
                <a:defRPr/>
              </a:pPr>
              <a:endParaRPr lang="zh-CN" altLang="en-US" kern="0">
                <a:solidFill>
                  <a:srgbClr val="FFFFFF"/>
                </a:solidFill>
              </a:endParaRPr>
            </a:p>
          </p:txBody>
        </p:sp>
        <p:sp>
          <p:nvSpPr>
            <p:cNvPr id="8" name="任意多边形 7"/>
            <p:cNvSpPr/>
            <p:nvPr>
              <p:custDataLst>
                <p:tags r:id="rId4"/>
              </p:custDataLst>
            </p:nvPr>
          </p:nvSpPr>
          <p:spPr bwMode="auto">
            <a:xfrm>
              <a:off x="3283581" y="1400939"/>
              <a:ext cx="1240229" cy="786658"/>
            </a:xfrm>
            <a:custGeom>
              <a:avLst/>
              <a:gdLst>
                <a:gd name="connsiteX0" fmla="*/ 514593 w 1626717"/>
                <a:gd name="connsiteY0" fmla="*/ 0 h 1029186"/>
                <a:gd name="connsiteX1" fmla="*/ 1470265 w 1626717"/>
                <a:gd name="connsiteY1" fmla="*/ 0 h 1029186"/>
                <a:gd name="connsiteX2" fmla="*/ 1470265 w 1626717"/>
                <a:gd name="connsiteY2" fmla="*/ 377698 h 1029186"/>
                <a:gd name="connsiteX3" fmla="*/ 1626717 w 1626717"/>
                <a:gd name="connsiteY3" fmla="*/ 514593 h 1029186"/>
                <a:gd name="connsiteX4" fmla="*/ 1470265 w 1626717"/>
                <a:gd name="connsiteY4" fmla="*/ 651489 h 1029186"/>
                <a:gd name="connsiteX5" fmla="*/ 1470265 w 1626717"/>
                <a:gd name="connsiteY5" fmla="*/ 1029186 h 1029186"/>
                <a:gd name="connsiteX6" fmla="*/ 514593 w 1626717"/>
                <a:gd name="connsiteY6" fmla="*/ 1029186 h 1029186"/>
                <a:gd name="connsiteX7" fmla="*/ 0 w 1626717"/>
                <a:gd name="connsiteY7" fmla="*/ 514593 h 1029186"/>
                <a:gd name="connsiteX8" fmla="*/ 514593 w 1626717"/>
                <a:gd name="connsiteY8" fmla="*/ 0 h 1029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26717" h="1029186">
                  <a:moveTo>
                    <a:pt x="514593" y="0"/>
                  </a:moveTo>
                  <a:lnTo>
                    <a:pt x="1470265" y="0"/>
                  </a:lnTo>
                  <a:lnTo>
                    <a:pt x="1470265" y="377698"/>
                  </a:lnTo>
                  <a:lnTo>
                    <a:pt x="1626717" y="514593"/>
                  </a:lnTo>
                  <a:lnTo>
                    <a:pt x="1470265" y="651489"/>
                  </a:lnTo>
                  <a:lnTo>
                    <a:pt x="1470265" y="1029186"/>
                  </a:lnTo>
                  <a:lnTo>
                    <a:pt x="514593" y="1029186"/>
                  </a:lnTo>
                  <a:cubicBezTo>
                    <a:pt x="230391" y="1029186"/>
                    <a:pt x="0" y="798795"/>
                    <a:pt x="0" y="514593"/>
                  </a:cubicBezTo>
                  <a:cubicBezTo>
                    <a:pt x="0" y="230391"/>
                    <a:pt x="230391" y="0"/>
                    <a:pt x="514593" y="0"/>
                  </a:cubicBezTo>
                  <a:close/>
                </a:path>
              </a:pathLst>
            </a:custGeom>
            <a:solidFill>
              <a:srgbClr val="5B9BD5">
                <a:lumMod val="75000"/>
              </a:srgbClr>
            </a:solidFill>
            <a:ln w="57150" cap="flat" cmpd="sng" algn="ctr">
              <a:solidFill>
                <a:srgbClr val="5B9BD5">
                  <a:lumMod val="20000"/>
                  <a:lumOff val="80000"/>
                </a:srgbClr>
              </a:solidFill>
              <a:prstDash val="solid"/>
            </a:ln>
            <a:effectLst/>
          </p:spPr>
          <p:txBody>
            <a:bodyPr lIns="91440" tIns="45720" rIns="91440" bIns="45720" anchor="ctr"/>
            <a:lstStyle/>
            <a:p>
              <a:pPr algn="ctr">
                <a:defRPr/>
              </a:pPr>
              <a:r>
                <a:rPr lang="en-US" altLang="zh-CN" sz="4800" kern="0" dirty="0" smtClean="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03</a:t>
              </a:r>
              <a:endParaRPr lang="zh-CN" altLang="en-US" sz="4800" kern="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4889838" y="930254"/>
            <a:ext cx="5170892" cy="1172845"/>
            <a:chOff x="3283581" y="1400939"/>
            <a:chExt cx="6187566" cy="1096130"/>
          </a:xfrm>
          <a:solidFill>
            <a:srgbClr val="5B9BD5">
              <a:lumMod val="60000"/>
              <a:lumOff val="40000"/>
            </a:srgbClr>
          </a:solidFill>
        </p:grpSpPr>
        <p:sp>
          <p:nvSpPr>
            <p:cNvPr id="10" name="圆角矩形 2"/>
            <p:cNvSpPr/>
            <p:nvPr/>
          </p:nvSpPr>
          <p:spPr bwMode="auto">
            <a:xfrm rot="460042">
              <a:off x="4260006" y="1610363"/>
              <a:ext cx="4369931" cy="886706"/>
            </a:xfrm>
            <a:custGeom>
              <a:avLst/>
              <a:gdLst>
                <a:gd name="connsiteX0" fmla="*/ 0 w 6126070"/>
                <a:gd name="connsiteY0" fmla="*/ 0 h 1717168"/>
                <a:gd name="connsiteX1" fmla="*/ 5369986 w 6126070"/>
                <a:gd name="connsiteY1" fmla="*/ 0 h 1717168"/>
                <a:gd name="connsiteX2" fmla="*/ 6126070 w 6126070"/>
                <a:gd name="connsiteY2" fmla="*/ 756084 h 1717168"/>
                <a:gd name="connsiteX3" fmla="*/ 5369986 w 6126070"/>
                <a:gd name="connsiteY3" fmla="*/ 1512168 h 1717168"/>
                <a:gd name="connsiteX4" fmla="*/ 100439 w 6126070"/>
                <a:gd name="connsiteY4" fmla="*/ 1717168 h 1717168"/>
                <a:gd name="connsiteX5" fmla="*/ 0 w 6126070"/>
                <a:gd name="connsiteY5" fmla="*/ 0 h 1717168"/>
                <a:gd name="connsiteX0-1" fmla="*/ 0 w 6115521"/>
                <a:gd name="connsiteY0-2" fmla="*/ 168542 h 1717168"/>
                <a:gd name="connsiteX1-3" fmla="*/ 5359437 w 6115521"/>
                <a:gd name="connsiteY1-4" fmla="*/ 0 h 1717168"/>
                <a:gd name="connsiteX2-5" fmla="*/ 6115521 w 6115521"/>
                <a:gd name="connsiteY2-6" fmla="*/ 756084 h 1717168"/>
                <a:gd name="connsiteX3-7" fmla="*/ 5359437 w 6115521"/>
                <a:gd name="connsiteY3-8" fmla="*/ 1512168 h 1717168"/>
                <a:gd name="connsiteX4-9" fmla="*/ 89890 w 6115521"/>
                <a:gd name="connsiteY4-10" fmla="*/ 1717168 h 1717168"/>
                <a:gd name="connsiteX5-11" fmla="*/ 0 w 6115521"/>
                <a:gd name="connsiteY5-12" fmla="*/ 168542 h 1717168"/>
                <a:gd name="connsiteX0-13" fmla="*/ 0 w 6115521"/>
                <a:gd name="connsiteY0-14" fmla="*/ 168542 h 1968850"/>
                <a:gd name="connsiteX1-15" fmla="*/ 5359437 w 6115521"/>
                <a:gd name="connsiteY1-16" fmla="*/ 0 h 1968850"/>
                <a:gd name="connsiteX2-17" fmla="*/ 6115521 w 6115521"/>
                <a:gd name="connsiteY2-18" fmla="*/ 756084 h 1968850"/>
                <a:gd name="connsiteX3-19" fmla="*/ 5359437 w 6115521"/>
                <a:gd name="connsiteY3-20" fmla="*/ 1512168 h 1968850"/>
                <a:gd name="connsiteX4-21" fmla="*/ 94937 w 6115521"/>
                <a:gd name="connsiteY4-22" fmla="*/ 1968850 h 1968850"/>
                <a:gd name="connsiteX5-23" fmla="*/ 0 w 6115521"/>
                <a:gd name="connsiteY5-24" fmla="*/ 168542 h 1968850"/>
                <a:gd name="connsiteX0-25" fmla="*/ 0 w 6115521"/>
                <a:gd name="connsiteY0-26" fmla="*/ 168542 h 1968850"/>
                <a:gd name="connsiteX1-27" fmla="*/ 5359437 w 6115521"/>
                <a:gd name="connsiteY1-28" fmla="*/ 0 h 1968850"/>
                <a:gd name="connsiteX2-29" fmla="*/ 6115521 w 6115521"/>
                <a:gd name="connsiteY2-30" fmla="*/ 756084 h 1968850"/>
                <a:gd name="connsiteX3-31" fmla="*/ 5359437 w 6115521"/>
                <a:gd name="connsiteY3-32" fmla="*/ 1512168 h 1968850"/>
                <a:gd name="connsiteX4-33" fmla="*/ 94937 w 6115521"/>
                <a:gd name="connsiteY4-34" fmla="*/ 1968850 h 1968850"/>
                <a:gd name="connsiteX5-35" fmla="*/ 0 w 6115521"/>
                <a:gd name="connsiteY5-36" fmla="*/ 168542 h 1968850"/>
                <a:gd name="connsiteX0-37" fmla="*/ 0 w 6115521"/>
                <a:gd name="connsiteY0-38" fmla="*/ 168542 h 1968850"/>
                <a:gd name="connsiteX1-39" fmla="*/ 5359437 w 6115521"/>
                <a:gd name="connsiteY1-40" fmla="*/ 0 h 1968850"/>
                <a:gd name="connsiteX2-41" fmla="*/ 6115521 w 6115521"/>
                <a:gd name="connsiteY2-42" fmla="*/ 756084 h 1968850"/>
                <a:gd name="connsiteX3-43" fmla="*/ 5359437 w 6115521"/>
                <a:gd name="connsiteY3-44" fmla="*/ 1512168 h 1968850"/>
                <a:gd name="connsiteX4-45" fmla="*/ 94937 w 6115521"/>
                <a:gd name="connsiteY4-46" fmla="*/ 1968850 h 1968850"/>
                <a:gd name="connsiteX5-47" fmla="*/ 0 w 6115521"/>
                <a:gd name="connsiteY5-48" fmla="*/ 168542 h 196885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6115521" h="1968850">
                  <a:moveTo>
                    <a:pt x="0" y="168542"/>
                  </a:moveTo>
                  <a:lnTo>
                    <a:pt x="5359437" y="0"/>
                  </a:lnTo>
                  <a:cubicBezTo>
                    <a:pt x="5777011" y="0"/>
                    <a:pt x="6115521" y="338510"/>
                    <a:pt x="6115521" y="756084"/>
                  </a:cubicBezTo>
                  <a:cubicBezTo>
                    <a:pt x="6115521" y="1173658"/>
                    <a:pt x="5777011" y="1512168"/>
                    <a:pt x="5359437" y="1512168"/>
                  </a:cubicBezTo>
                  <a:cubicBezTo>
                    <a:pt x="3604604" y="1664395"/>
                    <a:pt x="2111181" y="1663756"/>
                    <a:pt x="94937" y="1968850"/>
                  </a:cubicBezTo>
                  <a:cubicBezTo>
                    <a:pt x="94937" y="1464794"/>
                    <a:pt x="0" y="672598"/>
                    <a:pt x="0" y="168542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lIns="91440" tIns="45720" rIns="91440" bIns="45720" anchor="ctr"/>
            <a:lstStyle/>
            <a:p>
              <a:pPr algn="ctr">
                <a:defRPr/>
              </a:pPr>
              <a:endParaRPr lang="zh-CN" altLang="en-US" kern="0">
                <a:solidFill>
                  <a:srgbClr val="FFFFFF"/>
                </a:solidFill>
              </a:endParaRPr>
            </a:p>
          </p:txBody>
        </p:sp>
        <p:sp>
          <p:nvSpPr>
            <p:cNvPr id="11" name="圆角矩形 2"/>
            <p:cNvSpPr/>
            <p:nvPr/>
          </p:nvSpPr>
          <p:spPr bwMode="auto">
            <a:xfrm>
              <a:off x="3419638" y="1475605"/>
              <a:ext cx="6051509" cy="787401"/>
            </a:xfrm>
            <a:custGeom>
              <a:avLst/>
              <a:gdLst/>
              <a:ahLst/>
              <a:cxnLst/>
              <a:rect l="l" t="t" r="r" b="b"/>
              <a:pathLst>
                <a:path w="6126070" h="1512168">
                  <a:moveTo>
                    <a:pt x="0" y="0"/>
                  </a:moveTo>
                  <a:lnTo>
                    <a:pt x="5369986" y="0"/>
                  </a:lnTo>
                  <a:cubicBezTo>
                    <a:pt x="5787560" y="0"/>
                    <a:pt x="6126070" y="338510"/>
                    <a:pt x="6126070" y="756084"/>
                  </a:cubicBezTo>
                  <a:cubicBezTo>
                    <a:pt x="6126070" y="1173658"/>
                    <a:pt x="5787560" y="1512168"/>
                    <a:pt x="5369986" y="1512168"/>
                  </a:cubicBezTo>
                  <a:lnTo>
                    <a:pt x="0" y="1512168"/>
                  </a:lnTo>
                  <a:close/>
                </a:path>
              </a:pathLst>
            </a:custGeom>
            <a:grpFill/>
            <a:ln w="57150" cap="flat" cmpd="sng" algn="ctr">
              <a:solidFill>
                <a:srgbClr val="5B9BD5">
                  <a:lumMod val="20000"/>
                  <a:lumOff val="80000"/>
                </a:srgbClr>
              </a:solidFill>
              <a:prstDash val="solid"/>
            </a:ln>
            <a:effectLst/>
          </p:spPr>
          <p:txBody>
            <a:bodyPr lIns="1248000" tIns="45720" rIns="91440" bIns="45720" anchor="ctr"/>
            <a:lstStyle/>
            <a:p>
              <a:pPr>
                <a:defRPr/>
              </a:pPr>
              <a:r>
                <a:rPr lang="zh-CN" altLang="en-US" sz="2800" kern="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伟大的爱国诗人陆游 </a:t>
              </a:r>
            </a:p>
          </p:txBody>
        </p:sp>
        <p:sp>
          <p:nvSpPr>
            <p:cNvPr id="12" name="圆角矩形 9"/>
            <p:cNvSpPr/>
            <p:nvPr/>
          </p:nvSpPr>
          <p:spPr bwMode="auto">
            <a:xfrm>
              <a:off x="3793632" y="1851017"/>
              <a:ext cx="636587" cy="412750"/>
            </a:xfrm>
            <a:custGeom>
              <a:avLst/>
              <a:gdLst/>
              <a:ahLst/>
              <a:cxnLst/>
              <a:rect l="l" t="t" r="r" b="b"/>
              <a:pathLst>
                <a:path w="1224136" h="792089">
                  <a:moveTo>
                    <a:pt x="0" y="0"/>
                  </a:moveTo>
                  <a:lnTo>
                    <a:pt x="971800" y="0"/>
                  </a:lnTo>
                  <a:cubicBezTo>
                    <a:pt x="1111161" y="0"/>
                    <a:pt x="1224136" y="112975"/>
                    <a:pt x="1224136" y="252336"/>
                  </a:cubicBezTo>
                  <a:lnTo>
                    <a:pt x="1224136" y="539753"/>
                  </a:lnTo>
                  <a:cubicBezTo>
                    <a:pt x="1224136" y="679114"/>
                    <a:pt x="1111161" y="792089"/>
                    <a:pt x="971800" y="792089"/>
                  </a:cubicBezTo>
                  <a:lnTo>
                    <a:pt x="0" y="792089"/>
                  </a:ln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lIns="91440" tIns="45720" rIns="91440" bIns="45720" anchor="ctr"/>
            <a:lstStyle/>
            <a:p>
              <a:pPr algn="ctr">
                <a:defRPr/>
              </a:pPr>
              <a:endParaRPr lang="zh-CN" altLang="en-US" kern="0">
                <a:solidFill>
                  <a:srgbClr val="FFFFFF"/>
                </a:solidFill>
              </a:endParaRPr>
            </a:p>
          </p:txBody>
        </p:sp>
        <p:sp>
          <p:nvSpPr>
            <p:cNvPr id="13" name="任意多边形 12"/>
            <p:cNvSpPr/>
            <p:nvPr/>
          </p:nvSpPr>
          <p:spPr bwMode="auto">
            <a:xfrm>
              <a:off x="3283581" y="1400939"/>
              <a:ext cx="1241425" cy="787400"/>
            </a:xfrm>
            <a:custGeom>
              <a:avLst/>
              <a:gdLst>
                <a:gd name="connsiteX0" fmla="*/ 514593 w 1626717"/>
                <a:gd name="connsiteY0" fmla="*/ 0 h 1029186"/>
                <a:gd name="connsiteX1" fmla="*/ 1470265 w 1626717"/>
                <a:gd name="connsiteY1" fmla="*/ 0 h 1029186"/>
                <a:gd name="connsiteX2" fmla="*/ 1470265 w 1626717"/>
                <a:gd name="connsiteY2" fmla="*/ 377698 h 1029186"/>
                <a:gd name="connsiteX3" fmla="*/ 1626717 w 1626717"/>
                <a:gd name="connsiteY3" fmla="*/ 514593 h 1029186"/>
                <a:gd name="connsiteX4" fmla="*/ 1470265 w 1626717"/>
                <a:gd name="connsiteY4" fmla="*/ 651489 h 1029186"/>
                <a:gd name="connsiteX5" fmla="*/ 1470265 w 1626717"/>
                <a:gd name="connsiteY5" fmla="*/ 1029186 h 1029186"/>
                <a:gd name="connsiteX6" fmla="*/ 514593 w 1626717"/>
                <a:gd name="connsiteY6" fmla="*/ 1029186 h 1029186"/>
                <a:gd name="connsiteX7" fmla="*/ 0 w 1626717"/>
                <a:gd name="connsiteY7" fmla="*/ 514593 h 1029186"/>
                <a:gd name="connsiteX8" fmla="*/ 514593 w 1626717"/>
                <a:gd name="connsiteY8" fmla="*/ 0 h 1029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26717" h="1029186">
                  <a:moveTo>
                    <a:pt x="514593" y="0"/>
                  </a:moveTo>
                  <a:lnTo>
                    <a:pt x="1470265" y="0"/>
                  </a:lnTo>
                  <a:lnTo>
                    <a:pt x="1470265" y="377698"/>
                  </a:lnTo>
                  <a:lnTo>
                    <a:pt x="1626717" y="514593"/>
                  </a:lnTo>
                  <a:lnTo>
                    <a:pt x="1470265" y="651489"/>
                  </a:lnTo>
                  <a:lnTo>
                    <a:pt x="1470265" y="1029186"/>
                  </a:lnTo>
                  <a:lnTo>
                    <a:pt x="514593" y="1029186"/>
                  </a:lnTo>
                  <a:cubicBezTo>
                    <a:pt x="230391" y="1029186"/>
                    <a:pt x="0" y="798795"/>
                    <a:pt x="0" y="514593"/>
                  </a:cubicBezTo>
                  <a:cubicBezTo>
                    <a:pt x="0" y="230391"/>
                    <a:pt x="230391" y="0"/>
                    <a:pt x="514593" y="0"/>
                  </a:cubicBezTo>
                  <a:close/>
                </a:path>
              </a:pathLst>
            </a:custGeom>
            <a:grpFill/>
            <a:ln w="57150" cap="flat" cmpd="sng" algn="ctr">
              <a:solidFill>
                <a:srgbClr val="5B9BD5">
                  <a:lumMod val="20000"/>
                  <a:lumOff val="80000"/>
                </a:srgbClr>
              </a:solidFill>
              <a:prstDash val="solid"/>
            </a:ln>
            <a:effectLst/>
          </p:spPr>
          <p:txBody>
            <a:bodyPr lIns="91440" tIns="45720" rIns="91440" bIns="45720" anchor="ctr"/>
            <a:lstStyle/>
            <a:p>
              <a:pPr algn="ctr">
                <a:defRPr/>
              </a:pPr>
              <a:r>
                <a:rPr lang="en-US" altLang="zh-CN" sz="4800" kern="0" dirty="0" smtClean="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01</a:t>
              </a:r>
              <a:endParaRPr lang="zh-CN" altLang="en-US" sz="4800" kern="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4889837" y="2797301"/>
            <a:ext cx="5170892" cy="1248340"/>
            <a:chOff x="3283581" y="1400939"/>
            <a:chExt cx="6515874" cy="1096130"/>
          </a:xfrm>
          <a:solidFill>
            <a:srgbClr val="5B9BD5">
              <a:lumMod val="60000"/>
              <a:lumOff val="40000"/>
            </a:srgbClr>
          </a:solidFill>
        </p:grpSpPr>
        <p:sp>
          <p:nvSpPr>
            <p:cNvPr id="15" name="圆角矩形 2"/>
            <p:cNvSpPr/>
            <p:nvPr/>
          </p:nvSpPr>
          <p:spPr bwMode="auto">
            <a:xfrm rot="460042">
              <a:off x="4260006" y="1610363"/>
              <a:ext cx="4369931" cy="886706"/>
            </a:xfrm>
            <a:custGeom>
              <a:avLst/>
              <a:gdLst>
                <a:gd name="connsiteX0" fmla="*/ 0 w 6126070"/>
                <a:gd name="connsiteY0" fmla="*/ 0 h 1717168"/>
                <a:gd name="connsiteX1" fmla="*/ 5369986 w 6126070"/>
                <a:gd name="connsiteY1" fmla="*/ 0 h 1717168"/>
                <a:gd name="connsiteX2" fmla="*/ 6126070 w 6126070"/>
                <a:gd name="connsiteY2" fmla="*/ 756084 h 1717168"/>
                <a:gd name="connsiteX3" fmla="*/ 5369986 w 6126070"/>
                <a:gd name="connsiteY3" fmla="*/ 1512168 h 1717168"/>
                <a:gd name="connsiteX4" fmla="*/ 100439 w 6126070"/>
                <a:gd name="connsiteY4" fmla="*/ 1717168 h 1717168"/>
                <a:gd name="connsiteX5" fmla="*/ 0 w 6126070"/>
                <a:gd name="connsiteY5" fmla="*/ 0 h 1717168"/>
                <a:gd name="connsiteX0-1" fmla="*/ 0 w 6115521"/>
                <a:gd name="connsiteY0-2" fmla="*/ 168542 h 1717168"/>
                <a:gd name="connsiteX1-3" fmla="*/ 5359437 w 6115521"/>
                <a:gd name="connsiteY1-4" fmla="*/ 0 h 1717168"/>
                <a:gd name="connsiteX2-5" fmla="*/ 6115521 w 6115521"/>
                <a:gd name="connsiteY2-6" fmla="*/ 756084 h 1717168"/>
                <a:gd name="connsiteX3-7" fmla="*/ 5359437 w 6115521"/>
                <a:gd name="connsiteY3-8" fmla="*/ 1512168 h 1717168"/>
                <a:gd name="connsiteX4-9" fmla="*/ 89890 w 6115521"/>
                <a:gd name="connsiteY4-10" fmla="*/ 1717168 h 1717168"/>
                <a:gd name="connsiteX5-11" fmla="*/ 0 w 6115521"/>
                <a:gd name="connsiteY5-12" fmla="*/ 168542 h 1717168"/>
                <a:gd name="connsiteX0-13" fmla="*/ 0 w 6115521"/>
                <a:gd name="connsiteY0-14" fmla="*/ 168542 h 1968850"/>
                <a:gd name="connsiteX1-15" fmla="*/ 5359437 w 6115521"/>
                <a:gd name="connsiteY1-16" fmla="*/ 0 h 1968850"/>
                <a:gd name="connsiteX2-17" fmla="*/ 6115521 w 6115521"/>
                <a:gd name="connsiteY2-18" fmla="*/ 756084 h 1968850"/>
                <a:gd name="connsiteX3-19" fmla="*/ 5359437 w 6115521"/>
                <a:gd name="connsiteY3-20" fmla="*/ 1512168 h 1968850"/>
                <a:gd name="connsiteX4-21" fmla="*/ 94937 w 6115521"/>
                <a:gd name="connsiteY4-22" fmla="*/ 1968850 h 1968850"/>
                <a:gd name="connsiteX5-23" fmla="*/ 0 w 6115521"/>
                <a:gd name="connsiteY5-24" fmla="*/ 168542 h 1968850"/>
                <a:gd name="connsiteX0-25" fmla="*/ 0 w 6115521"/>
                <a:gd name="connsiteY0-26" fmla="*/ 168542 h 1968850"/>
                <a:gd name="connsiteX1-27" fmla="*/ 5359437 w 6115521"/>
                <a:gd name="connsiteY1-28" fmla="*/ 0 h 1968850"/>
                <a:gd name="connsiteX2-29" fmla="*/ 6115521 w 6115521"/>
                <a:gd name="connsiteY2-30" fmla="*/ 756084 h 1968850"/>
                <a:gd name="connsiteX3-31" fmla="*/ 5359437 w 6115521"/>
                <a:gd name="connsiteY3-32" fmla="*/ 1512168 h 1968850"/>
                <a:gd name="connsiteX4-33" fmla="*/ 94937 w 6115521"/>
                <a:gd name="connsiteY4-34" fmla="*/ 1968850 h 1968850"/>
                <a:gd name="connsiteX5-35" fmla="*/ 0 w 6115521"/>
                <a:gd name="connsiteY5-36" fmla="*/ 168542 h 1968850"/>
                <a:gd name="connsiteX0-37" fmla="*/ 0 w 6115521"/>
                <a:gd name="connsiteY0-38" fmla="*/ 168542 h 1968850"/>
                <a:gd name="connsiteX1-39" fmla="*/ 5359437 w 6115521"/>
                <a:gd name="connsiteY1-40" fmla="*/ 0 h 1968850"/>
                <a:gd name="connsiteX2-41" fmla="*/ 6115521 w 6115521"/>
                <a:gd name="connsiteY2-42" fmla="*/ 756084 h 1968850"/>
                <a:gd name="connsiteX3-43" fmla="*/ 5359437 w 6115521"/>
                <a:gd name="connsiteY3-44" fmla="*/ 1512168 h 1968850"/>
                <a:gd name="connsiteX4-45" fmla="*/ 94937 w 6115521"/>
                <a:gd name="connsiteY4-46" fmla="*/ 1968850 h 1968850"/>
                <a:gd name="connsiteX5-47" fmla="*/ 0 w 6115521"/>
                <a:gd name="connsiteY5-48" fmla="*/ 168542 h 196885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6115521" h="1968850">
                  <a:moveTo>
                    <a:pt x="0" y="168542"/>
                  </a:moveTo>
                  <a:lnTo>
                    <a:pt x="5359437" y="0"/>
                  </a:lnTo>
                  <a:cubicBezTo>
                    <a:pt x="5777011" y="0"/>
                    <a:pt x="6115521" y="338510"/>
                    <a:pt x="6115521" y="756084"/>
                  </a:cubicBezTo>
                  <a:cubicBezTo>
                    <a:pt x="6115521" y="1173658"/>
                    <a:pt x="5777011" y="1512168"/>
                    <a:pt x="5359437" y="1512168"/>
                  </a:cubicBezTo>
                  <a:cubicBezTo>
                    <a:pt x="3604604" y="1664395"/>
                    <a:pt x="2111181" y="1663756"/>
                    <a:pt x="94937" y="1968850"/>
                  </a:cubicBezTo>
                  <a:cubicBezTo>
                    <a:pt x="94937" y="1464794"/>
                    <a:pt x="0" y="672598"/>
                    <a:pt x="0" y="168542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lIns="91440" tIns="45720" rIns="91440" bIns="45720" anchor="ctr"/>
            <a:lstStyle/>
            <a:p>
              <a:pPr algn="ctr">
                <a:defRPr/>
              </a:pPr>
              <a:endParaRPr lang="zh-CN" altLang="en-US" kern="0">
                <a:solidFill>
                  <a:srgbClr val="FFFFFF"/>
                </a:solidFill>
              </a:endParaRPr>
            </a:p>
          </p:txBody>
        </p:sp>
        <p:sp>
          <p:nvSpPr>
            <p:cNvPr id="16" name="圆角矩形 2"/>
            <p:cNvSpPr/>
            <p:nvPr/>
          </p:nvSpPr>
          <p:spPr bwMode="auto">
            <a:xfrm>
              <a:off x="3747946" y="1456021"/>
              <a:ext cx="6051509" cy="787401"/>
            </a:xfrm>
            <a:custGeom>
              <a:avLst/>
              <a:gdLst/>
              <a:ahLst/>
              <a:cxnLst/>
              <a:rect l="l" t="t" r="r" b="b"/>
              <a:pathLst>
                <a:path w="6126070" h="1512168">
                  <a:moveTo>
                    <a:pt x="0" y="0"/>
                  </a:moveTo>
                  <a:lnTo>
                    <a:pt x="5369986" y="0"/>
                  </a:lnTo>
                  <a:cubicBezTo>
                    <a:pt x="5787560" y="0"/>
                    <a:pt x="6126070" y="338510"/>
                    <a:pt x="6126070" y="756084"/>
                  </a:cubicBezTo>
                  <a:cubicBezTo>
                    <a:pt x="6126070" y="1173658"/>
                    <a:pt x="5787560" y="1512168"/>
                    <a:pt x="5369986" y="1512168"/>
                  </a:cubicBezTo>
                  <a:lnTo>
                    <a:pt x="0" y="1512168"/>
                  </a:lnTo>
                  <a:close/>
                </a:path>
              </a:pathLst>
            </a:custGeom>
            <a:grpFill/>
            <a:ln w="57150" cap="flat" cmpd="sng" algn="ctr">
              <a:solidFill>
                <a:srgbClr val="5B9BD5">
                  <a:lumMod val="20000"/>
                  <a:lumOff val="80000"/>
                </a:srgbClr>
              </a:solidFill>
              <a:prstDash val="solid"/>
            </a:ln>
            <a:effectLst/>
          </p:spPr>
          <p:txBody>
            <a:bodyPr lIns="1248000" tIns="45720" rIns="91440" bIns="45720" anchor="ctr"/>
            <a:lstStyle/>
            <a:p>
              <a:pPr>
                <a:defRPr/>
              </a:pPr>
              <a:r>
                <a:rPr lang="zh-CN" altLang="en-US" sz="2800" kern="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杨万里和范成大</a:t>
              </a:r>
            </a:p>
          </p:txBody>
        </p:sp>
        <p:sp>
          <p:nvSpPr>
            <p:cNvPr id="17" name="圆角矩形 9"/>
            <p:cNvSpPr/>
            <p:nvPr/>
          </p:nvSpPr>
          <p:spPr bwMode="auto">
            <a:xfrm>
              <a:off x="3793632" y="1851017"/>
              <a:ext cx="636587" cy="412750"/>
            </a:xfrm>
            <a:custGeom>
              <a:avLst/>
              <a:gdLst/>
              <a:ahLst/>
              <a:cxnLst/>
              <a:rect l="l" t="t" r="r" b="b"/>
              <a:pathLst>
                <a:path w="1224136" h="792089">
                  <a:moveTo>
                    <a:pt x="0" y="0"/>
                  </a:moveTo>
                  <a:lnTo>
                    <a:pt x="971800" y="0"/>
                  </a:lnTo>
                  <a:cubicBezTo>
                    <a:pt x="1111161" y="0"/>
                    <a:pt x="1224136" y="112975"/>
                    <a:pt x="1224136" y="252336"/>
                  </a:cubicBezTo>
                  <a:lnTo>
                    <a:pt x="1224136" y="539753"/>
                  </a:lnTo>
                  <a:cubicBezTo>
                    <a:pt x="1224136" y="679114"/>
                    <a:pt x="1111161" y="792089"/>
                    <a:pt x="971800" y="792089"/>
                  </a:cubicBezTo>
                  <a:lnTo>
                    <a:pt x="0" y="792089"/>
                  </a:ln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lIns="91440" tIns="45720" rIns="91440" bIns="45720" anchor="ctr"/>
            <a:lstStyle/>
            <a:p>
              <a:pPr algn="ctr">
                <a:defRPr/>
              </a:pPr>
              <a:endParaRPr lang="zh-CN" altLang="en-US" kern="0">
                <a:solidFill>
                  <a:srgbClr val="FFFFFF"/>
                </a:solidFill>
              </a:endParaRPr>
            </a:p>
          </p:txBody>
        </p:sp>
        <p:sp>
          <p:nvSpPr>
            <p:cNvPr id="19" name="任意多边形 18"/>
            <p:cNvSpPr/>
            <p:nvPr/>
          </p:nvSpPr>
          <p:spPr bwMode="auto">
            <a:xfrm>
              <a:off x="3283581" y="1400939"/>
              <a:ext cx="1241425" cy="787400"/>
            </a:xfrm>
            <a:custGeom>
              <a:avLst/>
              <a:gdLst>
                <a:gd name="connsiteX0" fmla="*/ 514593 w 1626717"/>
                <a:gd name="connsiteY0" fmla="*/ 0 h 1029186"/>
                <a:gd name="connsiteX1" fmla="*/ 1470265 w 1626717"/>
                <a:gd name="connsiteY1" fmla="*/ 0 h 1029186"/>
                <a:gd name="connsiteX2" fmla="*/ 1470265 w 1626717"/>
                <a:gd name="connsiteY2" fmla="*/ 377698 h 1029186"/>
                <a:gd name="connsiteX3" fmla="*/ 1626717 w 1626717"/>
                <a:gd name="connsiteY3" fmla="*/ 514593 h 1029186"/>
                <a:gd name="connsiteX4" fmla="*/ 1470265 w 1626717"/>
                <a:gd name="connsiteY4" fmla="*/ 651489 h 1029186"/>
                <a:gd name="connsiteX5" fmla="*/ 1470265 w 1626717"/>
                <a:gd name="connsiteY5" fmla="*/ 1029186 h 1029186"/>
                <a:gd name="connsiteX6" fmla="*/ 514593 w 1626717"/>
                <a:gd name="connsiteY6" fmla="*/ 1029186 h 1029186"/>
                <a:gd name="connsiteX7" fmla="*/ 0 w 1626717"/>
                <a:gd name="connsiteY7" fmla="*/ 514593 h 1029186"/>
                <a:gd name="connsiteX8" fmla="*/ 514593 w 1626717"/>
                <a:gd name="connsiteY8" fmla="*/ 0 h 1029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26717" h="1029186">
                  <a:moveTo>
                    <a:pt x="514593" y="0"/>
                  </a:moveTo>
                  <a:lnTo>
                    <a:pt x="1470265" y="0"/>
                  </a:lnTo>
                  <a:lnTo>
                    <a:pt x="1470265" y="377698"/>
                  </a:lnTo>
                  <a:lnTo>
                    <a:pt x="1626717" y="514593"/>
                  </a:lnTo>
                  <a:lnTo>
                    <a:pt x="1470265" y="651489"/>
                  </a:lnTo>
                  <a:lnTo>
                    <a:pt x="1470265" y="1029186"/>
                  </a:lnTo>
                  <a:lnTo>
                    <a:pt x="514593" y="1029186"/>
                  </a:lnTo>
                  <a:cubicBezTo>
                    <a:pt x="230391" y="1029186"/>
                    <a:pt x="0" y="798795"/>
                    <a:pt x="0" y="514593"/>
                  </a:cubicBezTo>
                  <a:cubicBezTo>
                    <a:pt x="0" y="230391"/>
                    <a:pt x="230391" y="0"/>
                    <a:pt x="514593" y="0"/>
                  </a:cubicBezTo>
                  <a:close/>
                </a:path>
              </a:pathLst>
            </a:custGeom>
            <a:grpFill/>
            <a:ln w="57150" cap="flat" cmpd="sng" algn="ctr">
              <a:solidFill>
                <a:srgbClr val="5B9BD5">
                  <a:lumMod val="20000"/>
                  <a:lumOff val="80000"/>
                </a:srgbClr>
              </a:solidFill>
              <a:prstDash val="solid"/>
            </a:ln>
            <a:effectLst/>
          </p:spPr>
          <p:txBody>
            <a:bodyPr lIns="91440" tIns="45720" rIns="91440" bIns="45720" anchor="ctr"/>
            <a:lstStyle/>
            <a:p>
              <a:pPr algn="ctr">
                <a:defRPr/>
              </a:pPr>
              <a:r>
                <a:rPr lang="en-US" altLang="zh-CN" sz="4800" kern="0" dirty="0" smtClean="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02</a:t>
              </a:r>
              <a:endParaRPr lang="zh-CN" altLang="en-US" sz="4800" kern="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0" y="80010"/>
            <a:ext cx="43053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7.3  </a:t>
            </a:r>
            <a:r>
              <a:rPr sz="1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朱熹与南宋散文</a:t>
            </a:r>
          </a:p>
        </p:txBody>
      </p:sp>
    </p:spTree>
    <p:extLst>
      <p:ext uri="{BB962C8B-B14F-4D97-AF65-F5344CB8AC3E}">
        <p14:creationId xmlns:p14="http://schemas.microsoft.com/office/powerpoint/2010/main" val="503638128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文本框 3"/>
          <p:cNvSpPr txBox="1"/>
          <p:nvPr/>
        </p:nvSpPr>
        <p:spPr>
          <a:xfrm>
            <a:off x="917108" y="465752"/>
            <a:ext cx="7032076" cy="667106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r>
              <a:rPr lang="zh-CN" altLang="en-US" sz="3735" dirty="0" smtClean="0">
                <a:solidFill>
                  <a:srgbClr val="00000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第三节   朱熹</a:t>
            </a:r>
            <a:r>
              <a:rPr lang="zh-CN" altLang="en-US" sz="3735" dirty="0">
                <a:solidFill>
                  <a:srgbClr val="00000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与南宋散文</a:t>
            </a:r>
          </a:p>
        </p:txBody>
      </p:sp>
      <p:graphicFrame>
        <p:nvGraphicFramePr>
          <p:cNvPr id="5" name="图示 4"/>
          <p:cNvGraphicFramePr/>
          <p:nvPr/>
        </p:nvGraphicFramePr>
        <p:xfrm>
          <a:off x="507563" y="1551967"/>
          <a:ext cx="10177131" cy="48005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文本框 2"/>
          <p:cNvSpPr txBox="1"/>
          <p:nvPr/>
        </p:nvSpPr>
        <p:spPr>
          <a:xfrm>
            <a:off x="0" y="80010"/>
            <a:ext cx="43053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7.3  </a:t>
            </a:r>
            <a:r>
              <a:rPr sz="1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朱熹与南宋散文</a:t>
            </a:r>
          </a:p>
        </p:txBody>
      </p:sp>
    </p:spTree>
    <p:extLst>
      <p:ext uri="{BB962C8B-B14F-4D97-AF65-F5344CB8AC3E}">
        <p14:creationId xmlns:p14="http://schemas.microsoft.com/office/powerpoint/2010/main" val="1412964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669428" y="1190619"/>
            <a:ext cx="10740788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一、</a:t>
            </a:r>
            <a:r>
              <a:rPr lang="zh-CN" altLang="zh-CN" sz="24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朱熹</a:t>
            </a:r>
            <a:r>
              <a:rPr lang="zh-CN" altLang="en-US" sz="2400" b="1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［南宋理学家－选择］</a:t>
            </a:r>
            <a:endParaRPr lang="zh-CN" altLang="zh-CN" sz="2800" dirty="0" smtClean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45720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字元晦，又字仲晦，号</a:t>
            </a:r>
            <a:r>
              <a:rPr lang="zh-CN" altLang="en-US" sz="2400" dirty="0">
                <a:solidFill>
                  <a:srgbClr val="0070C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晦庵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，晚称</a:t>
            </a:r>
            <a:r>
              <a:rPr lang="zh-CN" altLang="en-US" sz="2400" dirty="0">
                <a:solidFill>
                  <a:srgbClr val="0070C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晦翁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，谥文，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世称朱文公。</a:t>
            </a:r>
            <a:endParaRPr lang="en-US" altLang="zh-CN" sz="2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indent="457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400" dirty="0">
                <a:latin typeface="KaiTi" charset="-122"/>
                <a:ea typeface="KaiTi" charset="-122"/>
                <a:cs typeface="KaiTi" charset="-122"/>
              </a:rPr>
              <a:t>宋朝著名的理学家、思想家、哲学家、教育家、</a:t>
            </a:r>
            <a:r>
              <a:rPr lang="zh-CN" altLang="en-US" sz="2400" dirty="0" smtClean="0">
                <a:latin typeface="KaiTi" charset="-122"/>
                <a:ea typeface="KaiTi" charset="-122"/>
                <a:cs typeface="KaiTi" charset="-122"/>
              </a:rPr>
              <a:t>诗人，</a:t>
            </a:r>
            <a:r>
              <a:rPr lang="zh-CN" altLang="en-US" sz="2400" dirty="0">
                <a:latin typeface="KaiTi" charset="-122"/>
                <a:ea typeface="KaiTi" charset="-122"/>
                <a:cs typeface="KaiTi" charset="-122"/>
              </a:rPr>
              <a:t>儒学集大成者，世尊称为朱子</a:t>
            </a:r>
            <a:r>
              <a:rPr lang="zh-CN" altLang="en-US" sz="2400" dirty="0" smtClean="0">
                <a:latin typeface="KaiTi" charset="-122"/>
                <a:ea typeface="KaiTi" charset="-122"/>
                <a:cs typeface="KaiTi" charset="-122"/>
              </a:rPr>
              <a:t>。</a:t>
            </a:r>
            <a:r>
              <a:rPr lang="zh-CN" altLang="en-US" sz="2400" dirty="0">
                <a:latin typeface="KaiTi" charset="-122"/>
                <a:ea typeface="KaiTi" charset="-122"/>
                <a:cs typeface="KaiTi" charset="-122"/>
              </a:rPr>
              <a:t>朱熹的理学思想对元、明、清三朝影响很大，成为三朝的官方哲学，是中国教育史上</a:t>
            </a:r>
            <a:r>
              <a:rPr lang="zh-CN" altLang="en-US" sz="2400" dirty="0">
                <a:solidFill>
                  <a:srgbClr val="0070C0"/>
                </a:solidFill>
                <a:latin typeface="KaiTi" charset="-122"/>
                <a:ea typeface="KaiTi" charset="-122"/>
                <a:cs typeface="KaiTi" charset="-122"/>
              </a:rPr>
              <a:t>继孔子后的又一人</a:t>
            </a:r>
            <a:r>
              <a:rPr lang="zh-CN" altLang="en-US" sz="2400" dirty="0" smtClean="0">
                <a:latin typeface="KaiTi" charset="-122"/>
                <a:ea typeface="KaiTi" charset="-122"/>
                <a:cs typeface="KaiTi" charset="-122"/>
              </a:rPr>
              <a:t>。</a:t>
            </a:r>
            <a:endParaRPr lang="en-US" altLang="zh-CN" sz="2400" dirty="0" smtClean="0">
              <a:latin typeface="KaiTi" charset="-122"/>
              <a:ea typeface="KaiTi" charset="-122"/>
              <a:cs typeface="KaiTi" charset="-122"/>
            </a:endParaRPr>
          </a:p>
          <a:p>
            <a:pPr indent="457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400" dirty="0">
                <a:latin typeface="KaiTi" charset="-122"/>
                <a:ea typeface="KaiTi" charset="-122"/>
                <a:cs typeface="KaiTi" charset="-122"/>
              </a:rPr>
              <a:t>有</a:t>
            </a:r>
            <a:r>
              <a:rPr lang="en-US" altLang="zh-CN" sz="2400" dirty="0">
                <a:latin typeface="KaiTi" charset="-122"/>
                <a:ea typeface="KaiTi" charset="-122"/>
                <a:cs typeface="KaiTi" charset="-122"/>
              </a:rPr>
              <a:t>《</a:t>
            </a:r>
            <a:r>
              <a:rPr lang="zh-CN" altLang="en-US" sz="2400" dirty="0">
                <a:latin typeface="KaiTi" charset="-122"/>
                <a:ea typeface="KaiTi" charset="-122"/>
                <a:cs typeface="KaiTi" charset="-122"/>
                <a:hlinkClick r:id="rId3"/>
              </a:rPr>
              <a:t>四书章句集注</a:t>
            </a:r>
            <a:r>
              <a:rPr lang="en-US" altLang="zh-CN" sz="2400" dirty="0">
                <a:latin typeface="KaiTi" charset="-122"/>
                <a:ea typeface="KaiTi" charset="-122"/>
                <a:cs typeface="KaiTi" charset="-122"/>
              </a:rPr>
              <a:t>》《</a:t>
            </a:r>
            <a:r>
              <a:rPr lang="zh-CN" altLang="en-US" sz="2400" dirty="0">
                <a:latin typeface="KaiTi" charset="-122"/>
                <a:ea typeface="KaiTi" charset="-122"/>
                <a:cs typeface="KaiTi" charset="-122"/>
              </a:rPr>
              <a:t>太极图说解</a:t>
            </a:r>
            <a:r>
              <a:rPr lang="en-US" altLang="zh-CN" sz="2400" dirty="0">
                <a:latin typeface="KaiTi" charset="-122"/>
                <a:ea typeface="KaiTi" charset="-122"/>
                <a:cs typeface="KaiTi" charset="-122"/>
              </a:rPr>
              <a:t>》《</a:t>
            </a:r>
            <a:r>
              <a:rPr lang="zh-CN" altLang="en-US" sz="2400" dirty="0">
                <a:latin typeface="KaiTi" charset="-122"/>
                <a:ea typeface="KaiTi" charset="-122"/>
                <a:cs typeface="KaiTi" charset="-122"/>
              </a:rPr>
              <a:t>通书解说</a:t>
            </a:r>
            <a:r>
              <a:rPr lang="en-US" altLang="zh-CN" sz="2400" dirty="0">
                <a:latin typeface="KaiTi" charset="-122"/>
                <a:ea typeface="KaiTi" charset="-122"/>
                <a:cs typeface="KaiTi" charset="-122"/>
              </a:rPr>
              <a:t>》《</a:t>
            </a:r>
            <a:r>
              <a:rPr lang="zh-CN" altLang="en-US" sz="2400" dirty="0">
                <a:latin typeface="KaiTi" charset="-122"/>
                <a:ea typeface="KaiTi" charset="-122"/>
                <a:cs typeface="KaiTi" charset="-122"/>
              </a:rPr>
              <a:t>周易读本</a:t>
            </a:r>
            <a:r>
              <a:rPr lang="en-US" altLang="zh-CN" sz="2400" dirty="0">
                <a:latin typeface="KaiTi" charset="-122"/>
                <a:ea typeface="KaiTi" charset="-122"/>
                <a:cs typeface="KaiTi" charset="-122"/>
              </a:rPr>
              <a:t>》</a:t>
            </a:r>
            <a:endParaRPr lang="zh-CN" altLang="en-US" sz="2400" dirty="0">
              <a:latin typeface="KaiTi" charset="-122"/>
              <a:ea typeface="KaiTi" charset="-122"/>
              <a:cs typeface="KaiTi" charset="-122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882215" y="3918471"/>
            <a:ext cx="1967865" cy="19678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1"/>
          <p:cNvSpPr txBox="1"/>
          <p:nvPr/>
        </p:nvSpPr>
        <p:spPr>
          <a:xfrm>
            <a:off x="807117" y="433109"/>
            <a:ext cx="5533697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 smtClean="0"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微软雅黑" panose="020B0503020204020204" pitchFamily="34" charset="-122"/>
                <a:sym typeface="+mn-ea"/>
              </a:rPr>
              <a:t>第三节  朱熹与南宋散文</a:t>
            </a:r>
            <a:endParaRPr lang="zh-CN" altLang="en-US" sz="2400" b="1" dirty="0">
              <a:latin typeface="方正清刻本悦宋简体" panose="02000000000000000000" pitchFamily="2" charset="-122"/>
              <a:ea typeface="方正清刻本悦宋简体" panose="02000000000000000000" pitchFamily="2" charset="-122"/>
              <a:cs typeface="微软雅黑" panose="020B0503020204020204" pitchFamily="34" charset="-122"/>
            </a:endParaRPr>
          </a:p>
        </p:txBody>
      </p:sp>
      <p:graphicFrame>
        <p:nvGraphicFramePr>
          <p:cNvPr id="5" name="图示 4"/>
          <p:cNvGraphicFramePr/>
          <p:nvPr/>
        </p:nvGraphicFramePr>
        <p:xfrm>
          <a:off x="8614699" y="-207904"/>
          <a:ext cx="3235381" cy="23485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4" name="文本框 3"/>
          <p:cNvSpPr txBox="1"/>
          <p:nvPr/>
        </p:nvSpPr>
        <p:spPr>
          <a:xfrm>
            <a:off x="0" y="80010"/>
            <a:ext cx="43053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7.3.1 </a:t>
            </a:r>
            <a:r>
              <a:rPr sz="1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朱熹的诗文</a:t>
            </a:r>
          </a:p>
        </p:txBody>
      </p:sp>
    </p:spTree>
    <p:extLst>
      <p:ext uri="{BB962C8B-B14F-4D97-AF65-F5344CB8AC3E}">
        <p14:creationId xmlns:p14="http://schemas.microsoft.com/office/powerpoint/2010/main" val="2098399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669428" y="1190619"/>
            <a:ext cx="11522572" cy="46720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二、</a:t>
            </a:r>
            <a:r>
              <a:rPr lang="zh-CN" altLang="zh-CN" sz="24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朱熹</a:t>
            </a:r>
            <a:r>
              <a:rPr lang="zh-CN" altLang="en-US" sz="24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的诗歌和散文</a:t>
            </a:r>
            <a:r>
              <a:rPr lang="zh-CN" altLang="en-US" sz="24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［简答］</a:t>
            </a:r>
            <a:endParaRPr lang="zh-CN" altLang="zh-CN" sz="2400" dirty="0" smtClean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）诗歌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：风格雅正、清新、明秀，带有理学气息。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zh-CN" altLang="en-US" sz="24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          </a:t>
            </a:r>
            <a:r>
              <a:rPr lang="zh-CN" altLang="en-US" sz="2400" b="1" u="sng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以</a:t>
            </a:r>
            <a:r>
              <a:rPr lang="zh-CN" altLang="en-US" sz="2400" b="1" u="sng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诗喻理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，情趣、理趣相交织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。</a:t>
            </a:r>
            <a:r>
              <a:rPr lang="zh-CN" altLang="en-US" sz="2400" b="1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［选择题］</a:t>
            </a: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</a:t>
            </a:r>
            <a:r>
              <a:rPr lang="zh-CN" altLang="en-US" sz="2400" dirty="0" smtClean="0"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pitchFamily="34" charset="-122"/>
              </a:rPr>
              <a:t>如</a:t>
            </a: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pitchFamily="34" charset="-122"/>
              </a:rPr>
              <a:t>《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pitchFamily="34" charset="-122"/>
              </a:rPr>
              <a:t>观书有感</a:t>
            </a: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pitchFamily="34" charset="-122"/>
              </a:rPr>
              <a:t>》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pitchFamily="34" charset="-122"/>
              </a:rPr>
              <a:t>：问渠那得清如许？为有源头</a:t>
            </a:r>
            <a:r>
              <a:rPr lang="zh-CN" altLang="en-US" sz="2400" dirty="0" smtClean="0"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pitchFamily="34" charset="-122"/>
              </a:rPr>
              <a:t>活水来</a:t>
            </a:r>
            <a:r>
              <a:rPr lang="zh-CN" altLang="en-US" sz="2400" b="1" dirty="0" smtClean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pitchFamily="34" charset="-122"/>
              </a:rPr>
              <a:t>（用诗句讲道理）</a:t>
            </a:r>
            <a:endParaRPr lang="zh-CN" altLang="en-US" sz="2400" b="1" dirty="0">
              <a:solidFill>
                <a:srgbClr val="C00000"/>
              </a:solidFill>
              <a:latin typeface="楷体" panose="02010609060101010101" pitchFamily="49" charset="-122"/>
              <a:ea typeface="楷体" panose="02010609060101010101" pitchFamily="49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）散文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：功力深刻，</a:t>
            </a:r>
            <a:r>
              <a:rPr lang="zh-CN" altLang="en-US" sz="2400" u="sng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细致周密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。看来平淡无奇，却雅厚简当。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pitchFamily="34" charset="-122"/>
              </a:rPr>
              <a:t>如</a:t>
            </a:r>
            <a:r>
              <a:rPr lang="zh-CN" altLang="en-US" sz="2400" dirty="0" smtClean="0"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pitchFamily="34" charset="-122"/>
              </a:rPr>
              <a:t>《送郭拱辰序》</a:t>
            </a:r>
            <a:endParaRPr lang="en-US" altLang="zh-CN" sz="2400" dirty="0" smtClean="0">
              <a:latin typeface="楷体" panose="02010609060101010101" pitchFamily="49" charset="-122"/>
              <a:ea typeface="楷体" panose="02010609060101010101" pitchFamily="49" charset="-122"/>
              <a:cs typeface="微软雅黑" panose="020B0503020204020204" pitchFamily="34" charset="-122"/>
            </a:endParaRPr>
          </a:p>
          <a:p>
            <a:pPr indent="45720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45720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朱熹文学主张的一个重要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内容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</a:t>
            </a:r>
            <a:r>
              <a:rPr lang="en-US" altLang="zh-CN" sz="2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“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文道一体”说 </a:t>
            </a:r>
          </a:p>
          <a:p>
            <a:pPr indent="45720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</a:pP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049352" y="4191969"/>
            <a:ext cx="1967865" cy="19678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1"/>
          <p:cNvSpPr txBox="1"/>
          <p:nvPr/>
        </p:nvSpPr>
        <p:spPr>
          <a:xfrm>
            <a:off x="807117" y="433109"/>
            <a:ext cx="5533697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 smtClean="0"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微软雅黑" panose="020B0503020204020204" pitchFamily="34" charset="-122"/>
                <a:sym typeface="+mn-ea"/>
              </a:rPr>
              <a:t>第三节  朱熹与南宋散文</a:t>
            </a:r>
            <a:endParaRPr lang="zh-CN" altLang="en-US" sz="2400" b="1" dirty="0">
              <a:latin typeface="方正清刻本悦宋简体" panose="02000000000000000000" pitchFamily="2" charset="-122"/>
              <a:ea typeface="方正清刻本悦宋简体" panose="02000000000000000000" pitchFamily="2" charset="-122"/>
              <a:cs typeface="微软雅黑" panose="020B0503020204020204" pitchFamily="34" charset="-122"/>
            </a:endParaRPr>
          </a:p>
        </p:txBody>
      </p:sp>
      <p:graphicFrame>
        <p:nvGraphicFramePr>
          <p:cNvPr id="5" name="图示 4"/>
          <p:cNvGraphicFramePr/>
          <p:nvPr/>
        </p:nvGraphicFramePr>
        <p:xfrm>
          <a:off x="8614699" y="-207904"/>
          <a:ext cx="3235381" cy="23485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" name="文本框 3"/>
          <p:cNvSpPr txBox="1"/>
          <p:nvPr/>
        </p:nvSpPr>
        <p:spPr>
          <a:xfrm>
            <a:off x="0" y="80010"/>
            <a:ext cx="43053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7.3.1 </a:t>
            </a:r>
            <a:r>
              <a:rPr sz="1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朱熹的诗文</a:t>
            </a:r>
          </a:p>
        </p:txBody>
      </p:sp>
    </p:spTree>
    <p:extLst>
      <p:ext uri="{BB962C8B-B14F-4D97-AF65-F5344CB8AC3E}">
        <p14:creationId xmlns:p14="http://schemas.microsoft.com/office/powerpoint/2010/main" val="236215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>
          <a:xfrm>
            <a:off x="925512" y="1076203"/>
            <a:ext cx="10428288" cy="4022725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sz="2400" b="1" dirty="0" smtClean="0">
                <a:solidFill>
                  <a:schemeClr val="tx1"/>
                </a:solidFill>
                <a:sym typeface="+mn-ea"/>
              </a:rPr>
              <a:t>二、白体</a:t>
            </a:r>
            <a:r>
              <a:rPr lang="zh-CN" altLang="en-US" sz="2400" b="1" dirty="0" smtClean="0">
                <a:solidFill>
                  <a:srgbClr val="00B050"/>
                </a:solidFill>
                <a:sym typeface="+mn-ea"/>
              </a:rPr>
              <a:t>［选择／名词］</a:t>
            </a:r>
          </a:p>
          <a:p>
            <a:pPr indent="0">
              <a:lnSpc>
                <a:spcPct val="150000"/>
              </a:lnSpc>
              <a:buNone/>
            </a:pPr>
            <a:r>
              <a:rPr lang="en-US" altLang="zh-CN" dirty="0">
                <a:latin typeface="KaiTi" charset="-122"/>
                <a:ea typeface="KaiTi" charset="-122"/>
                <a:cs typeface="KaiTi" charset="-122"/>
                <a:sym typeface="+mn-ea"/>
              </a:rPr>
              <a:t>(1)</a:t>
            </a:r>
            <a:r>
              <a:rPr lang="zh-CN" altLang="en-US" dirty="0">
                <a:latin typeface="KaiTi" charset="-122"/>
                <a:ea typeface="KaiTi" charset="-122"/>
                <a:cs typeface="KaiTi" charset="-122"/>
                <a:sym typeface="+mn-ea"/>
              </a:rPr>
              <a:t>宋初出现的诗歌流派，代表诗人</a:t>
            </a:r>
            <a:r>
              <a:rPr lang="zh-CN" altLang="en-US" dirty="0" smtClean="0">
                <a:solidFill>
                  <a:srgbClr val="C00000"/>
                </a:solidFill>
                <a:latin typeface="KaiTi" charset="-122"/>
                <a:ea typeface="KaiTi" charset="-122"/>
                <a:cs typeface="KaiTi" charset="-122"/>
                <a:sym typeface="+mn-ea"/>
              </a:rPr>
              <a:t>王禹偁，</a:t>
            </a:r>
            <a:r>
              <a:rPr lang="zh-CN" altLang="en-US" b="1" dirty="0" smtClean="0">
                <a:solidFill>
                  <a:srgbClr val="C00000"/>
                </a:solidFill>
                <a:latin typeface="KaiTi" charset="-122"/>
                <a:ea typeface="KaiTi" charset="-122"/>
                <a:cs typeface="KaiTi" charset="-122"/>
                <a:sym typeface="+mn-ea"/>
              </a:rPr>
              <a:t>《</a:t>
            </a:r>
            <a:r>
              <a:rPr lang="zh-CN" altLang="en-US" b="1" dirty="0">
                <a:solidFill>
                  <a:srgbClr val="C00000"/>
                </a:solidFill>
                <a:latin typeface="KaiTi" charset="-122"/>
                <a:ea typeface="KaiTi" charset="-122"/>
                <a:cs typeface="KaiTi" charset="-122"/>
                <a:sym typeface="+mn-ea"/>
              </a:rPr>
              <a:t>小畜[xù]集》</a:t>
            </a:r>
            <a:r>
              <a:rPr lang="en-US" altLang="zh-CN" dirty="0">
                <a:latin typeface="KaiTi" charset="-122"/>
                <a:ea typeface="KaiTi" charset="-122"/>
                <a:cs typeface="KaiTi" charset="-122"/>
                <a:sym typeface="+mn-ea"/>
              </a:rPr>
              <a:t>30</a:t>
            </a:r>
            <a:r>
              <a:rPr lang="zh-CN" altLang="en-US" dirty="0" smtClean="0">
                <a:latin typeface="KaiTi" charset="-122"/>
                <a:ea typeface="KaiTi" charset="-122"/>
                <a:cs typeface="KaiTi" charset="-122"/>
                <a:sym typeface="+mn-ea"/>
              </a:rPr>
              <a:t>卷。 </a:t>
            </a:r>
            <a:endParaRPr lang="zh-CN" altLang="en-US" dirty="0">
              <a:latin typeface="KaiTi" charset="-122"/>
              <a:ea typeface="KaiTi" charset="-122"/>
              <a:cs typeface="KaiTi" charset="-122"/>
            </a:endParaRPr>
          </a:p>
          <a:p>
            <a:pPr indent="0">
              <a:lnSpc>
                <a:spcPct val="150000"/>
              </a:lnSpc>
              <a:buNone/>
            </a:pPr>
            <a:r>
              <a:rPr lang="en-US" altLang="zh-CN" dirty="0">
                <a:latin typeface="KaiTi" charset="-122"/>
                <a:ea typeface="KaiTi" charset="-122"/>
                <a:cs typeface="KaiTi" charset="-122"/>
                <a:sym typeface="+mn-ea"/>
              </a:rPr>
              <a:t>(2)</a:t>
            </a:r>
            <a:r>
              <a:rPr lang="zh-CN" altLang="en-US" dirty="0">
                <a:latin typeface="KaiTi" charset="-122"/>
                <a:ea typeface="KaiTi" charset="-122"/>
                <a:cs typeface="KaiTi" charset="-122"/>
                <a:sym typeface="+mn-ea"/>
              </a:rPr>
              <a:t>学习</a:t>
            </a:r>
            <a:r>
              <a:rPr lang="zh-CN" altLang="en-US" dirty="0">
                <a:solidFill>
                  <a:srgbClr val="C00000"/>
                </a:solidFill>
                <a:latin typeface="KaiTi" charset="-122"/>
                <a:ea typeface="KaiTi" charset="-122"/>
                <a:cs typeface="KaiTi" charset="-122"/>
                <a:sym typeface="+mn-ea"/>
              </a:rPr>
              <a:t>白居易</a:t>
            </a:r>
            <a:r>
              <a:rPr lang="zh-CN" altLang="en-US" dirty="0">
                <a:latin typeface="KaiTi" charset="-122"/>
                <a:ea typeface="KaiTi" charset="-122"/>
                <a:cs typeface="KaiTi" charset="-122"/>
                <a:sym typeface="+mn-ea"/>
              </a:rPr>
              <a:t>，诗风</a:t>
            </a:r>
            <a:r>
              <a:rPr lang="zh-CN" altLang="en-US" dirty="0">
                <a:solidFill>
                  <a:srgbClr val="C00000"/>
                </a:solidFill>
                <a:latin typeface="KaiTi" charset="-122"/>
                <a:ea typeface="KaiTi" charset="-122"/>
                <a:cs typeface="KaiTi" charset="-122"/>
                <a:sym typeface="+mn-ea"/>
              </a:rPr>
              <a:t>平易晓畅</a:t>
            </a:r>
            <a:r>
              <a:rPr lang="zh-CN" altLang="en-US" dirty="0">
                <a:latin typeface="KaiTi" charset="-122"/>
                <a:ea typeface="KaiTi" charset="-122"/>
                <a:cs typeface="KaiTi" charset="-122"/>
                <a:sym typeface="+mn-ea"/>
              </a:rPr>
              <a:t>。 </a:t>
            </a:r>
            <a:endParaRPr lang="zh-CN" altLang="en-US" dirty="0">
              <a:latin typeface="KaiTi" charset="-122"/>
              <a:ea typeface="KaiTi" charset="-122"/>
              <a:cs typeface="KaiTi" charset="-122"/>
            </a:endParaRPr>
          </a:p>
          <a:p>
            <a:pPr indent="0">
              <a:lnSpc>
                <a:spcPct val="150000"/>
              </a:lnSpc>
              <a:buNone/>
            </a:pPr>
            <a:r>
              <a:rPr lang="en-US" altLang="zh-CN" dirty="0">
                <a:latin typeface="KaiTi" charset="-122"/>
                <a:ea typeface="KaiTi" charset="-122"/>
                <a:cs typeface="KaiTi" charset="-122"/>
                <a:sym typeface="+mn-ea"/>
              </a:rPr>
              <a:t>(3)</a:t>
            </a:r>
            <a:r>
              <a:rPr lang="zh-CN" altLang="en-US" dirty="0">
                <a:latin typeface="KaiTi" charset="-122"/>
                <a:ea typeface="KaiTi" charset="-122"/>
                <a:cs typeface="KaiTi" charset="-122"/>
                <a:sym typeface="+mn-ea"/>
              </a:rPr>
              <a:t>多反映官场的应酬、消遣，浅近刻露、圆熟平易。 </a:t>
            </a:r>
            <a:endParaRPr lang="zh-CN" altLang="en-US" dirty="0">
              <a:latin typeface="KaiTi" charset="-122"/>
              <a:ea typeface="KaiTi" charset="-122"/>
              <a:cs typeface="KaiTi" charset="-122"/>
            </a:endParaRPr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/>
              <a:t>第一节 王禹偁与宋初文风和诗风 </a:t>
            </a:r>
          </a:p>
        </p:txBody>
      </p:sp>
      <p:graphicFrame>
        <p:nvGraphicFramePr>
          <p:cNvPr id="13" name="图示 12"/>
          <p:cNvGraphicFramePr/>
          <p:nvPr/>
        </p:nvGraphicFramePr>
        <p:xfrm>
          <a:off x="8470900" y="-228600"/>
          <a:ext cx="3721100" cy="21717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文本框 3"/>
          <p:cNvSpPr txBox="1"/>
          <p:nvPr/>
        </p:nvSpPr>
        <p:spPr>
          <a:xfrm>
            <a:off x="0" y="80010"/>
            <a:ext cx="43053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1.1 王禹偁与宋初文风和诗风 </a:t>
            </a:r>
          </a:p>
        </p:txBody>
      </p:sp>
      <p:pic>
        <p:nvPicPr>
          <p:cNvPr id="1026" name="Picture 2" descr="https://timgsa.baidu.com/timg?image&amp;quality=80&amp;size=b9999_10000&amp;sec=1565688176692&amp;di=4b0b23147b6091cdafcb42c4a366b437&amp;imgtype=0&amp;src=http%3A%2F%2Fn.sinaimg.cn%2Fsinacn13%2F270%2Fw600h470%2F20180508%2F9312-hacuuvv0365845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7169" y="4232030"/>
            <a:ext cx="3294831" cy="2580951"/>
          </a:xfrm>
          <a:prstGeom prst="rect">
            <a:avLst/>
          </a:prstGeom>
          <a:noFill/>
          <a:effectLst>
            <a:softEdge rad="4064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"/>
          <p:cNvSpPr txBox="1"/>
          <p:nvPr/>
        </p:nvSpPr>
        <p:spPr>
          <a:xfrm>
            <a:off x="807117" y="433109"/>
            <a:ext cx="55336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 smtClean="0"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微软雅黑" panose="020B0503020204020204" pitchFamily="34" charset="-122"/>
                <a:sym typeface="+mn-ea"/>
              </a:rPr>
              <a:t>第三节  朱熹</a:t>
            </a:r>
            <a:r>
              <a:rPr lang="zh-CN" altLang="en-US" sz="3200" b="1" dirty="0"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微软雅黑" panose="020B0503020204020204" pitchFamily="34" charset="-122"/>
                <a:sym typeface="+mn-ea"/>
              </a:rPr>
              <a:t>与南宋散文</a:t>
            </a:r>
            <a:endParaRPr lang="zh-CN" altLang="en-US" sz="3200" b="1" dirty="0">
              <a:latin typeface="方正清刻本悦宋简体" panose="02000000000000000000" pitchFamily="2" charset="-122"/>
              <a:ea typeface="方正清刻本悦宋简体" panose="02000000000000000000" pitchFamily="2" charset="-122"/>
              <a:cs typeface="微软雅黑" panose="020B0503020204020204" pitchFamily="34" charset="-122"/>
            </a:endParaRPr>
          </a:p>
        </p:txBody>
      </p:sp>
      <p:graphicFrame>
        <p:nvGraphicFramePr>
          <p:cNvPr id="4" name="图示 3"/>
          <p:cNvGraphicFramePr/>
          <p:nvPr/>
        </p:nvGraphicFramePr>
        <p:xfrm>
          <a:off x="8614699" y="-207904"/>
          <a:ext cx="3235381" cy="23485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文本框 1"/>
          <p:cNvSpPr txBox="1"/>
          <p:nvPr/>
        </p:nvSpPr>
        <p:spPr>
          <a:xfrm>
            <a:off x="0" y="80010"/>
            <a:ext cx="43053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7.3.2 </a:t>
            </a:r>
            <a:r>
              <a:rPr sz="1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南宋其他散文</a:t>
            </a:r>
          </a:p>
        </p:txBody>
      </p:sp>
      <p:sp>
        <p:nvSpPr>
          <p:cNvPr id="5" name="矩形 4"/>
          <p:cNvSpPr/>
          <p:nvPr/>
        </p:nvSpPr>
        <p:spPr>
          <a:xfrm>
            <a:off x="807116" y="1184209"/>
            <a:ext cx="10646946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2400" b="1" dirty="0" smtClean="0">
                <a:latin typeface="Microsoft YaHei" charset="-122"/>
                <a:ea typeface="Microsoft YaHei" charset="-122"/>
                <a:cs typeface="Microsoft YaHei" charset="-122"/>
              </a:rPr>
              <a:t>三、南宋</a:t>
            </a:r>
            <a:r>
              <a:rPr lang="zh-CN" altLang="en-US" sz="2400" b="1" dirty="0">
                <a:latin typeface="Microsoft YaHei" charset="-122"/>
                <a:ea typeface="Microsoft YaHei" charset="-122"/>
                <a:cs typeface="Microsoft YaHei" charset="-122"/>
              </a:rPr>
              <a:t>中期文坛分为两</a:t>
            </a:r>
            <a:r>
              <a:rPr lang="zh-CN" altLang="en-US" sz="2400" b="1" dirty="0" smtClean="0">
                <a:latin typeface="Microsoft YaHei" charset="-122"/>
                <a:ea typeface="Microsoft YaHei" charset="-122"/>
                <a:cs typeface="Microsoft YaHei" charset="-122"/>
              </a:rPr>
              <a:t>派</a:t>
            </a:r>
            <a:r>
              <a:rPr lang="zh-CN" altLang="en-US" sz="2400" b="1" dirty="0" smtClean="0">
                <a:solidFill>
                  <a:srgbClr val="00B050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［理解］</a:t>
            </a:r>
            <a:endParaRPr lang="en-US" altLang="zh-CN" sz="2400" b="1" dirty="0" smtClean="0">
              <a:solidFill>
                <a:srgbClr val="00B05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（</a:t>
            </a:r>
            <a:r>
              <a:rPr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1</a:t>
            </a:r>
            <a:r>
              <a:rPr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）讲</a:t>
            </a:r>
            <a:r>
              <a:rPr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事功的</a:t>
            </a:r>
            <a:r>
              <a:rPr lang="zh-CN" altLang="en-US" sz="2000" b="1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功利派</a:t>
            </a:r>
            <a:r>
              <a:rPr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，以陈亮和叶适最为有名，</a:t>
            </a:r>
            <a:r>
              <a:rPr lang="zh-CN" altLang="en-US" sz="2000" dirty="0">
                <a:latin typeface="KaiTi" charset="-122"/>
                <a:ea typeface="KaiTi" charset="-122"/>
                <a:cs typeface="KaiTi" charset="-122"/>
              </a:rPr>
              <a:t>其文章以评论时事和讲治乱兴衰为特色，在风格气势的雄赡豪迈方面，与苏轼的文章较为接近</a:t>
            </a:r>
            <a:r>
              <a:rPr lang="zh-CN" altLang="en-US" sz="2000" dirty="0" smtClean="0">
                <a:latin typeface="KaiTi" charset="-122"/>
                <a:ea typeface="KaiTi" charset="-122"/>
                <a:cs typeface="KaiTi" charset="-122"/>
              </a:rPr>
              <a:t>；</a:t>
            </a:r>
            <a:endParaRPr lang="en-US" altLang="zh-CN" sz="2000" dirty="0" smtClean="0">
              <a:latin typeface="KaiTi" charset="-122"/>
              <a:ea typeface="KaiTi" charset="-122"/>
              <a:cs typeface="KaiTi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（</a:t>
            </a:r>
            <a:r>
              <a:rPr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2</a:t>
            </a:r>
            <a:r>
              <a:rPr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）</a:t>
            </a:r>
            <a:r>
              <a:rPr lang="zh-CN" altLang="en-US" sz="2000" b="1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道</a:t>
            </a:r>
            <a:r>
              <a:rPr lang="zh-CN" altLang="en-US" sz="2000" b="1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学派</a:t>
            </a:r>
            <a:r>
              <a:rPr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，以朱熹、真德秀为代表</a:t>
            </a:r>
            <a:r>
              <a:rPr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，</a:t>
            </a:r>
            <a:r>
              <a:rPr lang="zh-CN" altLang="en-US" sz="2000" dirty="0" smtClean="0">
                <a:latin typeface="KaiTi" charset="-122"/>
                <a:ea typeface="KaiTi" charset="-122"/>
                <a:cs typeface="KaiTi" charset="-122"/>
              </a:rPr>
              <a:t>学习欧阳修</a:t>
            </a:r>
            <a:r>
              <a:rPr lang="zh-CN" altLang="en-US" sz="2000" dirty="0">
                <a:latin typeface="KaiTi" charset="-122"/>
                <a:ea typeface="KaiTi" charset="-122"/>
                <a:cs typeface="KaiTi" charset="-122"/>
              </a:rPr>
              <a:t>和曾巩的平易简洁，多讲学之文和语录体。</a:t>
            </a:r>
          </a:p>
        </p:txBody>
      </p:sp>
      <p:sp>
        <p:nvSpPr>
          <p:cNvPr id="6" name="矩形 5"/>
          <p:cNvSpPr/>
          <p:nvPr/>
        </p:nvSpPr>
        <p:spPr>
          <a:xfrm>
            <a:off x="983579" y="3861865"/>
            <a:ext cx="10470483" cy="12128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小品文的各种体裁至南宋均已齐备，</a:t>
            </a:r>
            <a:r>
              <a:rPr lang="zh-CN" altLang="en-US" sz="2000" dirty="0">
                <a:latin typeface="KaiTi" charset="-122"/>
                <a:ea typeface="KaiTi" charset="-122"/>
                <a:cs typeface="KaiTi" charset="-122"/>
              </a:rPr>
              <a:t>多以笔记杂文的著作形式出现，如洪迈的</a:t>
            </a:r>
            <a:r>
              <a:rPr lang="en-US" altLang="zh-CN" sz="2000" dirty="0">
                <a:latin typeface="KaiTi" charset="-122"/>
                <a:ea typeface="KaiTi" charset="-122"/>
                <a:cs typeface="KaiTi" charset="-122"/>
              </a:rPr>
              <a:t>《</a:t>
            </a:r>
            <a:r>
              <a:rPr lang="zh-CN" altLang="en-US" sz="2000" dirty="0">
                <a:latin typeface="KaiTi" charset="-122"/>
                <a:ea typeface="KaiTi" charset="-122"/>
                <a:cs typeface="KaiTi" charset="-122"/>
              </a:rPr>
              <a:t>容斋随笔</a:t>
            </a:r>
            <a:r>
              <a:rPr lang="en-US" altLang="zh-CN" sz="2000" dirty="0">
                <a:latin typeface="KaiTi" charset="-122"/>
                <a:ea typeface="KaiTi" charset="-122"/>
                <a:cs typeface="KaiTi" charset="-122"/>
              </a:rPr>
              <a:t>》</a:t>
            </a:r>
            <a:r>
              <a:rPr lang="zh-CN" altLang="en-US" sz="2000" dirty="0">
                <a:latin typeface="KaiTi" charset="-122"/>
                <a:ea typeface="KaiTi" charset="-122"/>
                <a:cs typeface="KaiTi" charset="-122"/>
              </a:rPr>
              <a:t>、罗大经的</a:t>
            </a:r>
            <a:r>
              <a:rPr lang="en-US" altLang="zh-CN" sz="2000" dirty="0">
                <a:latin typeface="KaiTi" charset="-122"/>
                <a:ea typeface="KaiTi" charset="-122"/>
                <a:cs typeface="KaiTi" charset="-122"/>
              </a:rPr>
              <a:t>《</a:t>
            </a:r>
            <a:r>
              <a:rPr lang="zh-CN" altLang="en-US" sz="2000" dirty="0">
                <a:latin typeface="KaiTi" charset="-122"/>
                <a:ea typeface="KaiTi" charset="-122"/>
                <a:cs typeface="KaiTi" charset="-122"/>
              </a:rPr>
              <a:t>鹤林玉露</a:t>
            </a:r>
            <a:r>
              <a:rPr lang="en-US" altLang="zh-CN" sz="2000" dirty="0">
                <a:latin typeface="KaiTi" charset="-122"/>
                <a:ea typeface="KaiTi" charset="-122"/>
                <a:cs typeface="KaiTi" charset="-122"/>
              </a:rPr>
              <a:t>》</a:t>
            </a:r>
            <a:r>
              <a:rPr lang="zh-CN" altLang="en-US" sz="2000" dirty="0">
                <a:latin typeface="KaiTi" charset="-122"/>
                <a:ea typeface="KaiTi" charset="-122"/>
                <a:cs typeface="KaiTi" charset="-122"/>
              </a:rPr>
              <a:t>等。</a:t>
            </a:r>
          </a:p>
        </p:txBody>
      </p:sp>
    </p:spTree>
    <p:extLst>
      <p:ext uri="{BB962C8B-B14F-4D97-AF65-F5344CB8AC3E}">
        <p14:creationId xmlns:p14="http://schemas.microsoft.com/office/powerpoint/2010/main" val="413776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"/>
          <p:cNvSpPr txBox="1"/>
          <p:nvPr/>
        </p:nvSpPr>
        <p:spPr>
          <a:xfrm>
            <a:off x="807117" y="433109"/>
            <a:ext cx="55336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 smtClean="0"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微软雅黑" panose="020B0503020204020204" pitchFamily="34" charset="-122"/>
                <a:sym typeface="+mn-ea"/>
              </a:rPr>
              <a:t>第三节  朱熹</a:t>
            </a:r>
            <a:r>
              <a:rPr lang="zh-CN" altLang="en-US" sz="3200" b="1" dirty="0"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微软雅黑" panose="020B0503020204020204" pitchFamily="34" charset="-122"/>
                <a:sym typeface="+mn-ea"/>
              </a:rPr>
              <a:t>与南宋散文</a:t>
            </a:r>
            <a:endParaRPr lang="zh-CN" altLang="en-US" sz="3200" b="1" dirty="0">
              <a:latin typeface="方正清刻本悦宋简体" panose="02000000000000000000" pitchFamily="2" charset="-122"/>
              <a:ea typeface="方正清刻本悦宋简体" panose="02000000000000000000" pitchFamily="2" charset="-122"/>
              <a:cs typeface="微软雅黑" panose="020B0503020204020204" pitchFamily="34" charset="-122"/>
            </a:endParaRPr>
          </a:p>
        </p:txBody>
      </p:sp>
      <p:graphicFrame>
        <p:nvGraphicFramePr>
          <p:cNvPr id="4" name="图示 3"/>
          <p:cNvGraphicFramePr/>
          <p:nvPr/>
        </p:nvGraphicFramePr>
        <p:xfrm>
          <a:off x="8614699" y="-207904"/>
          <a:ext cx="3235381" cy="23485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文本框 1"/>
          <p:cNvSpPr txBox="1"/>
          <p:nvPr/>
        </p:nvSpPr>
        <p:spPr>
          <a:xfrm>
            <a:off x="0" y="80010"/>
            <a:ext cx="43053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7.3.2 </a:t>
            </a:r>
            <a:r>
              <a:rPr sz="1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南宋其他散文</a:t>
            </a:r>
          </a:p>
        </p:txBody>
      </p:sp>
      <p:sp>
        <p:nvSpPr>
          <p:cNvPr id="5" name="矩形 4"/>
          <p:cNvSpPr/>
          <p:nvPr/>
        </p:nvSpPr>
        <p:spPr>
          <a:xfrm>
            <a:off x="807116" y="1184209"/>
            <a:ext cx="1064694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2400" b="1" dirty="0" smtClean="0">
                <a:latin typeface="Microsoft YaHei" charset="-122"/>
                <a:ea typeface="Microsoft YaHei" charset="-122"/>
                <a:cs typeface="Microsoft YaHei" charset="-122"/>
              </a:rPr>
              <a:t>四、南宋散文的具体分类和特点</a:t>
            </a:r>
            <a:r>
              <a:rPr lang="zh-CN" altLang="en-US" sz="2400" b="1" dirty="0" smtClean="0">
                <a:solidFill>
                  <a:srgbClr val="00B050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［理解］</a:t>
            </a:r>
            <a:endParaRPr lang="en-US" altLang="zh-CN" sz="2400" b="1" dirty="0" smtClean="0">
              <a:solidFill>
                <a:srgbClr val="00B05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7116" y="2070090"/>
            <a:ext cx="8429854" cy="2485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132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clrChange>
              <a:clrFrom>
                <a:srgbClr val="FBFBFB">
                  <a:alpha val="100000"/>
                </a:srgbClr>
              </a:clrFrom>
              <a:clrTo>
                <a:srgbClr val="FBFBFB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4800" y="1749521"/>
            <a:ext cx="11688868" cy="3172364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0" y="80010"/>
            <a:ext cx="43053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7.0  </a:t>
            </a:r>
            <a:r>
              <a:rPr sz="1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陆游与南宋中期诗文</a:t>
            </a:r>
          </a:p>
        </p:txBody>
      </p:sp>
    </p:spTree>
    <p:extLst>
      <p:ext uri="{BB962C8B-B14F-4D97-AF65-F5344CB8AC3E}">
        <p14:creationId xmlns:p14="http://schemas.microsoft.com/office/powerpoint/2010/main" val="805691883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09A97C3-AF9F-524B-BCB6-7987EEDA47D3}" type="slidenum">
              <a:rPr kumimoji="1" lang="zh-CN" altLang="en-US" smtClean="0">
                <a:solidFill>
                  <a:prstClr val="black">
                    <a:tint val="7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133</a:t>
            </a:fld>
            <a:endParaRPr kumimoji="1" lang="zh-CN" altLang="en-US">
              <a:solidFill>
                <a:prstClr val="black">
                  <a:tint val="7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52230" name="文本框 18"/>
          <p:cNvSpPr txBox="1"/>
          <p:nvPr/>
        </p:nvSpPr>
        <p:spPr>
          <a:xfrm>
            <a:off x="2037334" y="645584"/>
            <a:ext cx="2153666" cy="5378449"/>
          </a:xfrm>
          <a:prstGeom prst="rect">
            <a:avLst/>
          </a:prstGeom>
          <a:noFill/>
          <a:ln w="9525">
            <a:noFill/>
          </a:ln>
        </p:spPr>
        <p:txBody>
          <a:bodyPr vert="eaVer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4265" dirty="0">
                <a:solidFill>
                  <a:srgbClr val="0070C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第八章 </a:t>
            </a:r>
            <a:endParaRPr lang="en-US" altLang="zh-CN" sz="4265" dirty="0" smtClean="0">
              <a:solidFill>
                <a:srgbClr val="0070C0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4265" dirty="0" smtClean="0">
                <a:solidFill>
                  <a:srgbClr val="0070C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 </a:t>
            </a:r>
            <a:r>
              <a:rPr lang="zh-CN" altLang="en-US" sz="4265" dirty="0">
                <a:solidFill>
                  <a:srgbClr val="0070C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姜夔与南宋清雅词派</a:t>
            </a:r>
          </a:p>
        </p:txBody>
      </p:sp>
      <p:grpSp>
        <p:nvGrpSpPr>
          <p:cNvPr id="52227" name="组合 3"/>
          <p:cNvGrpSpPr/>
          <p:nvPr/>
        </p:nvGrpSpPr>
        <p:grpSpPr>
          <a:xfrm>
            <a:off x="4956176" y="646007"/>
            <a:ext cx="4955920" cy="1162049"/>
            <a:chOff x="3283581" y="1400939"/>
            <a:chExt cx="6970893" cy="1096130"/>
          </a:xfrm>
        </p:grpSpPr>
        <p:sp>
          <p:nvSpPr>
            <p:cNvPr id="5" name="圆角矩形 2"/>
            <p:cNvSpPr/>
            <p:nvPr>
              <p:custDataLst>
                <p:tags r:id="rId1"/>
              </p:custDataLst>
            </p:nvPr>
          </p:nvSpPr>
          <p:spPr bwMode="auto">
            <a:xfrm rot="460042">
              <a:off x="4259762" y="1610581"/>
              <a:ext cx="4371476" cy="886488"/>
            </a:xfrm>
            <a:custGeom>
              <a:avLst/>
              <a:gdLst>
                <a:gd name="connsiteX0" fmla="*/ 0 w 6126070"/>
                <a:gd name="connsiteY0" fmla="*/ 0 h 1717168"/>
                <a:gd name="connsiteX1" fmla="*/ 5369986 w 6126070"/>
                <a:gd name="connsiteY1" fmla="*/ 0 h 1717168"/>
                <a:gd name="connsiteX2" fmla="*/ 6126070 w 6126070"/>
                <a:gd name="connsiteY2" fmla="*/ 756084 h 1717168"/>
                <a:gd name="connsiteX3" fmla="*/ 5369986 w 6126070"/>
                <a:gd name="connsiteY3" fmla="*/ 1512168 h 1717168"/>
                <a:gd name="connsiteX4" fmla="*/ 100439 w 6126070"/>
                <a:gd name="connsiteY4" fmla="*/ 1717168 h 1717168"/>
                <a:gd name="connsiteX5" fmla="*/ 0 w 6126070"/>
                <a:gd name="connsiteY5" fmla="*/ 0 h 1717168"/>
                <a:gd name="connsiteX0-1" fmla="*/ 0 w 6115521"/>
                <a:gd name="connsiteY0-2" fmla="*/ 168542 h 1717168"/>
                <a:gd name="connsiteX1-3" fmla="*/ 5359437 w 6115521"/>
                <a:gd name="connsiteY1-4" fmla="*/ 0 h 1717168"/>
                <a:gd name="connsiteX2-5" fmla="*/ 6115521 w 6115521"/>
                <a:gd name="connsiteY2-6" fmla="*/ 756084 h 1717168"/>
                <a:gd name="connsiteX3-7" fmla="*/ 5359437 w 6115521"/>
                <a:gd name="connsiteY3-8" fmla="*/ 1512168 h 1717168"/>
                <a:gd name="connsiteX4-9" fmla="*/ 89890 w 6115521"/>
                <a:gd name="connsiteY4-10" fmla="*/ 1717168 h 1717168"/>
                <a:gd name="connsiteX5-11" fmla="*/ 0 w 6115521"/>
                <a:gd name="connsiteY5-12" fmla="*/ 168542 h 1717168"/>
                <a:gd name="connsiteX0-13" fmla="*/ 0 w 6115521"/>
                <a:gd name="connsiteY0-14" fmla="*/ 168542 h 1968850"/>
                <a:gd name="connsiteX1-15" fmla="*/ 5359437 w 6115521"/>
                <a:gd name="connsiteY1-16" fmla="*/ 0 h 1968850"/>
                <a:gd name="connsiteX2-17" fmla="*/ 6115521 w 6115521"/>
                <a:gd name="connsiteY2-18" fmla="*/ 756084 h 1968850"/>
                <a:gd name="connsiteX3-19" fmla="*/ 5359437 w 6115521"/>
                <a:gd name="connsiteY3-20" fmla="*/ 1512168 h 1968850"/>
                <a:gd name="connsiteX4-21" fmla="*/ 94937 w 6115521"/>
                <a:gd name="connsiteY4-22" fmla="*/ 1968850 h 1968850"/>
                <a:gd name="connsiteX5-23" fmla="*/ 0 w 6115521"/>
                <a:gd name="connsiteY5-24" fmla="*/ 168542 h 1968850"/>
                <a:gd name="connsiteX0-25" fmla="*/ 0 w 6115521"/>
                <a:gd name="connsiteY0-26" fmla="*/ 168542 h 1968850"/>
                <a:gd name="connsiteX1-27" fmla="*/ 5359437 w 6115521"/>
                <a:gd name="connsiteY1-28" fmla="*/ 0 h 1968850"/>
                <a:gd name="connsiteX2-29" fmla="*/ 6115521 w 6115521"/>
                <a:gd name="connsiteY2-30" fmla="*/ 756084 h 1968850"/>
                <a:gd name="connsiteX3-31" fmla="*/ 5359437 w 6115521"/>
                <a:gd name="connsiteY3-32" fmla="*/ 1512168 h 1968850"/>
                <a:gd name="connsiteX4-33" fmla="*/ 94937 w 6115521"/>
                <a:gd name="connsiteY4-34" fmla="*/ 1968850 h 1968850"/>
                <a:gd name="connsiteX5-35" fmla="*/ 0 w 6115521"/>
                <a:gd name="connsiteY5-36" fmla="*/ 168542 h 1968850"/>
                <a:gd name="connsiteX0-37" fmla="*/ 0 w 6115521"/>
                <a:gd name="connsiteY0-38" fmla="*/ 168542 h 1968850"/>
                <a:gd name="connsiteX1-39" fmla="*/ 5359437 w 6115521"/>
                <a:gd name="connsiteY1-40" fmla="*/ 0 h 1968850"/>
                <a:gd name="connsiteX2-41" fmla="*/ 6115521 w 6115521"/>
                <a:gd name="connsiteY2-42" fmla="*/ 756084 h 1968850"/>
                <a:gd name="connsiteX3-43" fmla="*/ 5359437 w 6115521"/>
                <a:gd name="connsiteY3-44" fmla="*/ 1512168 h 1968850"/>
                <a:gd name="connsiteX4-45" fmla="*/ 94937 w 6115521"/>
                <a:gd name="connsiteY4-46" fmla="*/ 1968850 h 1968850"/>
                <a:gd name="connsiteX5-47" fmla="*/ 0 w 6115521"/>
                <a:gd name="connsiteY5-48" fmla="*/ 168542 h 196885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6115521" h="1968850">
                  <a:moveTo>
                    <a:pt x="0" y="168542"/>
                  </a:moveTo>
                  <a:lnTo>
                    <a:pt x="5359437" y="0"/>
                  </a:lnTo>
                  <a:cubicBezTo>
                    <a:pt x="5777011" y="0"/>
                    <a:pt x="6115521" y="338510"/>
                    <a:pt x="6115521" y="756084"/>
                  </a:cubicBezTo>
                  <a:cubicBezTo>
                    <a:pt x="6115521" y="1173658"/>
                    <a:pt x="5777011" y="1512168"/>
                    <a:pt x="5359437" y="1512168"/>
                  </a:cubicBezTo>
                  <a:cubicBezTo>
                    <a:pt x="3604604" y="1664395"/>
                    <a:pt x="2111181" y="1663756"/>
                    <a:pt x="94937" y="1968850"/>
                  </a:cubicBezTo>
                  <a:cubicBezTo>
                    <a:pt x="94937" y="1464794"/>
                    <a:pt x="0" y="672598"/>
                    <a:pt x="0" y="168542"/>
                  </a:cubicBezTo>
                  <a:close/>
                </a:path>
              </a:pathLst>
            </a:custGeom>
            <a:solidFill>
              <a:srgbClr val="5B9BD5">
                <a:lumMod val="7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lIns="91440" tIns="45720" rIns="91440" bIns="45720" anchor="ctr"/>
            <a:lstStyle/>
            <a:p>
              <a:pPr algn="ctr">
                <a:defRPr/>
              </a:pPr>
              <a:endParaRPr lang="zh-CN" altLang="en-US" kern="0">
                <a:solidFill>
                  <a:srgbClr val="FFFFFF"/>
                </a:solidFill>
              </a:endParaRPr>
            </a:p>
          </p:txBody>
        </p:sp>
        <p:sp>
          <p:nvSpPr>
            <p:cNvPr id="6" name="圆角矩形 2"/>
            <p:cNvSpPr/>
            <p:nvPr>
              <p:custDataLst>
                <p:tags r:id="rId2"/>
              </p:custDataLst>
            </p:nvPr>
          </p:nvSpPr>
          <p:spPr bwMode="auto">
            <a:xfrm>
              <a:off x="3283581" y="1456644"/>
              <a:ext cx="6970893" cy="786459"/>
            </a:xfrm>
            <a:custGeom>
              <a:avLst/>
              <a:gdLst/>
              <a:ahLst/>
              <a:cxnLst/>
              <a:rect l="l" t="t" r="r" b="b"/>
              <a:pathLst>
                <a:path w="6126070" h="1512168">
                  <a:moveTo>
                    <a:pt x="0" y="0"/>
                  </a:moveTo>
                  <a:lnTo>
                    <a:pt x="5369986" y="0"/>
                  </a:lnTo>
                  <a:cubicBezTo>
                    <a:pt x="5787560" y="0"/>
                    <a:pt x="6126070" y="338510"/>
                    <a:pt x="6126070" y="756084"/>
                  </a:cubicBezTo>
                  <a:cubicBezTo>
                    <a:pt x="6126070" y="1173658"/>
                    <a:pt x="5787560" y="1512168"/>
                    <a:pt x="5369986" y="1512168"/>
                  </a:cubicBezTo>
                  <a:lnTo>
                    <a:pt x="0" y="1512168"/>
                  </a:lnTo>
                  <a:close/>
                </a:path>
              </a:pathLst>
            </a:custGeom>
            <a:solidFill>
              <a:srgbClr val="5B9BD5">
                <a:lumMod val="75000"/>
              </a:srgbClr>
            </a:solidFill>
            <a:ln w="57150" cap="flat" cmpd="sng" algn="ctr">
              <a:solidFill>
                <a:srgbClr val="5B9BD5">
                  <a:lumMod val="20000"/>
                  <a:lumOff val="80000"/>
                </a:srgbClr>
              </a:solidFill>
              <a:prstDash val="solid"/>
            </a:ln>
            <a:effectLst/>
          </p:spPr>
          <p:txBody>
            <a:bodyPr lIns="1248000" tIns="45720" rIns="91440" bIns="45720" anchor="ctr"/>
            <a:lstStyle/>
            <a:p>
              <a:pPr>
                <a:defRPr/>
              </a:pPr>
              <a:r>
                <a:rPr lang="zh-CN" altLang="en-US" sz="2800" kern="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      白</a:t>
              </a:r>
              <a:r>
                <a:rPr lang="zh-CN" altLang="en-US" sz="2800" kern="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石词 </a:t>
              </a:r>
            </a:p>
          </p:txBody>
        </p:sp>
        <p:sp>
          <p:nvSpPr>
            <p:cNvPr id="7" name="圆角矩形 9"/>
            <p:cNvSpPr/>
            <p:nvPr>
              <p:custDataLst>
                <p:tags r:id="rId3"/>
              </p:custDataLst>
            </p:nvPr>
          </p:nvSpPr>
          <p:spPr bwMode="auto">
            <a:xfrm>
              <a:off x="3793008" y="1850172"/>
              <a:ext cx="637452" cy="413296"/>
            </a:xfrm>
            <a:custGeom>
              <a:avLst/>
              <a:gdLst/>
              <a:ahLst/>
              <a:cxnLst/>
              <a:rect l="l" t="t" r="r" b="b"/>
              <a:pathLst>
                <a:path w="1224136" h="792089">
                  <a:moveTo>
                    <a:pt x="0" y="0"/>
                  </a:moveTo>
                  <a:lnTo>
                    <a:pt x="971800" y="0"/>
                  </a:lnTo>
                  <a:cubicBezTo>
                    <a:pt x="1111161" y="0"/>
                    <a:pt x="1224136" y="112975"/>
                    <a:pt x="1224136" y="252336"/>
                  </a:cubicBezTo>
                  <a:lnTo>
                    <a:pt x="1224136" y="539753"/>
                  </a:lnTo>
                  <a:cubicBezTo>
                    <a:pt x="1224136" y="679114"/>
                    <a:pt x="1111161" y="792089"/>
                    <a:pt x="971800" y="792089"/>
                  </a:cubicBezTo>
                  <a:lnTo>
                    <a:pt x="0" y="792089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5B9BD5">
                    <a:lumMod val="50000"/>
                  </a:srgbClr>
                </a:gs>
                <a:gs pos="71000">
                  <a:srgbClr val="5B9BD5">
                    <a:lumMod val="75000"/>
                  </a:srgbClr>
                </a:gs>
                <a:gs pos="100000">
                  <a:srgbClr val="5B9BD5"/>
                </a:gs>
              </a:gsLst>
              <a:lin ang="10800000" scaled="1"/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 lIns="91440" tIns="45720" rIns="91440" bIns="45720" anchor="ctr"/>
            <a:lstStyle/>
            <a:p>
              <a:pPr algn="ctr">
                <a:defRPr/>
              </a:pPr>
              <a:endParaRPr lang="zh-CN" altLang="en-US" kern="0">
                <a:solidFill>
                  <a:srgbClr val="FFFFFF"/>
                </a:solidFill>
              </a:endParaRPr>
            </a:p>
          </p:txBody>
        </p:sp>
        <p:sp>
          <p:nvSpPr>
            <p:cNvPr id="8" name="任意多边形 7"/>
            <p:cNvSpPr/>
            <p:nvPr>
              <p:custDataLst>
                <p:tags r:id="rId4"/>
              </p:custDataLst>
            </p:nvPr>
          </p:nvSpPr>
          <p:spPr bwMode="auto">
            <a:xfrm>
              <a:off x="3283581" y="1400939"/>
              <a:ext cx="1240229" cy="786658"/>
            </a:xfrm>
            <a:custGeom>
              <a:avLst/>
              <a:gdLst>
                <a:gd name="connsiteX0" fmla="*/ 514593 w 1626717"/>
                <a:gd name="connsiteY0" fmla="*/ 0 h 1029186"/>
                <a:gd name="connsiteX1" fmla="*/ 1470265 w 1626717"/>
                <a:gd name="connsiteY1" fmla="*/ 0 h 1029186"/>
                <a:gd name="connsiteX2" fmla="*/ 1470265 w 1626717"/>
                <a:gd name="connsiteY2" fmla="*/ 377698 h 1029186"/>
                <a:gd name="connsiteX3" fmla="*/ 1626717 w 1626717"/>
                <a:gd name="connsiteY3" fmla="*/ 514593 h 1029186"/>
                <a:gd name="connsiteX4" fmla="*/ 1470265 w 1626717"/>
                <a:gd name="connsiteY4" fmla="*/ 651489 h 1029186"/>
                <a:gd name="connsiteX5" fmla="*/ 1470265 w 1626717"/>
                <a:gd name="connsiteY5" fmla="*/ 1029186 h 1029186"/>
                <a:gd name="connsiteX6" fmla="*/ 514593 w 1626717"/>
                <a:gd name="connsiteY6" fmla="*/ 1029186 h 1029186"/>
                <a:gd name="connsiteX7" fmla="*/ 0 w 1626717"/>
                <a:gd name="connsiteY7" fmla="*/ 514593 h 1029186"/>
                <a:gd name="connsiteX8" fmla="*/ 514593 w 1626717"/>
                <a:gd name="connsiteY8" fmla="*/ 0 h 1029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26717" h="1029186">
                  <a:moveTo>
                    <a:pt x="514593" y="0"/>
                  </a:moveTo>
                  <a:lnTo>
                    <a:pt x="1470265" y="0"/>
                  </a:lnTo>
                  <a:lnTo>
                    <a:pt x="1470265" y="377698"/>
                  </a:lnTo>
                  <a:lnTo>
                    <a:pt x="1626717" y="514593"/>
                  </a:lnTo>
                  <a:lnTo>
                    <a:pt x="1470265" y="651489"/>
                  </a:lnTo>
                  <a:lnTo>
                    <a:pt x="1470265" y="1029186"/>
                  </a:lnTo>
                  <a:lnTo>
                    <a:pt x="514593" y="1029186"/>
                  </a:lnTo>
                  <a:cubicBezTo>
                    <a:pt x="230391" y="1029186"/>
                    <a:pt x="0" y="798795"/>
                    <a:pt x="0" y="514593"/>
                  </a:cubicBezTo>
                  <a:cubicBezTo>
                    <a:pt x="0" y="230391"/>
                    <a:pt x="230391" y="0"/>
                    <a:pt x="514593" y="0"/>
                  </a:cubicBezTo>
                  <a:close/>
                </a:path>
              </a:pathLst>
            </a:custGeom>
            <a:solidFill>
              <a:srgbClr val="5B9BD5">
                <a:lumMod val="75000"/>
              </a:srgbClr>
            </a:solidFill>
            <a:ln w="57150" cap="flat" cmpd="sng" algn="ctr">
              <a:solidFill>
                <a:srgbClr val="5B9BD5">
                  <a:lumMod val="20000"/>
                  <a:lumOff val="80000"/>
                </a:srgbClr>
              </a:solidFill>
              <a:prstDash val="solid"/>
            </a:ln>
            <a:effectLst/>
          </p:spPr>
          <p:txBody>
            <a:bodyPr lIns="91440" tIns="45720" rIns="91440" bIns="45720" anchor="ctr"/>
            <a:lstStyle/>
            <a:p>
              <a:pPr algn="ctr">
                <a:defRPr/>
              </a:pPr>
              <a:r>
                <a:rPr lang="en-US" altLang="zh-CN" sz="4800" kern="0" dirty="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01</a:t>
              </a:r>
              <a:endParaRPr lang="zh-CN" altLang="en-US" sz="4800" kern="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4895215" y="2453005"/>
            <a:ext cx="5016881" cy="1172845"/>
            <a:chOff x="3283581" y="1400939"/>
            <a:chExt cx="6187566" cy="1096130"/>
          </a:xfrm>
          <a:solidFill>
            <a:srgbClr val="5B9BD5">
              <a:lumMod val="60000"/>
              <a:lumOff val="40000"/>
            </a:srgbClr>
          </a:solidFill>
        </p:grpSpPr>
        <p:sp>
          <p:nvSpPr>
            <p:cNvPr id="10" name="圆角矩形 2"/>
            <p:cNvSpPr/>
            <p:nvPr/>
          </p:nvSpPr>
          <p:spPr bwMode="auto">
            <a:xfrm rot="460042">
              <a:off x="4260006" y="1610363"/>
              <a:ext cx="4369931" cy="886706"/>
            </a:xfrm>
            <a:custGeom>
              <a:avLst/>
              <a:gdLst>
                <a:gd name="connsiteX0" fmla="*/ 0 w 6126070"/>
                <a:gd name="connsiteY0" fmla="*/ 0 h 1717168"/>
                <a:gd name="connsiteX1" fmla="*/ 5369986 w 6126070"/>
                <a:gd name="connsiteY1" fmla="*/ 0 h 1717168"/>
                <a:gd name="connsiteX2" fmla="*/ 6126070 w 6126070"/>
                <a:gd name="connsiteY2" fmla="*/ 756084 h 1717168"/>
                <a:gd name="connsiteX3" fmla="*/ 5369986 w 6126070"/>
                <a:gd name="connsiteY3" fmla="*/ 1512168 h 1717168"/>
                <a:gd name="connsiteX4" fmla="*/ 100439 w 6126070"/>
                <a:gd name="connsiteY4" fmla="*/ 1717168 h 1717168"/>
                <a:gd name="connsiteX5" fmla="*/ 0 w 6126070"/>
                <a:gd name="connsiteY5" fmla="*/ 0 h 1717168"/>
                <a:gd name="connsiteX0-1" fmla="*/ 0 w 6115521"/>
                <a:gd name="connsiteY0-2" fmla="*/ 168542 h 1717168"/>
                <a:gd name="connsiteX1-3" fmla="*/ 5359437 w 6115521"/>
                <a:gd name="connsiteY1-4" fmla="*/ 0 h 1717168"/>
                <a:gd name="connsiteX2-5" fmla="*/ 6115521 w 6115521"/>
                <a:gd name="connsiteY2-6" fmla="*/ 756084 h 1717168"/>
                <a:gd name="connsiteX3-7" fmla="*/ 5359437 w 6115521"/>
                <a:gd name="connsiteY3-8" fmla="*/ 1512168 h 1717168"/>
                <a:gd name="connsiteX4-9" fmla="*/ 89890 w 6115521"/>
                <a:gd name="connsiteY4-10" fmla="*/ 1717168 h 1717168"/>
                <a:gd name="connsiteX5-11" fmla="*/ 0 w 6115521"/>
                <a:gd name="connsiteY5-12" fmla="*/ 168542 h 1717168"/>
                <a:gd name="connsiteX0-13" fmla="*/ 0 w 6115521"/>
                <a:gd name="connsiteY0-14" fmla="*/ 168542 h 1968850"/>
                <a:gd name="connsiteX1-15" fmla="*/ 5359437 w 6115521"/>
                <a:gd name="connsiteY1-16" fmla="*/ 0 h 1968850"/>
                <a:gd name="connsiteX2-17" fmla="*/ 6115521 w 6115521"/>
                <a:gd name="connsiteY2-18" fmla="*/ 756084 h 1968850"/>
                <a:gd name="connsiteX3-19" fmla="*/ 5359437 w 6115521"/>
                <a:gd name="connsiteY3-20" fmla="*/ 1512168 h 1968850"/>
                <a:gd name="connsiteX4-21" fmla="*/ 94937 w 6115521"/>
                <a:gd name="connsiteY4-22" fmla="*/ 1968850 h 1968850"/>
                <a:gd name="connsiteX5-23" fmla="*/ 0 w 6115521"/>
                <a:gd name="connsiteY5-24" fmla="*/ 168542 h 1968850"/>
                <a:gd name="connsiteX0-25" fmla="*/ 0 w 6115521"/>
                <a:gd name="connsiteY0-26" fmla="*/ 168542 h 1968850"/>
                <a:gd name="connsiteX1-27" fmla="*/ 5359437 w 6115521"/>
                <a:gd name="connsiteY1-28" fmla="*/ 0 h 1968850"/>
                <a:gd name="connsiteX2-29" fmla="*/ 6115521 w 6115521"/>
                <a:gd name="connsiteY2-30" fmla="*/ 756084 h 1968850"/>
                <a:gd name="connsiteX3-31" fmla="*/ 5359437 w 6115521"/>
                <a:gd name="connsiteY3-32" fmla="*/ 1512168 h 1968850"/>
                <a:gd name="connsiteX4-33" fmla="*/ 94937 w 6115521"/>
                <a:gd name="connsiteY4-34" fmla="*/ 1968850 h 1968850"/>
                <a:gd name="connsiteX5-35" fmla="*/ 0 w 6115521"/>
                <a:gd name="connsiteY5-36" fmla="*/ 168542 h 1968850"/>
                <a:gd name="connsiteX0-37" fmla="*/ 0 w 6115521"/>
                <a:gd name="connsiteY0-38" fmla="*/ 168542 h 1968850"/>
                <a:gd name="connsiteX1-39" fmla="*/ 5359437 w 6115521"/>
                <a:gd name="connsiteY1-40" fmla="*/ 0 h 1968850"/>
                <a:gd name="connsiteX2-41" fmla="*/ 6115521 w 6115521"/>
                <a:gd name="connsiteY2-42" fmla="*/ 756084 h 1968850"/>
                <a:gd name="connsiteX3-43" fmla="*/ 5359437 w 6115521"/>
                <a:gd name="connsiteY3-44" fmla="*/ 1512168 h 1968850"/>
                <a:gd name="connsiteX4-45" fmla="*/ 94937 w 6115521"/>
                <a:gd name="connsiteY4-46" fmla="*/ 1968850 h 1968850"/>
                <a:gd name="connsiteX5-47" fmla="*/ 0 w 6115521"/>
                <a:gd name="connsiteY5-48" fmla="*/ 168542 h 196885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6115521" h="1968850">
                  <a:moveTo>
                    <a:pt x="0" y="168542"/>
                  </a:moveTo>
                  <a:lnTo>
                    <a:pt x="5359437" y="0"/>
                  </a:lnTo>
                  <a:cubicBezTo>
                    <a:pt x="5777011" y="0"/>
                    <a:pt x="6115521" y="338510"/>
                    <a:pt x="6115521" y="756084"/>
                  </a:cubicBezTo>
                  <a:cubicBezTo>
                    <a:pt x="6115521" y="1173658"/>
                    <a:pt x="5777011" y="1512168"/>
                    <a:pt x="5359437" y="1512168"/>
                  </a:cubicBezTo>
                  <a:cubicBezTo>
                    <a:pt x="3604604" y="1664395"/>
                    <a:pt x="2111181" y="1663756"/>
                    <a:pt x="94937" y="1968850"/>
                  </a:cubicBezTo>
                  <a:cubicBezTo>
                    <a:pt x="94937" y="1464794"/>
                    <a:pt x="0" y="672598"/>
                    <a:pt x="0" y="168542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lIns="91440" tIns="45720" rIns="91440" bIns="45720" anchor="ctr"/>
            <a:lstStyle/>
            <a:p>
              <a:pPr algn="ctr">
                <a:defRPr/>
              </a:pPr>
              <a:endParaRPr lang="zh-CN" altLang="en-US" kern="0">
                <a:solidFill>
                  <a:srgbClr val="FFFFFF"/>
                </a:solidFill>
              </a:endParaRPr>
            </a:p>
          </p:txBody>
        </p:sp>
        <p:sp>
          <p:nvSpPr>
            <p:cNvPr id="11" name="圆角矩形 2"/>
            <p:cNvSpPr/>
            <p:nvPr/>
          </p:nvSpPr>
          <p:spPr bwMode="auto">
            <a:xfrm>
              <a:off x="3419638" y="1475605"/>
              <a:ext cx="6051509" cy="787401"/>
            </a:xfrm>
            <a:custGeom>
              <a:avLst/>
              <a:gdLst/>
              <a:ahLst/>
              <a:cxnLst/>
              <a:rect l="l" t="t" r="r" b="b"/>
              <a:pathLst>
                <a:path w="6126070" h="1512168">
                  <a:moveTo>
                    <a:pt x="0" y="0"/>
                  </a:moveTo>
                  <a:lnTo>
                    <a:pt x="5369986" y="0"/>
                  </a:lnTo>
                  <a:cubicBezTo>
                    <a:pt x="5787560" y="0"/>
                    <a:pt x="6126070" y="338510"/>
                    <a:pt x="6126070" y="756084"/>
                  </a:cubicBezTo>
                  <a:cubicBezTo>
                    <a:pt x="6126070" y="1173658"/>
                    <a:pt x="5787560" y="1512168"/>
                    <a:pt x="5369986" y="1512168"/>
                  </a:cubicBezTo>
                  <a:lnTo>
                    <a:pt x="0" y="1512168"/>
                  </a:lnTo>
                  <a:close/>
                </a:path>
              </a:pathLst>
            </a:custGeom>
            <a:grpFill/>
            <a:ln w="57150" cap="flat" cmpd="sng" algn="ctr">
              <a:solidFill>
                <a:srgbClr val="5B9BD5">
                  <a:lumMod val="20000"/>
                  <a:lumOff val="80000"/>
                </a:srgbClr>
              </a:solidFill>
              <a:prstDash val="solid"/>
            </a:ln>
            <a:effectLst/>
          </p:spPr>
          <p:txBody>
            <a:bodyPr lIns="1248000" tIns="45720" rIns="91440" bIns="45720" anchor="ctr"/>
            <a:lstStyle/>
            <a:p>
              <a:pPr>
                <a:defRPr/>
              </a:pPr>
              <a:r>
                <a:rPr lang="zh-CN" altLang="en-US" sz="2800" kern="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      梦窗词</a:t>
              </a:r>
              <a:endParaRPr lang="zh-CN" altLang="en-US" sz="2400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圆角矩形 9"/>
            <p:cNvSpPr/>
            <p:nvPr/>
          </p:nvSpPr>
          <p:spPr bwMode="auto">
            <a:xfrm>
              <a:off x="3793632" y="1851017"/>
              <a:ext cx="636587" cy="412750"/>
            </a:xfrm>
            <a:custGeom>
              <a:avLst/>
              <a:gdLst/>
              <a:ahLst/>
              <a:cxnLst/>
              <a:rect l="l" t="t" r="r" b="b"/>
              <a:pathLst>
                <a:path w="1224136" h="792089">
                  <a:moveTo>
                    <a:pt x="0" y="0"/>
                  </a:moveTo>
                  <a:lnTo>
                    <a:pt x="971800" y="0"/>
                  </a:lnTo>
                  <a:cubicBezTo>
                    <a:pt x="1111161" y="0"/>
                    <a:pt x="1224136" y="112975"/>
                    <a:pt x="1224136" y="252336"/>
                  </a:cubicBezTo>
                  <a:lnTo>
                    <a:pt x="1224136" y="539753"/>
                  </a:lnTo>
                  <a:cubicBezTo>
                    <a:pt x="1224136" y="679114"/>
                    <a:pt x="1111161" y="792089"/>
                    <a:pt x="971800" y="792089"/>
                  </a:cubicBezTo>
                  <a:lnTo>
                    <a:pt x="0" y="792089"/>
                  </a:ln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lIns="91440" tIns="45720" rIns="91440" bIns="45720" anchor="ctr"/>
            <a:lstStyle/>
            <a:p>
              <a:pPr algn="ctr">
                <a:defRPr/>
              </a:pPr>
              <a:endParaRPr lang="zh-CN" altLang="en-US" kern="0">
                <a:solidFill>
                  <a:srgbClr val="FFFFFF"/>
                </a:solidFill>
              </a:endParaRPr>
            </a:p>
          </p:txBody>
        </p:sp>
        <p:sp>
          <p:nvSpPr>
            <p:cNvPr id="13" name="任意多边形 12"/>
            <p:cNvSpPr/>
            <p:nvPr/>
          </p:nvSpPr>
          <p:spPr bwMode="auto">
            <a:xfrm>
              <a:off x="3283581" y="1400939"/>
              <a:ext cx="1241425" cy="787400"/>
            </a:xfrm>
            <a:custGeom>
              <a:avLst/>
              <a:gdLst>
                <a:gd name="connsiteX0" fmla="*/ 514593 w 1626717"/>
                <a:gd name="connsiteY0" fmla="*/ 0 h 1029186"/>
                <a:gd name="connsiteX1" fmla="*/ 1470265 w 1626717"/>
                <a:gd name="connsiteY1" fmla="*/ 0 h 1029186"/>
                <a:gd name="connsiteX2" fmla="*/ 1470265 w 1626717"/>
                <a:gd name="connsiteY2" fmla="*/ 377698 h 1029186"/>
                <a:gd name="connsiteX3" fmla="*/ 1626717 w 1626717"/>
                <a:gd name="connsiteY3" fmla="*/ 514593 h 1029186"/>
                <a:gd name="connsiteX4" fmla="*/ 1470265 w 1626717"/>
                <a:gd name="connsiteY4" fmla="*/ 651489 h 1029186"/>
                <a:gd name="connsiteX5" fmla="*/ 1470265 w 1626717"/>
                <a:gd name="connsiteY5" fmla="*/ 1029186 h 1029186"/>
                <a:gd name="connsiteX6" fmla="*/ 514593 w 1626717"/>
                <a:gd name="connsiteY6" fmla="*/ 1029186 h 1029186"/>
                <a:gd name="connsiteX7" fmla="*/ 0 w 1626717"/>
                <a:gd name="connsiteY7" fmla="*/ 514593 h 1029186"/>
                <a:gd name="connsiteX8" fmla="*/ 514593 w 1626717"/>
                <a:gd name="connsiteY8" fmla="*/ 0 h 1029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26717" h="1029186">
                  <a:moveTo>
                    <a:pt x="514593" y="0"/>
                  </a:moveTo>
                  <a:lnTo>
                    <a:pt x="1470265" y="0"/>
                  </a:lnTo>
                  <a:lnTo>
                    <a:pt x="1470265" y="377698"/>
                  </a:lnTo>
                  <a:lnTo>
                    <a:pt x="1626717" y="514593"/>
                  </a:lnTo>
                  <a:lnTo>
                    <a:pt x="1470265" y="651489"/>
                  </a:lnTo>
                  <a:lnTo>
                    <a:pt x="1470265" y="1029186"/>
                  </a:lnTo>
                  <a:lnTo>
                    <a:pt x="514593" y="1029186"/>
                  </a:lnTo>
                  <a:cubicBezTo>
                    <a:pt x="230391" y="1029186"/>
                    <a:pt x="0" y="798795"/>
                    <a:pt x="0" y="514593"/>
                  </a:cubicBezTo>
                  <a:cubicBezTo>
                    <a:pt x="0" y="230391"/>
                    <a:pt x="230391" y="0"/>
                    <a:pt x="514593" y="0"/>
                  </a:cubicBezTo>
                  <a:close/>
                </a:path>
              </a:pathLst>
            </a:custGeom>
            <a:grpFill/>
            <a:ln w="57150" cap="flat" cmpd="sng" algn="ctr">
              <a:solidFill>
                <a:srgbClr val="5B9BD5">
                  <a:lumMod val="20000"/>
                  <a:lumOff val="80000"/>
                </a:srgbClr>
              </a:solidFill>
              <a:prstDash val="solid"/>
            </a:ln>
            <a:effectLst/>
          </p:spPr>
          <p:txBody>
            <a:bodyPr lIns="91440" tIns="45720" rIns="91440" bIns="45720" anchor="ctr"/>
            <a:lstStyle/>
            <a:p>
              <a:pPr algn="ctr">
                <a:defRPr/>
              </a:pPr>
              <a:r>
                <a:rPr lang="en-US" altLang="zh-CN" sz="4800" kern="0" dirty="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02</a:t>
              </a:r>
              <a:endParaRPr lang="zh-CN" altLang="en-US" sz="4800" kern="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4895215" y="4231142"/>
            <a:ext cx="5016881" cy="1248340"/>
            <a:chOff x="3283581" y="1400939"/>
            <a:chExt cx="6515874" cy="1096130"/>
          </a:xfrm>
          <a:solidFill>
            <a:srgbClr val="5B9BD5">
              <a:lumMod val="60000"/>
              <a:lumOff val="40000"/>
            </a:srgbClr>
          </a:solidFill>
        </p:grpSpPr>
        <p:sp>
          <p:nvSpPr>
            <p:cNvPr id="15" name="圆角矩形 2"/>
            <p:cNvSpPr/>
            <p:nvPr/>
          </p:nvSpPr>
          <p:spPr bwMode="auto">
            <a:xfrm rot="460042">
              <a:off x="4260006" y="1610363"/>
              <a:ext cx="4369931" cy="886706"/>
            </a:xfrm>
            <a:custGeom>
              <a:avLst/>
              <a:gdLst>
                <a:gd name="connsiteX0" fmla="*/ 0 w 6126070"/>
                <a:gd name="connsiteY0" fmla="*/ 0 h 1717168"/>
                <a:gd name="connsiteX1" fmla="*/ 5369986 w 6126070"/>
                <a:gd name="connsiteY1" fmla="*/ 0 h 1717168"/>
                <a:gd name="connsiteX2" fmla="*/ 6126070 w 6126070"/>
                <a:gd name="connsiteY2" fmla="*/ 756084 h 1717168"/>
                <a:gd name="connsiteX3" fmla="*/ 5369986 w 6126070"/>
                <a:gd name="connsiteY3" fmla="*/ 1512168 h 1717168"/>
                <a:gd name="connsiteX4" fmla="*/ 100439 w 6126070"/>
                <a:gd name="connsiteY4" fmla="*/ 1717168 h 1717168"/>
                <a:gd name="connsiteX5" fmla="*/ 0 w 6126070"/>
                <a:gd name="connsiteY5" fmla="*/ 0 h 1717168"/>
                <a:gd name="connsiteX0-1" fmla="*/ 0 w 6115521"/>
                <a:gd name="connsiteY0-2" fmla="*/ 168542 h 1717168"/>
                <a:gd name="connsiteX1-3" fmla="*/ 5359437 w 6115521"/>
                <a:gd name="connsiteY1-4" fmla="*/ 0 h 1717168"/>
                <a:gd name="connsiteX2-5" fmla="*/ 6115521 w 6115521"/>
                <a:gd name="connsiteY2-6" fmla="*/ 756084 h 1717168"/>
                <a:gd name="connsiteX3-7" fmla="*/ 5359437 w 6115521"/>
                <a:gd name="connsiteY3-8" fmla="*/ 1512168 h 1717168"/>
                <a:gd name="connsiteX4-9" fmla="*/ 89890 w 6115521"/>
                <a:gd name="connsiteY4-10" fmla="*/ 1717168 h 1717168"/>
                <a:gd name="connsiteX5-11" fmla="*/ 0 w 6115521"/>
                <a:gd name="connsiteY5-12" fmla="*/ 168542 h 1717168"/>
                <a:gd name="connsiteX0-13" fmla="*/ 0 w 6115521"/>
                <a:gd name="connsiteY0-14" fmla="*/ 168542 h 1968850"/>
                <a:gd name="connsiteX1-15" fmla="*/ 5359437 w 6115521"/>
                <a:gd name="connsiteY1-16" fmla="*/ 0 h 1968850"/>
                <a:gd name="connsiteX2-17" fmla="*/ 6115521 w 6115521"/>
                <a:gd name="connsiteY2-18" fmla="*/ 756084 h 1968850"/>
                <a:gd name="connsiteX3-19" fmla="*/ 5359437 w 6115521"/>
                <a:gd name="connsiteY3-20" fmla="*/ 1512168 h 1968850"/>
                <a:gd name="connsiteX4-21" fmla="*/ 94937 w 6115521"/>
                <a:gd name="connsiteY4-22" fmla="*/ 1968850 h 1968850"/>
                <a:gd name="connsiteX5-23" fmla="*/ 0 w 6115521"/>
                <a:gd name="connsiteY5-24" fmla="*/ 168542 h 1968850"/>
                <a:gd name="connsiteX0-25" fmla="*/ 0 w 6115521"/>
                <a:gd name="connsiteY0-26" fmla="*/ 168542 h 1968850"/>
                <a:gd name="connsiteX1-27" fmla="*/ 5359437 w 6115521"/>
                <a:gd name="connsiteY1-28" fmla="*/ 0 h 1968850"/>
                <a:gd name="connsiteX2-29" fmla="*/ 6115521 w 6115521"/>
                <a:gd name="connsiteY2-30" fmla="*/ 756084 h 1968850"/>
                <a:gd name="connsiteX3-31" fmla="*/ 5359437 w 6115521"/>
                <a:gd name="connsiteY3-32" fmla="*/ 1512168 h 1968850"/>
                <a:gd name="connsiteX4-33" fmla="*/ 94937 w 6115521"/>
                <a:gd name="connsiteY4-34" fmla="*/ 1968850 h 1968850"/>
                <a:gd name="connsiteX5-35" fmla="*/ 0 w 6115521"/>
                <a:gd name="connsiteY5-36" fmla="*/ 168542 h 1968850"/>
                <a:gd name="connsiteX0-37" fmla="*/ 0 w 6115521"/>
                <a:gd name="connsiteY0-38" fmla="*/ 168542 h 1968850"/>
                <a:gd name="connsiteX1-39" fmla="*/ 5359437 w 6115521"/>
                <a:gd name="connsiteY1-40" fmla="*/ 0 h 1968850"/>
                <a:gd name="connsiteX2-41" fmla="*/ 6115521 w 6115521"/>
                <a:gd name="connsiteY2-42" fmla="*/ 756084 h 1968850"/>
                <a:gd name="connsiteX3-43" fmla="*/ 5359437 w 6115521"/>
                <a:gd name="connsiteY3-44" fmla="*/ 1512168 h 1968850"/>
                <a:gd name="connsiteX4-45" fmla="*/ 94937 w 6115521"/>
                <a:gd name="connsiteY4-46" fmla="*/ 1968850 h 1968850"/>
                <a:gd name="connsiteX5-47" fmla="*/ 0 w 6115521"/>
                <a:gd name="connsiteY5-48" fmla="*/ 168542 h 196885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6115521" h="1968850">
                  <a:moveTo>
                    <a:pt x="0" y="168542"/>
                  </a:moveTo>
                  <a:lnTo>
                    <a:pt x="5359437" y="0"/>
                  </a:lnTo>
                  <a:cubicBezTo>
                    <a:pt x="5777011" y="0"/>
                    <a:pt x="6115521" y="338510"/>
                    <a:pt x="6115521" y="756084"/>
                  </a:cubicBezTo>
                  <a:cubicBezTo>
                    <a:pt x="6115521" y="1173658"/>
                    <a:pt x="5777011" y="1512168"/>
                    <a:pt x="5359437" y="1512168"/>
                  </a:cubicBezTo>
                  <a:cubicBezTo>
                    <a:pt x="3604604" y="1664395"/>
                    <a:pt x="2111181" y="1663756"/>
                    <a:pt x="94937" y="1968850"/>
                  </a:cubicBezTo>
                  <a:cubicBezTo>
                    <a:pt x="94937" y="1464794"/>
                    <a:pt x="0" y="672598"/>
                    <a:pt x="0" y="168542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lIns="91440" tIns="45720" rIns="91440" bIns="45720" anchor="ctr"/>
            <a:lstStyle/>
            <a:p>
              <a:pPr algn="ctr">
                <a:defRPr/>
              </a:pPr>
              <a:endParaRPr lang="zh-CN" altLang="en-US" kern="0">
                <a:solidFill>
                  <a:srgbClr val="FFFFFF"/>
                </a:solidFill>
              </a:endParaRPr>
            </a:p>
          </p:txBody>
        </p:sp>
        <p:sp>
          <p:nvSpPr>
            <p:cNvPr id="16" name="圆角矩形 2"/>
            <p:cNvSpPr/>
            <p:nvPr/>
          </p:nvSpPr>
          <p:spPr bwMode="auto">
            <a:xfrm>
              <a:off x="3747946" y="1456021"/>
              <a:ext cx="6051509" cy="787401"/>
            </a:xfrm>
            <a:custGeom>
              <a:avLst/>
              <a:gdLst/>
              <a:ahLst/>
              <a:cxnLst/>
              <a:rect l="l" t="t" r="r" b="b"/>
              <a:pathLst>
                <a:path w="6126070" h="1512168">
                  <a:moveTo>
                    <a:pt x="0" y="0"/>
                  </a:moveTo>
                  <a:lnTo>
                    <a:pt x="5369986" y="0"/>
                  </a:lnTo>
                  <a:cubicBezTo>
                    <a:pt x="5787560" y="0"/>
                    <a:pt x="6126070" y="338510"/>
                    <a:pt x="6126070" y="756084"/>
                  </a:cubicBezTo>
                  <a:cubicBezTo>
                    <a:pt x="6126070" y="1173658"/>
                    <a:pt x="5787560" y="1512168"/>
                    <a:pt x="5369986" y="1512168"/>
                  </a:cubicBezTo>
                  <a:lnTo>
                    <a:pt x="0" y="1512168"/>
                  </a:lnTo>
                  <a:close/>
                </a:path>
              </a:pathLst>
            </a:custGeom>
            <a:grpFill/>
            <a:ln w="57150" cap="flat" cmpd="sng" algn="ctr">
              <a:solidFill>
                <a:srgbClr val="5B9BD5">
                  <a:lumMod val="20000"/>
                  <a:lumOff val="80000"/>
                </a:srgbClr>
              </a:solidFill>
              <a:prstDash val="solid"/>
            </a:ln>
            <a:effectLst/>
          </p:spPr>
          <p:txBody>
            <a:bodyPr lIns="1248000" tIns="45720" rIns="91440" bIns="45720" anchor="ctr"/>
            <a:lstStyle/>
            <a:p>
              <a:pPr>
                <a:defRPr/>
              </a:pPr>
              <a:r>
                <a:rPr lang="zh-CN" altLang="en-US" sz="2800" kern="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史达祖、周密、</a:t>
              </a:r>
              <a:r>
                <a:rPr lang="zh-CN" altLang="en-US" sz="2800" kern="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王沂</a:t>
              </a:r>
              <a:endParaRPr lang="en-US" altLang="zh-CN" sz="2800" kern="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defRPr/>
              </a:pPr>
              <a:r>
                <a:rPr lang="zh-CN" altLang="en-US" sz="2800" kern="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孙</a:t>
              </a:r>
              <a:r>
                <a:rPr lang="zh-CN" altLang="en-US" sz="2800" kern="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、张炎等 </a:t>
              </a:r>
            </a:p>
          </p:txBody>
        </p:sp>
        <p:sp>
          <p:nvSpPr>
            <p:cNvPr id="17" name="圆角矩形 9"/>
            <p:cNvSpPr/>
            <p:nvPr/>
          </p:nvSpPr>
          <p:spPr bwMode="auto">
            <a:xfrm>
              <a:off x="3793632" y="1851017"/>
              <a:ext cx="636587" cy="412750"/>
            </a:xfrm>
            <a:custGeom>
              <a:avLst/>
              <a:gdLst/>
              <a:ahLst/>
              <a:cxnLst/>
              <a:rect l="l" t="t" r="r" b="b"/>
              <a:pathLst>
                <a:path w="1224136" h="792089">
                  <a:moveTo>
                    <a:pt x="0" y="0"/>
                  </a:moveTo>
                  <a:lnTo>
                    <a:pt x="971800" y="0"/>
                  </a:lnTo>
                  <a:cubicBezTo>
                    <a:pt x="1111161" y="0"/>
                    <a:pt x="1224136" y="112975"/>
                    <a:pt x="1224136" y="252336"/>
                  </a:cubicBezTo>
                  <a:lnTo>
                    <a:pt x="1224136" y="539753"/>
                  </a:lnTo>
                  <a:cubicBezTo>
                    <a:pt x="1224136" y="679114"/>
                    <a:pt x="1111161" y="792089"/>
                    <a:pt x="971800" y="792089"/>
                  </a:cubicBezTo>
                  <a:lnTo>
                    <a:pt x="0" y="792089"/>
                  </a:ln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lIns="91440" tIns="45720" rIns="91440" bIns="45720" anchor="ctr"/>
            <a:lstStyle/>
            <a:p>
              <a:pPr algn="ctr">
                <a:defRPr/>
              </a:pPr>
              <a:endParaRPr lang="zh-CN" altLang="en-US" kern="0">
                <a:solidFill>
                  <a:srgbClr val="FFFFFF"/>
                </a:solidFill>
              </a:endParaRPr>
            </a:p>
          </p:txBody>
        </p:sp>
        <p:sp>
          <p:nvSpPr>
            <p:cNvPr id="19" name="任意多边形 18"/>
            <p:cNvSpPr/>
            <p:nvPr/>
          </p:nvSpPr>
          <p:spPr bwMode="auto">
            <a:xfrm>
              <a:off x="3283581" y="1400939"/>
              <a:ext cx="1241425" cy="787400"/>
            </a:xfrm>
            <a:custGeom>
              <a:avLst/>
              <a:gdLst>
                <a:gd name="connsiteX0" fmla="*/ 514593 w 1626717"/>
                <a:gd name="connsiteY0" fmla="*/ 0 h 1029186"/>
                <a:gd name="connsiteX1" fmla="*/ 1470265 w 1626717"/>
                <a:gd name="connsiteY1" fmla="*/ 0 h 1029186"/>
                <a:gd name="connsiteX2" fmla="*/ 1470265 w 1626717"/>
                <a:gd name="connsiteY2" fmla="*/ 377698 h 1029186"/>
                <a:gd name="connsiteX3" fmla="*/ 1626717 w 1626717"/>
                <a:gd name="connsiteY3" fmla="*/ 514593 h 1029186"/>
                <a:gd name="connsiteX4" fmla="*/ 1470265 w 1626717"/>
                <a:gd name="connsiteY4" fmla="*/ 651489 h 1029186"/>
                <a:gd name="connsiteX5" fmla="*/ 1470265 w 1626717"/>
                <a:gd name="connsiteY5" fmla="*/ 1029186 h 1029186"/>
                <a:gd name="connsiteX6" fmla="*/ 514593 w 1626717"/>
                <a:gd name="connsiteY6" fmla="*/ 1029186 h 1029186"/>
                <a:gd name="connsiteX7" fmla="*/ 0 w 1626717"/>
                <a:gd name="connsiteY7" fmla="*/ 514593 h 1029186"/>
                <a:gd name="connsiteX8" fmla="*/ 514593 w 1626717"/>
                <a:gd name="connsiteY8" fmla="*/ 0 h 1029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26717" h="1029186">
                  <a:moveTo>
                    <a:pt x="514593" y="0"/>
                  </a:moveTo>
                  <a:lnTo>
                    <a:pt x="1470265" y="0"/>
                  </a:lnTo>
                  <a:lnTo>
                    <a:pt x="1470265" y="377698"/>
                  </a:lnTo>
                  <a:lnTo>
                    <a:pt x="1626717" y="514593"/>
                  </a:lnTo>
                  <a:lnTo>
                    <a:pt x="1470265" y="651489"/>
                  </a:lnTo>
                  <a:lnTo>
                    <a:pt x="1470265" y="1029186"/>
                  </a:lnTo>
                  <a:lnTo>
                    <a:pt x="514593" y="1029186"/>
                  </a:lnTo>
                  <a:cubicBezTo>
                    <a:pt x="230391" y="1029186"/>
                    <a:pt x="0" y="798795"/>
                    <a:pt x="0" y="514593"/>
                  </a:cubicBezTo>
                  <a:cubicBezTo>
                    <a:pt x="0" y="230391"/>
                    <a:pt x="230391" y="0"/>
                    <a:pt x="514593" y="0"/>
                  </a:cubicBezTo>
                  <a:close/>
                </a:path>
              </a:pathLst>
            </a:custGeom>
            <a:grpFill/>
            <a:ln w="57150" cap="flat" cmpd="sng" algn="ctr">
              <a:solidFill>
                <a:srgbClr val="5B9BD5">
                  <a:lumMod val="20000"/>
                  <a:lumOff val="80000"/>
                </a:srgbClr>
              </a:solidFill>
              <a:prstDash val="solid"/>
            </a:ln>
            <a:effectLst/>
          </p:spPr>
          <p:txBody>
            <a:bodyPr lIns="91440" tIns="45720" rIns="91440" bIns="45720" anchor="ctr"/>
            <a:lstStyle/>
            <a:p>
              <a:pPr algn="ctr">
                <a:defRPr/>
              </a:pPr>
              <a:r>
                <a:rPr lang="en-US" altLang="zh-CN" sz="4800" kern="0" dirty="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03</a:t>
              </a:r>
              <a:endParaRPr lang="zh-CN" altLang="en-US" sz="4800" kern="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0" y="0"/>
            <a:ext cx="18929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8.1.0</a:t>
            </a:r>
            <a:r>
              <a:rPr lang="en-US" altLang="zh-CN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姜夔生平</a:t>
            </a:r>
            <a:endParaRPr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0" y="225350"/>
            <a:ext cx="4305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8.1 </a:t>
            </a:r>
            <a:r>
              <a:rPr sz="14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白石词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10003307" y="761908"/>
            <a:ext cx="1107996" cy="576248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fontAlgn="auto">
              <a:lnSpc>
                <a:spcPct val="150000"/>
              </a:lnSpc>
            </a:pPr>
            <a:r>
              <a:rPr kumimoji="1" lang="zh-CN" altLang="en-US" sz="2400" b="1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很重要</a:t>
            </a:r>
            <a:endParaRPr kumimoji="1" lang="zh-CN" altLang="en-US" sz="2400" b="1">
              <a:solidFill>
                <a:srgbClr val="C00000"/>
              </a:solidFill>
              <a:latin typeface="Microsoft YaHei" charset="-122"/>
              <a:ea typeface="Microsoft YaHei" charset="-122"/>
              <a:cs typeface="Microsoft YaHei" charset="-122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79083246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02910" y="1277468"/>
            <a:ext cx="10932795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>
              <a:lnSpc>
                <a:spcPct val="150000"/>
              </a:lnSpc>
            </a:pP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一、</a:t>
            </a:r>
            <a:r>
              <a:rPr lang="zh-CN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姜夔</a:t>
            </a:r>
            <a:r>
              <a:rPr lang="es-ES_tradnl" altLang="zh-CN" sz="2400" dirty="0" err="1" smtClean="0"/>
              <a:t>kuí</a:t>
            </a:r>
            <a:r>
              <a:rPr lang="zh-CN" altLang="en-US" sz="2400" b="1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［选择］</a:t>
            </a:r>
            <a:endParaRPr lang="en-US" altLang="zh-CN" sz="2400" b="1" dirty="0" smtClean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indent="457200">
              <a:lnSpc>
                <a:spcPct val="150000"/>
              </a:lnSpc>
            </a:pP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字尧章，</a:t>
            </a:r>
            <a:r>
              <a:rPr lang="zh-CN" altLang="zh-CN" sz="2400" dirty="0" smtClean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号</a:t>
            </a:r>
            <a:r>
              <a:rPr lang="zh-CN" altLang="zh-CN" sz="2400" b="1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白石道人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，开创了</a:t>
            </a:r>
            <a:r>
              <a:rPr lang="zh-CN" altLang="en-US" sz="2400" b="1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清雅词派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。</a:t>
            </a:r>
            <a:endParaRPr lang="en-US" altLang="zh-CN" sz="2400" dirty="0" smtClean="0">
              <a:latin typeface="Microsoft YaHei" charset="-122"/>
              <a:ea typeface="Microsoft YaHei" charset="-122"/>
              <a:cs typeface="Microsoft YaHei" charset="-122"/>
              <a:sym typeface="+mn-ea"/>
            </a:endParaRPr>
          </a:p>
          <a:p>
            <a:pPr indent="457200">
              <a:lnSpc>
                <a:spcPct val="150000"/>
              </a:lnSpc>
            </a:pPr>
            <a:endParaRPr lang="en-US" altLang="zh-CN" sz="2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b="1" dirty="0" smtClean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     二、</a:t>
            </a:r>
            <a:r>
              <a:rPr lang="zh-CN" altLang="en-US" sz="2400" b="1" dirty="0">
                <a:latin typeface="Microsoft YaHei" charset="-122"/>
                <a:ea typeface="Microsoft YaHei" charset="-122"/>
                <a:cs typeface="Microsoft YaHei" charset="-122"/>
              </a:rPr>
              <a:t>清雅词</a:t>
            </a:r>
            <a:r>
              <a:rPr lang="zh-CN" altLang="en-US" sz="2400" b="1" dirty="0" smtClean="0">
                <a:latin typeface="Microsoft YaHei" charset="-122"/>
                <a:ea typeface="Microsoft YaHei" charset="-122"/>
                <a:cs typeface="Microsoft YaHei" charset="-122"/>
              </a:rPr>
              <a:t>派</a:t>
            </a:r>
            <a:r>
              <a:rPr lang="zh-CN" altLang="en-US" sz="2400" b="1" dirty="0" smtClean="0">
                <a:solidFill>
                  <a:srgbClr val="00B050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［选择／名词］</a:t>
            </a:r>
            <a:endParaRPr lang="zh-CN" altLang="en-US" sz="2400" b="1" dirty="0">
              <a:solidFill>
                <a:srgbClr val="00B05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KaiTi" charset="-122"/>
                <a:ea typeface="KaiTi" charset="-122"/>
                <a:cs typeface="KaiTi" charset="-122"/>
              </a:rPr>
              <a:t>（</a:t>
            </a:r>
            <a:r>
              <a:rPr lang="en-US" altLang="zh-CN" sz="2400" dirty="0" smtClean="0">
                <a:latin typeface="KaiTi" charset="-122"/>
                <a:ea typeface="KaiTi" charset="-122"/>
                <a:cs typeface="KaiTi" charset="-122"/>
              </a:rPr>
              <a:t>1</a:t>
            </a:r>
            <a:r>
              <a:rPr lang="zh-CN" altLang="en-US" sz="2400" dirty="0" smtClean="0">
                <a:latin typeface="KaiTi" charset="-122"/>
                <a:ea typeface="KaiTi" charset="-122"/>
                <a:cs typeface="KaiTi" charset="-122"/>
              </a:rPr>
              <a:t>）</a:t>
            </a:r>
            <a:r>
              <a:rPr lang="zh-CN" altLang="en-US" sz="2400" b="1" dirty="0" smtClean="0">
                <a:solidFill>
                  <a:srgbClr val="C00000"/>
                </a:solidFill>
                <a:latin typeface="KaiTi" charset="-122"/>
                <a:ea typeface="KaiTi" charset="-122"/>
                <a:cs typeface="KaiTi" charset="-122"/>
              </a:rPr>
              <a:t>南宋</a:t>
            </a:r>
            <a:r>
              <a:rPr lang="zh-CN" altLang="en-US" sz="2400" b="1" dirty="0">
                <a:solidFill>
                  <a:srgbClr val="C00000"/>
                </a:solidFill>
                <a:latin typeface="KaiTi" charset="-122"/>
                <a:ea typeface="KaiTi" charset="-122"/>
                <a:cs typeface="KaiTi" charset="-122"/>
              </a:rPr>
              <a:t>词坛</a:t>
            </a:r>
            <a:r>
              <a:rPr lang="zh-CN" altLang="en-US" sz="2400" dirty="0">
                <a:latin typeface="KaiTi" charset="-122"/>
                <a:ea typeface="KaiTi" charset="-122"/>
                <a:cs typeface="KaiTi" charset="-122"/>
              </a:rPr>
              <a:t>流行的文学流派； </a:t>
            </a: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KaiTi" charset="-122"/>
                <a:ea typeface="KaiTi" charset="-122"/>
                <a:cs typeface="KaiTi" charset="-122"/>
              </a:rPr>
              <a:t>（</a:t>
            </a:r>
            <a:r>
              <a:rPr lang="en-US" altLang="zh-CN" sz="2400" dirty="0" smtClean="0">
                <a:latin typeface="KaiTi" charset="-122"/>
                <a:ea typeface="KaiTi" charset="-122"/>
                <a:cs typeface="KaiTi" charset="-122"/>
              </a:rPr>
              <a:t>2</a:t>
            </a:r>
            <a:r>
              <a:rPr lang="zh-CN" altLang="en-US" sz="2400" dirty="0" smtClean="0">
                <a:latin typeface="KaiTi" charset="-122"/>
                <a:ea typeface="KaiTi" charset="-122"/>
                <a:cs typeface="KaiTi" charset="-122"/>
              </a:rPr>
              <a:t>）以</a:t>
            </a:r>
            <a:r>
              <a:rPr lang="zh-CN" altLang="en-US" sz="2400" b="1" dirty="0">
                <a:solidFill>
                  <a:srgbClr val="C00000"/>
                </a:solidFill>
                <a:latin typeface="KaiTi" charset="-122"/>
                <a:ea typeface="KaiTi" charset="-122"/>
                <a:cs typeface="KaiTi" charset="-122"/>
              </a:rPr>
              <a:t>姜夔</a:t>
            </a:r>
            <a:r>
              <a:rPr lang="zh-CN" altLang="en-US" sz="2400" dirty="0">
                <a:latin typeface="KaiTi" charset="-122"/>
                <a:ea typeface="KaiTi" charset="-122"/>
                <a:cs typeface="KaiTi" charset="-122"/>
              </a:rPr>
              <a:t>为代表 ；</a:t>
            </a: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KaiTi" charset="-122"/>
                <a:ea typeface="KaiTi" charset="-122"/>
                <a:cs typeface="KaiTi" charset="-122"/>
              </a:rPr>
              <a:t>（</a:t>
            </a:r>
            <a:r>
              <a:rPr lang="en-US" altLang="zh-CN" sz="2400" dirty="0" smtClean="0">
                <a:latin typeface="KaiTi" charset="-122"/>
                <a:ea typeface="KaiTi" charset="-122"/>
                <a:cs typeface="KaiTi" charset="-122"/>
              </a:rPr>
              <a:t>3</a:t>
            </a:r>
            <a:r>
              <a:rPr lang="zh-CN" altLang="en-US" sz="2400" dirty="0" smtClean="0">
                <a:latin typeface="KaiTi" charset="-122"/>
                <a:ea typeface="KaiTi" charset="-122"/>
                <a:cs typeface="KaiTi" charset="-122"/>
              </a:rPr>
              <a:t>）特点</a:t>
            </a:r>
            <a:r>
              <a:rPr lang="zh-CN" altLang="en-US" sz="2400" dirty="0">
                <a:latin typeface="KaiTi" charset="-122"/>
                <a:ea typeface="KaiTi" charset="-122"/>
                <a:cs typeface="KaiTi" charset="-122"/>
              </a:rPr>
              <a:t>是讲究炼字炼句</a:t>
            </a:r>
            <a:r>
              <a:rPr lang="zh-CN" altLang="en-US" sz="2400" b="1" dirty="0">
                <a:solidFill>
                  <a:srgbClr val="C00000"/>
                </a:solidFill>
                <a:latin typeface="KaiTi" charset="-122"/>
                <a:ea typeface="KaiTi" charset="-122"/>
                <a:cs typeface="KaiTi" charset="-122"/>
                <a:sym typeface="+mn-ea"/>
              </a:rPr>
              <a:t>清空骚雅</a:t>
            </a:r>
            <a:r>
              <a:rPr lang="zh-CN" altLang="en-US" sz="2400" dirty="0">
                <a:latin typeface="KaiTi" charset="-122"/>
                <a:ea typeface="KaiTi" charset="-122"/>
                <a:cs typeface="KaiTi" charset="-122"/>
              </a:rPr>
              <a:t>，讲究音律。 </a:t>
            </a:r>
          </a:p>
          <a:p>
            <a:pPr indent="457200">
              <a:lnSpc>
                <a:spcPct val="150000"/>
              </a:lnSpc>
            </a:pPr>
            <a:endParaRPr lang="zh-CN" altLang="zh-CN" sz="2400" dirty="0" smtClean="0">
              <a:latin typeface="KaiTi" charset="-122"/>
              <a:ea typeface="KaiTi" charset="-122"/>
              <a:cs typeface="KaiTi" charset="-122"/>
            </a:endParaRPr>
          </a:p>
        </p:txBody>
      </p:sp>
      <p:sp>
        <p:nvSpPr>
          <p:cNvPr id="7" name="TextBox 1"/>
          <p:cNvSpPr txBox="1"/>
          <p:nvPr/>
        </p:nvSpPr>
        <p:spPr>
          <a:xfrm>
            <a:off x="807244" y="400343"/>
            <a:ext cx="5533697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 smtClean="0"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微软雅黑" panose="020B0503020204020204" pitchFamily="34" charset="-122"/>
                <a:sym typeface="+mn-ea"/>
              </a:rPr>
              <a:t>第一节   白石词</a:t>
            </a:r>
            <a:r>
              <a:rPr lang="zh-CN" altLang="en-US" sz="3200" b="1" dirty="0" smtClean="0"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微软雅黑" panose="020B0503020204020204" pitchFamily="34" charset="-122"/>
              </a:rPr>
              <a:t>  </a:t>
            </a:r>
          </a:p>
        </p:txBody>
      </p:sp>
      <p:graphicFrame>
        <p:nvGraphicFramePr>
          <p:cNvPr id="9" name="图示 8"/>
          <p:cNvGraphicFramePr/>
          <p:nvPr/>
        </p:nvGraphicFramePr>
        <p:xfrm>
          <a:off x="6932747" y="-448925"/>
          <a:ext cx="5564053" cy="30606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文本框 3"/>
          <p:cNvSpPr txBox="1"/>
          <p:nvPr/>
        </p:nvSpPr>
        <p:spPr>
          <a:xfrm>
            <a:off x="0" y="15842"/>
            <a:ext cx="19090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8.1.0姜夔生平 </a:t>
            </a:r>
            <a:endParaRPr sz="16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0" y="292989"/>
            <a:ext cx="43053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8.1 </a:t>
            </a:r>
            <a:r>
              <a:rPr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白石词</a:t>
            </a:r>
          </a:p>
        </p:txBody>
      </p:sp>
      <p:pic>
        <p:nvPicPr>
          <p:cNvPr id="2050" name="Picture 2" descr="https://ss3.bdstatic.com/70cFv8Sh_Q1YnxGkpoWK1HF6hhy/it/u=2345908041,3184064548&amp;fm=26&amp;gp=0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1" y="2611735"/>
            <a:ext cx="1977658" cy="2583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矩形 10"/>
          <p:cNvSpPr/>
          <p:nvPr/>
        </p:nvSpPr>
        <p:spPr>
          <a:xfrm>
            <a:off x="9714773" y="5345889"/>
            <a:ext cx="9224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姜夔</a:t>
            </a:r>
            <a:r>
              <a:rPr lang="es-ES_tradnl" altLang="zh-CN" dirty="0" err="1"/>
              <a:t>kuí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7089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874543" y="1304241"/>
            <a:ext cx="10932795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三、</a:t>
            </a:r>
            <a:r>
              <a:rPr lang="zh-CN" altLang="zh-CN" sz="24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白石词</a:t>
            </a:r>
            <a:r>
              <a:rPr lang="zh-CN" altLang="zh-CN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的情思</a:t>
            </a:r>
            <a:r>
              <a:rPr lang="zh-CN" altLang="zh-CN" sz="24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内涵</a:t>
            </a:r>
            <a:r>
              <a:rPr lang="zh-CN" altLang="en-US" sz="2400" b="1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［选择／简答］</a:t>
            </a:r>
            <a:endParaRPr lang="zh-CN" altLang="zh-CN" sz="2400" b="1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</a:t>
            </a:r>
            <a:r>
              <a:rPr lang="zh-CN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、题材</a:t>
            </a:r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以</a:t>
            </a:r>
            <a:r>
              <a:rPr lang="zh-CN" altLang="zh-CN" sz="2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感时伤世、咏物言志及追记恋情</a:t>
            </a:r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为主</a:t>
            </a:r>
            <a:r>
              <a:rPr lang="zh-CN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。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 词的格调</a:t>
            </a:r>
            <a:r>
              <a:rPr lang="zh-CN" altLang="en-US" sz="24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清越、高旷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，气质高雅。</a:t>
            </a:r>
            <a:endParaRPr lang="zh-CN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457200">
              <a:lnSpc>
                <a:spcPct val="150000"/>
              </a:lnSpc>
            </a:pPr>
            <a:r>
              <a:rPr lang="zh-CN" altLang="zh-CN" sz="2400" dirty="0" smtClean="0">
                <a:latin typeface="KaiTi" charset="-122"/>
                <a:ea typeface="KaiTi" charset="-122"/>
                <a:cs typeface="KaiTi" charset="-122"/>
              </a:rPr>
              <a:t>如</a:t>
            </a:r>
            <a:r>
              <a:rPr lang="zh-CN" altLang="zh-CN" sz="2400" dirty="0">
                <a:latin typeface="KaiTi" charset="-122"/>
                <a:ea typeface="KaiTi" charset="-122"/>
                <a:cs typeface="KaiTi" charset="-122"/>
              </a:rPr>
              <a:t>《点</a:t>
            </a:r>
            <a:r>
              <a:rPr lang="zh-CN" altLang="zh-CN" sz="2400" dirty="0" smtClean="0">
                <a:latin typeface="KaiTi" charset="-122"/>
                <a:ea typeface="KaiTi" charset="-122"/>
                <a:cs typeface="KaiTi" charset="-122"/>
              </a:rPr>
              <a:t>绛唇》</a:t>
            </a:r>
            <a:r>
              <a:rPr lang="zh-CN" altLang="en-US" sz="2400" dirty="0" smtClean="0">
                <a:latin typeface="KaiTi" charset="-122"/>
                <a:ea typeface="KaiTi" charset="-122"/>
                <a:cs typeface="KaiTi" charset="-122"/>
              </a:rPr>
              <a:t>“雁燕无心，太湖西畔随云去。”</a:t>
            </a:r>
            <a:endParaRPr lang="en-US" altLang="zh-CN" sz="2400" dirty="0">
              <a:latin typeface="KaiTi" charset="-122"/>
              <a:ea typeface="KaiTi" charset="-122"/>
              <a:cs typeface="KaiTi" charset="-122"/>
            </a:endParaRPr>
          </a:p>
          <a:p>
            <a:pPr indent="457200">
              <a:lnSpc>
                <a:spcPct val="150000"/>
              </a:lnSpc>
            </a:pP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</a:t>
            </a:r>
            <a:r>
              <a:rPr lang="zh-CN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反映</a:t>
            </a:r>
            <a:r>
              <a:rPr lang="zh-CN" altLang="en-US" sz="2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家国、时政</a:t>
            </a:r>
            <a:r>
              <a:rPr lang="zh-CN" altLang="en-US" sz="24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感慨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</a:t>
            </a:r>
            <a:r>
              <a:rPr lang="zh-CN" altLang="en-US" sz="24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凄清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。</a:t>
            </a:r>
            <a:r>
              <a:rPr lang="zh-CN" altLang="zh-CN" sz="2400" dirty="0" smtClean="0">
                <a:latin typeface="KaiTi" charset="-122"/>
                <a:ea typeface="KaiTi" charset="-122"/>
                <a:cs typeface="KaiTi" charset="-122"/>
              </a:rPr>
              <a:t>如</a:t>
            </a:r>
            <a:r>
              <a:rPr lang="zh-CN" altLang="zh-CN" sz="2400" dirty="0">
                <a:latin typeface="KaiTi" charset="-122"/>
                <a:ea typeface="KaiTi" charset="-122"/>
                <a:cs typeface="KaiTi" charset="-122"/>
              </a:rPr>
              <a:t>《扬州慢》</a:t>
            </a:r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。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807244" y="400343"/>
            <a:ext cx="5533697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 smtClean="0"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微软雅黑" panose="020B0503020204020204" pitchFamily="34" charset="-122"/>
                <a:sym typeface="+mn-ea"/>
              </a:rPr>
              <a:t>第一节   白石词</a:t>
            </a:r>
            <a:r>
              <a:rPr lang="zh-CN" altLang="en-US" sz="3200" b="1" dirty="0" smtClean="0"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微软雅黑" panose="020B0503020204020204" pitchFamily="34" charset="-122"/>
              </a:rPr>
              <a:t>  </a:t>
            </a:r>
          </a:p>
        </p:txBody>
      </p:sp>
      <p:graphicFrame>
        <p:nvGraphicFramePr>
          <p:cNvPr id="9" name="图示 8"/>
          <p:cNvGraphicFramePr/>
          <p:nvPr/>
        </p:nvGraphicFramePr>
        <p:xfrm>
          <a:off x="6932747" y="-448925"/>
          <a:ext cx="5564053" cy="30606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0" name="Picture 2" descr="https://ss3.bdstatic.com/70cFv8Sh_Q1YnxGkpoWK1HF6hhy/it/u=2345908041,3184064548&amp;fm=26&amp;gp=0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1" y="2611735"/>
            <a:ext cx="1977658" cy="2583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0" y="0"/>
            <a:ext cx="23775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>
                <a:solidFill>
                  <a:schemeClr val="bg1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8.1.1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一、白石词的情思内涵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0" y="272514"/>
            <a:ext cx="4305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8.1.2  </a:t>
            </a:r>
            <a:r>
              <a:rPr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白石词的艺术成就及贡献</a:t>
            </a:r>
          </a:p>
        </p:txBody>
      </p:sp>
    </p:spTree>
    <p:extLst>
      <p:ext uri="{BB962C8B-B14F-4D97-AF65-F5344CB8AC3E}">
        <p14:creationId xmlns:p14="http://schemas.microsoft.com/office/powerpoint/2010/main" val="767271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745288" y="1300135"/>
            <a:ext cx="11447591" cy="43765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四、</a:t>
            </a:r>
            <a:r>
              <a:rPr lang="zh-CN" altLang="zh-CN" sz="24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白石词</a:t>
            </a:r>
            <a:r>
              <a:rPr lang="zh-CN" altLang="zh-CN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的艺术</a:t>
            </a:r>
            <a:r>
              <a:rPr lang="zh-CN" altLang="zh-CN" sz="24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成就</a:t>
            </a:r>
            <a:r>
              <a:rPr lang="zh-CN" altLang="en-US" sz="2400" b="1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［简答答法］</a:t>
            </a:r>
            <a:endParaRPr lang="en-US" altLang="zh-CN" sz="2400" b="1" dirty="0" smtClean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）</a:t>
            </a:r>
            <a:r>
              <a:rPr lang="zh-CN" altLang="en-US" sz="24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清幽空灵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的意境</a:t>
            </a:r>
            <a:r>
              <a:rPr lang="zh-CN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。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zh-CN" sz="2400" dirty="0" smtClean="0"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pitchFamily="34" charset="-122"/>
              </a:rPr>
              <a:t>如《暗香》</a:t>
            </a:r>
            <a:r>
              <a:rPr lang="zh-CN" altLang="en-US" sz="2400" dirty="0" smtClean="0"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pitchFamily="34" charset="-122"/>
              </a:rPr>
              <a:t>“旧时月色，算几番照我，梅边吹笛，唤起玉人，不管清寒与攀摘。”  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（</a:t>
            </a: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2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）</a:t>
            </a:r>
            <a:r>
              <a:rPr lang="zh-CN" altLang="en-US" sz="24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虚字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的使用</a:t>
            </a:r>
            <a:r>
              <a:rPr lang="zh-CN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。</a:t>
            </a:r>
            <a:r>
              <a:rPr lang="zh-CN" altLang="zh-CN" sz="2400" dirty="0"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pitchFamily="34" charset="-122"/>
              </a:rPr>
              <a:t>如《疏影</a:t>
            </a:r>
            <a:r>
              <a:rPr lang="zh-CN" altLang="zh-CN" sz="2400" dirty="0" smtClean="0"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pitchFamily="34" charset="-122"/>
              </a:rPr>
              <a:t>》</a:t>
            </a:r>
            <a:r>
              <a:rPr lang="zh-CN" altLang="en-US" sz="2400" dirty="0" smtClean="0"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pitchFamily="34" charset="-122"/>
              </a:rPr>
              <a:t>“昭君不惯胡沙远，但暗忆、江南江北”</a:t>
            </a:r>
            <a:endParaRPr lang="en-US" altLang="zh-CN" sz="2400" dirty="0">
              <a:latin typeface="楷体" panose="02010609060101010101" pitchFamily="49" charset="-122"/>
              <a:ea typeface="楷体" panose="02010609060101010101" pitchFamily="49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）以</a:t>
            </a:r>
            <a:r>
              <a:rPr lang="zh-CN" altLang="en-US" sz="24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健笔写柔情</a:t>
            </a:r>
            <a:r>
              <a:rPr lang="zh-CN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</a:t>
            </a:r>
            <a:r>
              <a:rPr lang="zh-CN" altLang="zh-CN" sz="2400" dirty="0">
                <a:latin typeface="Microsoft YaHei" charset="-122"/>
                <a:ea typeface="Microsoft YaHei" charset="-122"/>
                <a:cs typeface="Microsoft YaHei" charset="-122"/>
              </a:rPr>
              <a:t>褪尽铅华，更见清刚</a:t>
            </a:r>
            <a:r>
              <a:rPr lang="zh-CN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。</a:t>
            </a:r>
            <a:endParaRPr lang="en-US" altLang="zh-CN" sz="2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zh-CN" altLang="zh-CN" sz="2400" dirty="0" smtClean="0"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pitchFamily="34" charset="-122"/>
              </a:rPr>
              <a:t>如</a:t>
            </a:r>
            <a:r>
              <a:rPr lang="zh-CN" altLang="zh-CN" sz="2400" dirty="0"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pitchFamily="34" charset="-122"/>
              </a:rPr>
              <a:t>《长亭怨慢》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pitchFamily="34" charset="-122"/>
              </a:rPr>
              <a:t>“树若有情时，不会得、青青如此。</a:t>
            </a:r>
            <a:r>
              <a:rPr lang="zh-CN" altLang="en-US" sz="2400" dirty="0" smtClean="0"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pitchFamily="34" charset="-122"/>
              </a:rPr>
              <a:t>”</a:t>
            </a:r>
            <a:endParaRPr lang="en-US" altLang="zh-CN" sz="2400" dirty="0">
              <a:latin typeface="楷体" panose="02010609060101010101" pitchFamily="49" charset="-122"/>
              <a:ea typeface="楷体" panose="02010609060101010101" pitchFamily="49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4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）精通</a:t>
            </a:r>
            <a:r>
              <a:rPr lang="zh-CN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音律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（雅乐和俗乐）</a:t>
            </a:r>
            <a:r>
              <a:rPr lang="zh-CN" altLang="en-US" sz="24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</a:t>
            </a:r>
            <a:r>
              <a:rPr lang="zh-CN" altLang="zh-CN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以</a:t>
            </a:r>
            <a:r>
              <a:rPr lang="zh-CN" altLang="zh-CN" sz="2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雅乐注入词</a:t>
            </a:r>
            <a:r>
              <a:rPr lang="zh-CN" altLang="zh-CN" sz="24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体</a:t>
            </a:r>
            <a:r>
              <a:rPr lang="zh-CN" altLang="en-US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。</a:t>
            </a:r>
            <a:endParaRPr lang="zh-CN" altLang="en-US" sz="20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endParaRPr lang="zh-CN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0" name="TextBox 1"/>
          <p:cNvSpPr txBox="1"/>
          <p:nvPr/>
        </p:nvSpPr>
        <p:spPr>
          <a:xfrm>
            <a:off x="935387" y="384849"/>
            <a:ext cx="5533697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 smtClean="0"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微软雅黑" panose="020B0503020204020204" pitchFamily="34" charset="-122"/>
                <a:sym typeface="+mn-ea"/>
              </a:rPr>
              <a:t>第一节   白石词</a:t>
            </a:r>
            <a:r>
              <a:rPr lang="zh-CN" altLang="en-US" sz="2400" b="1" dirty="0" smtClean="0"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微软雅黑" panose="020B0503020204020204" pitchFamily="34" charset="-122"/>
              </a:rPr>
              <a:t>  </a:t>
            </a:r>
            <a:endParaRPr lang="zh-CN" altLang="en-US" sz="2400" b="1" dirty="0">
              <a:latin typeface="方正清刻本悦宋简体" panose="02000000000000000000" pitchFamily="2" charset="-122"/>
              <a:ea typeface="方正清刻本悦宋简体" panose="02000000000000000000" pitchFamily="2" charset="-122"/>
              <a:cs typeface="微软雅黑" panose="020B0503020204020204" pitchFamily="34" charset="-122"/>
            </a:endParaRPr>
          </a:p>
        </p:txBody>
      </p:sp>
      <p:graphicFrame>
        <p:nvGraphicFramePr>
          <p:cNvPr id="6" name="图示 5"/>
          <p:cNvGraphicFramePr/>
          <p:nvPr/>
        </p:nvGraphicFramePr>
        <p:xfrm>
          <a:off x="6932747" y="-448925"/>
          <a:ext cx="5564053" cy="30606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文本框 3"/>
          <p:cNvSpPr txBox="1"/>
          <p:nvPr/>
        </p:nvSpPr>
        <p:spPr>
          <a:xfrm>
            <a:off x="0" y="272514"/>
            <a:ext cx="4305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8.1.2  </a:t>
            </a:r>
            <a:r>
              <a:rPr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白石词的艺术成就及贡献</a:t>
            </a:r>
          </a:p>
        </p:txBody>
      </p:sp>
      <p:sp>
        <p:nvSpPr>
          <p:cNvPr id="8" name="矩形 7"/>
          <p:cNvSpPr/>
          <p:nvPr/>
        </p:nvSpPr>
        <p:spPr>
          <a:xfrm>
            <a:off x="0" y="0"/>
            <a:ext cx="23775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>
                <a:solidFill>
                  <a:schemeClr val="bg1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8.1.1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一、白石词的情思内涵</a:t>
            </a:r>
          </a:p>
        </p:txBody>
      </p:sp>
    </p:spTree>
    <p:extLst>
      <p:ext uri="{BB962C8B-B14F-4D97-AF65-F5344CB8AC3E}">
        <p14:creationId xmlns:p14="http://schemas.microsoft.com/office/powerpoint/2010/main" val="40145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935387" y="1042649"/>
            <a:ext cx="11116913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四、</a:t>
            </a:r>
            <a:r>
              <a:rPr lang="zh-CN" altLang="zh-CN" sz="24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白石词</a:t>
            </a:r>
            <a:r>
              <a:rPr lang="zh-CN" altLang="zh-CN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的艺术</a:t>
            </a:r>
            <a:r>
              <a:rPr lang="zh-CN" altLang="zh-CN" sz="24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成就</a:t>
            </a:r>
            <a:r>
              <a:rPr lang="zh-CN" altLang="en-US" sz="2400" b="1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［论述答法］</a:t>
            </a:r>
            <a:endParaRPr lang="en-US" altLang="zh-CN" sz="2400" b="1" dirty="0" smtClean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/>
              <a:t>（</a:t>
            </a:r>
            <a:r>
              <a:rPr lang="en-US" altLang="zh-CN" sz="2400" dirty="0" smtClean="0"/>
              <a:t>1</a:t>
            </a:r>
            <a:r>
              <a:rPr lang="zh-CN" altLang="en-US" sz="2400" dirty="0" smtClean="0"/>
              <a:t>）</a:t>
            </a:r>
            <a:r>
              <a:rPr lang="zh-CN" altLang="en-US" sz="2400" dirty="0" smtClean="0">
                <a:solidFill>
                  <a:srgbClr val="C00000"/>
                </a:solidFill>
              </a:rPr>
              <a:t>清空</a:t>
            </a:r>
            <a:r>
              <a:rPr lang="zh-CN" altLang="en-US" sz="2400" dirty="0">
                <a:solidFill>
                  <a:srgbClr val="C00000"/>
                </a:solidFill>
              </a:rPr>
              <a:t>、骚雅</a:t>
            </a:r>
            <a:r>
              <a:rPr lang="zh-CN" altLang="en-US" sz="2400" dirty="0"/>
              <a:t>是白石词独特风格的代称</a:t>
            </a:r>
            <a:r>
              <a:rPr lang="zh-CN" altLang="en-US" sz="2400" dirty="0" smtClean="0"/>
              <a:t>。</a:t>
            </a:r>
            <a:endParaRPr lang="en-US" altLang="zh-CN" sz="2400" dirty="0" smtClean="0"/>
          </a:p>
          <a:p>
            <a:r>
              <a:rPr lang="zh-CN" altLang="en-US" sz="2400" dirty="0" smtClean="0"/>
              <a:t> </a:t>
            </a:r>
            <a:r>
              <a:rPr lang="zh-CN" altLang="en-US" sz="2400" dirty="0" smtClean="0">
                <a:latin typeface="KaiTi" charset="-122"/>
                <a:ea typeface="KaiTi" charset="-122"/>
                <a:cs typeface="KaiTi" charset="-122"/>
              </a:rPr>
              <a:t>清空</a:t>
            </a:r>
            <a:r>
              <a:rPr lang="zh-CN" altLang="en-US" sz="2400" dirty="0">
                <a:latin typeface="KaiTi" charset="-122"/>
                <a:ea typeface="KaiTi" charset="-122"/>
                <a:cs typeface="KaiTi" charset="-122"/>
              </a:rPr>
              <a:t>与质实</a:t>
            </a:r>
            <a:r>
              <a:rPr lang="zh-CN" altLang="en-US" sz="2400" dirty="0" smtClean="0">
                <a:latin typeface="KaiTi" charset="-122"/>
                <a:ea typeface="KaiTi" charset="-122"/>
                <a:cs typeface="KaiTi" charset="-122"/>
              </a:rPr>
              <a:t>相对，清幽</a:t>
            </a:r>
            <a:r>
              <a:rPr lang="zh-CN" altLang="en-US" sz="2400" dirty="0">
                <a:latin typeface="KaiTi" charset="-122"/>
                <a:ea typeface="KaiTi" charset="-122"/>
                <a:cs typeface="KaiTi" charset="-122"/>
              </a:rPr>
              <a:t>空灵的意境。如</a:t>
            </a:r>
            <a:r>
              <a:rPr lang="en-US" altLang="zh-CN" sz="2400" dirty="0">
                <a:latin typeface="KaiTi" charset="-122"/>
                <a:ea typeface="KaiTi" charset="-122"/>
                <a:cs typeface="KaiTi" charset="-122"/>
              </a:rPr>
              <a:t>《</a:t>
            </a:r>
            <a:r>
              <a:rPr lang="zh-CN" altLang="en-US" sz="2400" dirty="0">
                <a:latin typeface="KaiTi" charset="-122"/>
                <a:ea typeface="KaiTi" charset="-122"/>
                <a:cs typeface="KaiTi" charset="-122"/>
              </a:rPr>
              <a:t>暗香</a:t>
            </a:r>
            <a:r>
              <a:rPr lang="en-US" altLang="zh-CN" sz="2400" dirty="0" smtClean="0">
                <a:latin typeface="KaiTi" charset="-122"/>
                <a:ea typeface="KaiTi" charset="-122"/>
                <a:cs typeface="KaiTi" charset="-122"/>
              </a:rPr>
              <a:t>》</a:t>
            </a:r>
            <a:r>
              <a:rPr lang="zh-CN" altLang="en-US" sz="2400" dirty="0" smtClean="0">
                <a:latin typeface="KaiTi" charset="-122"/>
                <a:ea typeface="KaiTi" charset="-122"/>
                <a:cs typeface="KaiTi" charset="-122"/>
              </a:rPr>
              <a:t>多</a:t>
            </a:r>
            <a:r>
              <a:rPr lang="zh-CN" altLang="en-US" sz="2400" dirty="0">
                <a:latin typeface="KaiTi" charset="-122"/>
                <a:ea typeface="KaiTi" charset="-122"/>
                <a:cs typeface="KaiTi" charset="-122"/>
              </a:rPr>
              <a:t>用素洁的意象，</a:t>
            </a:r>
            <a:r>
              <a:rPr lang="zh-CN" altLang="en-US" sz="2400" dirty="0" smtClean="0">
                <a:latin typeface="KaiTi" charset="-122"/>
                <a:ea typeface="KaiTi" charset="-122"/>
                <a:cs typeface="KaiTi" charset="-122"/>
              </a:rPr>
              <a:t>营造清疏</a:t>
            </a:r>
            <a:r>
              <a:rPr lang="zh-CN" altLang="en-US" sz="2400" dirty="0">
                <a:latin typeface="KaiTi" charset="-122"/>
                <a:ea typeface="KaiTi" charset="-122"/>
                <a:cs typeface="KaiTi" charset="-122"/>
              </a:rPr>
              <a:t>高旷的境界。</a:t>
            </a:r>
            <a:r>
              <a:rPr lang="zh-CN" altLang="en-US" sz="2400" dirty="0"/>
              <a:t> </a:t>
            </a:r>
          </a:p>
          <a:p>
            <a:r>
              <a:rPr lang="zh-CN" altLang="en-US" sz="2400" dirty="0" smtClean="0"/>
              <a:t>（</a:t>
            </a:r>
            <a:r>
              <a:rPr lang="en-US" altLang="zh-CN" sz="2400" dirty="0" smtClean="0"/>
              <a:t>2</a:t>
            </a:r>
            <a:r>
              <a:rPr lang="zh-CN" altLang="en-US" sz="2400" dirty="0" smtClean="0"/>
              <a:t>）</a:t>
            </a:r>
            <a:r>
              <a:rPr lang="zh-CN" altLang="en-US" sz="2400" dirty="0" smtClean="0">
                <a:solidFill>
                  <a:srgbClr val="C00000"/>
                </a:solidFill>
              </a:rPr>
              <a:t>虚字</a:t>
            </a:r>
            <a:r>
              <a:rPr lang="zh-CN" altLang="en-US" sz="2400" dirty="0">
                <a:solidFill>
                  <a:srgbClr val="C00000"/>
                </a:solidFill>
              </a:rPr>
              <a:t>的使用</a:t>
            </a:r>
            <a:r>
              <a:rPr lang="zh-CN" altLang="en-US" sz="2400" dirty="0"/>
              <a:t>。</a:t>
            </a:r>
            <a:r>
              <a:rPr lang="zh-CN" altLang="en-US" sz="2400" dirty="0">
                <a:latin typeface="KaiTi" charset="-122"/>
                <a:ea typeface="KaiTi" charset="-122"/>
                <a:cs typeface="KaiTi" charset="-122"/>
              </a:rPr>
              <a:t>虚字能使语意转折灵活，流走自如，而又传神入微，且能避免平铺直叙的缺点。如</a:t>
            </a:r>
            <a:r>
              <a:rPr lang="en-US" altLang="zh-CN" sz="2400" dirty="0">
                <a:latin typeface="KaiTi" charset="-122"/>
                <a:ea typeface="KaiTi" charset="-122"/>
                <a:cs typeface="KaiTi" charset="-122"/>
              </a:rPr>
              <a:t>《</a:t>
            </a:r>
            <a:r>
              <a:rPr lang="zh-CN" altLang="en-US" sz="2400" dirty="0">
                <a:latin typeface="KaiTi" charset="-122"/>
                <a:ea typeface="KaiTi" charset="-122"/>
                <a:cs typeface="KaiTi" charset="-122"/>
              </a:rPr>
              <a:t>疏影</a:t>
            </a:r>
            <a:r>
              <a:rPr lang="en-US" altLang="zh-CN" sz="2400" dirty="0">
                <a:latin typeface="KaiTi" charset="-122"/>
                <a:ea typeface="KaiTi" charset="-122"/>
                <a:cs typeface="KaiTi" charset="-122"/>
              </a:rPr>
              <a:t>》</a:t>
            </a:r>
            <a:r>
              <a:rPr lang="zh-CN" altLang="en-US" sz="2400" dirty="0">
                <a:latin typeface="KaiTi" charset="-122"/>
                <a:ea typeface="KaiTi" charset="-122"/>
                <a:cs typeface="KaiTi" charset="-122"/>
              </a:rPr>
              <a:t>。</a:t>
            </a:r>
            <a:r>
              <a:rPr lang="zh-CN" altLang="en-US" sz="2400" dirty="0"/>
              <a:t/>
            </a:r>
            <a:br>
              <a:rPr lang="zh-CN" altLang="en-US" sz="2400" dirty="0"/>
            </a:br>
            <a:r>
              <a:rPr lang="zh-CN" altLang="en-US" sz="2400" dirty="0" smtClean="0"/>
              <a:t>（</a:t>
            </a:r>
            <a:r>
              <a:rPr lang="en-US" altLang="zh-CN" sz="2400" dirty="0" smtClean="0"/>
              <a:t>3</a:t>
            </a:r>
            <a:r>
              <a:rPr lang="zh-CN" altLang="en-US" sz="2400" dirty="0" smtClean="0"/>
              <a:t>）独特</a:t>
            </a:r>
            <a:r>
              <a:rPr lang="zh-CN" altLang="en-US" sz="2400" dirty="0"/>
              <a:t>的笔法。</a:t>
            </a:r>
            <a:r>
              <a:rPr lang="zh-CN" altLang="en-US" sz="2400" dirty="0">
                <a:latin typeface="KaiTi" charset="-122"/>
                <a:ea typeface="KaiTi" charset="-122"/>
                <a:cs typeface="KaiTi" charset="-122"/>
              </a:rPr>
              <a:t>秦观以柔笔写柔情，姜夔则以健笔写柔情，并且褪尽铅华，更见清刚</a:t>
            </a:r>
            <a:r>
              <a:rPr lang="zh-CN" altLang="en-US" sz="2400" dirty="0" smtClean="0">
                <a:latin typeface="KaiTi" charset="-122"/>
                <a:ea typeface="KaiTi" charset="-122"/>
                <a:cs typeface="KaiTi" charset="-122"/>
              </a:rPr>
              <a:t>。如</a:t>
            </a:r>
            <a:r>
              <a:rPr lang="en-US" altLang="zh-CN" sz="2400" dirty="0" smtClean="0">
                <a:latin typeface="KaiTi" charset="-122"/>
                <a:ea typeface="KaiTi" charset="-122"/>
                <a:cs typeface="KaiTi" charset="-122"/>
              </a:rPr>
              <a:t>《</a:t>
            </a:r>
            <a:r>
              <a:rPr lang="zh-CN" altLang="en-US" sz="2400" dirty="0" smtClean="0">
                <a:latin typeface="KaiTi" charset="-122"/>
                <a:ea typeface="KaiTi" charset="-122"/>
                <a:cs typeface="KaiTi" charset="-122"/>
              </a:rPr>
              <a:t>长亭怨慢</a:t>
            </a:r>
            <a:r>
              <a:rPr lang="en-US" altLang="zh-CN" sz="2400" dirty="0" smtClean="0">
                <a:latin typeface="KaiTi" charset="-122"/>
                <a:ea typeface="KaiTi" charset="-122"/>
                <a:cs typeface="KaiTi" charset="-122"/>
              </a:rPr>
              <a:t>》</a:t>
            </a:r>
            <a:r>
              <a:rPr lang="zh-CN" altLang="en-US" sz="2400" dirty="0" smtClean="0">
                <a:latin typeface="KaiTi" charset="-122"/>
                <a:ea typeface="KaiTi" charset="-122"/>
                <a:cs typeface="KaiTi" charset="-122"/>
              </a:rPr>
              <a:t>。</a:t>
            </a:r>
            <a:r>
              <a:rPr lang="zh-CN" altLang="en-US" sz="2400" dirty="0" smtClean="0"/>
              <a:t/>
            </a:r>
            <a:br>
              <a:rPr lang="zh-CN" altLang="en-US" sz="2400" dirty="0" smtClean="0"/>
            </a:br>
            <a:r>
              <a:rPr lang="zh-CN" altLang="en-US" sz="2400" dirty="0" smtClean="0"/>
              <a:t>（</a:t>
            </a:r>
            <a:r>
              <a:rPr lang="en-US" altLang="zh-CN" sz="2400" dirty="0" smtClean="0"/>
              <a:t>4</a:t>
            </a:r>
            <a:r>
              <a:rPr lang="zh-CN" altLang="en-US" sz="2400" dirty="0" smtClean="0"/>
              <a:t>）白石词</a:t>
            </a:r>
            <a:r>
              <a:rPr lang="zh-CN" altLang="en-US" sz="2400" dirty="0" smtClean="0">
                <a:solidFill>
                  <a:srgbClr val="C00000"/>
                </a:solidFill>
              </a:rPr>
              <a:t>音律精严</a:t>
            </a:r>
            <a:r>
              <a:rPr lang="zh-CN" altLang="en-US" sz="2400" dirty="0"/>
              <a:t>，词中求雅。姜夔以雅乐注入词体。 </a:t>
            </a:r>
            <a:br>
              <a:rPr lang="zh-CN" altLang="en-US" sz="2400" dirty="0"/>
            </a:br>
            <a:r>
              <a:rPr lang="zh-CN" altLang="en-US" sz="2400" dirty="0" smtClean="0"/>
              <a:t>（</a:t>
            </a:r>
            <a:r>
              <a:rPr lang="en-US" altLang="zh-CN" sz="2400" dirty="0" smtClean="0"/>
              <a:t>5</a:t>
            </a:r>
            <a:r>
              <a:rPr lang="zh-CN" altLang="en-US" sz="2400" dirty="0" smtClean="0"/>
              <a:t>）</a:t>
            </a:r>
            <a:r>
              <a:rPr lang="zh-CN" altLang="en-US" sz="2400" dirty="0" smtClean="0">
                <a:solidFill>
                  <a:srgbClr val="C00000"/>
                </a:solidFill>
              </a:rPr>
              <a:t>以</a:t>
            </a:r>
            <a:r>
              <a:rPr lang="zh-CN" altLang="en-US" sz="2400" dirty="0">
                <a:solidFill>
                  <a:srgbClr val="C00000"/>
                </a:solidFill>
              </a:rPr>
              <a:t>雅乐</a:t>
            </a:r>
            <a:r>
              <a:rPr lang="zh-CN" altLang="en-US" sz="2400" dirty="0" smtClean="0">
                <a:solidFill>
                  <a:srgbClr val="C00000"/>
                </a:solidFill>
              </a:rPr>
              <a:t>注入词体</a:t>
            </a:r>
            <a:r>
              <a:rPr lang="zh-CN" altLang="en-US" sz="2400" dirty="0" smtClean="0"/>
              <a:t>。</a:t>
            </a:r>
            <a:endParaRPr lang="en-US" altLang="zh-CN" sz="2400" dirty="0" smtClean="0"/>
          </a:p>
          <a:p>
            <a:r>
              <a:rPr lang="zh-CN" altLang="en-US" sz="2400" dirty="0" smtClean="0">
                <a:latin typeface="KaiTi" charset="-122"/>
                <a:ea typeface="KaiTi" charset="-122"/>
                <a:cs typeface="KaiTi" charset="-122"/>
              </a:rPr>
              <a:t>以</a:t>
            </a:r>
            <a:r>
              <a:rPr lang="zh-CN" altLang="en-US" sz="2400" dirty="0">
                <a:latin typeface="KaiTi" charset="-122"/>
                <a:ea typeface="KaiTi" charset="-122"/>
                <a:cs typeface="KaiTi" charset="-122"/>
              </a:rPr>
              <a:t>古乐府入词，以古乐的雅音来革除“今曲”的淫靡；以唐法曲音乐注入词中，使“清”、“雅”、“淡”的风格代替胡乐的浓艳急促。音乐的清雅为词的清雅提供了基础，白石又在词的性情、意境中融入清拔绝俗的诗性韵味。</a:t>
            </a:r>
          </a:p>
          <a:p>
            <a:endParaRPr lang="zh-CN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0" name="TextBox 1"/>
          <p:cNvSpPr txBox="1"/>
          <p:nvPr/>
        </p:nvSpPr>
        <p:spPr>
          <a:xfrm>
            <a:off x="935387" y="384849"/>
            <a:ext cx="5533697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 smtClean="0"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微软雅黑" panose="020B0503020204020204" pitchFamily="34" charset="-122"/>
                <a:sym typeface="+mn-ea"/>
              </a:rPr>
              <a:t>第一节   白石词</a:t>
            </a:r>
            <a:r>
              <a:rPr lang="zh-CN" altLang="en-US" sz="2400" b="1" dirty="0" smtClean="0"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微软雅黑" panose="020B0503020204020204" pitchFamily="34" charset="-122"/>
              </a:rPr>
              <a:t>  </a:t>
            </a:r>
            <a:endParaRPr lang="zh-CN" altLang="en-US" sz="2400" b="1" dirty="0">
              <a:latin typeface="方正清刻本悦宋简体" panose="02000000000000000000" pitchFamily="2" charset="-122"/>
              <a:ea typeface="方正清刻本悦宋简体" panose="02000000000000000000" pitchFamily="2" charset="-122"/>
              <a:cs typeface="微软雅黑" panose="020B0503020204020204" pitchFamily="34" charset="-122"/>
            </a:endParaRPr>
          </a:p>
        </p:txBody>
      </p:sp>
      <p:graphicFrame>
        <p:nvGraphicFramePr>
          <p:cNvPr id="6" name="图示 5"/>
          <p:cNvGraphicFramePr/>
          <p:nvPr/>
        </p:nvGraphicFramePr>
        <p:xfrm>
          <a:off x="6932747" y="-448925"/>
          <a:ext cx="5564053" cy="30606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文本框 3"/>
          <p:cNvSpPr txBox="1"/>
          <p:nvPr/>
        </p:nvSpPr>
        <p:spPr>
          <a:xfrm>
            <a:off x="0" y="272514"/>
            <a:ext cx="4305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8.1.2  </a:t>
            </a:r>
            <a:r>
              <a:rPr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白石词的艺术成就及贡献</a:t>
            </a:r>
          </a:p>
        </p:txBody>
      </p:sp>
      <p:sp>
        <p:nvSpPr>
          <p:cNvPr id="8" name="矩形 7"/>
          <p:cNvSpPr/>
          <p:nvPr/>
        </p:nvSpPr>
        <p:spPr>
          <a:xfrm>
            <a:off x="0" y="0"/>
            <a:ext cx="23775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>
                <a:solidFill>
                  <a:schemeClr val="bg1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8.1.1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一、白石词的情思内涵</a:t>
            </a:r>
          </a:p>
        </p:txBody>
      </p:sp>
    </p:spTree>
    <p:extLst>
      <p:ext uri="{BB962C8B-B14F-4D97-AF65-F5344CB8AC3E}">
        <p14:creationId xmlns:p14="http://schemas.microsoft.com/office/powerpoint/2010/main" val="2043341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745288" y="1300135"/>
            <a:ext cx="11447591" cy="38964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四、</a:t>
            </a:r>
            <a:r>
              <a:rPr lang="zh-CN" altLang="zh-CN" sz="24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白石词</a:t>
            </a:r>
            <a:r>
              <a:rPr lang="zh-CN" altLang="zh-CN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的艺术</a:t>
            </a:r>
            <a:r>
              <a:rPr lang="zh-CN" altLang="zh-CN" sz="24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成就</a:t>
            </a:r>
            <a:r>
              <a:rPr lang="zh-CN" altLang="en-US" sz="2400" b="1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［选择／简答］</a:t>
            </a:r>
            <a:endParaRPr lang="en-US" altLang="zh-CN" sz="2400" b="1" dirty="0" smtClean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/>
              <a:t>（</a:t>
            </a:r>
            <a:r>
              <a:rPr lang="en-US" altLang="zh-CN" sz="2400" dirty="0"/>
              <a:t>1</a:t>
            </a:r>
            <a:r>
              <a:rPr lang="zh-CN" altLang="en-US" sz="2400" dirty="0" smtClean="0"/>
              <a:t>）词风</a:t>
            </a:r>
            <a:r>
              <a:rPr lang="zh-CN" altLang="en-US" sz="2400" b="1" dirty="0" smtClean="0">
                <a:solidFill>
                  <a:srgbClr val="C00000"/>
                </a:solidFill>
              </a:rPr>
              <a:t>“</a:t>
            </a:r>
            <a:r>
              <a:rPr lang="zh-CN" altLang="en-US" sz="2400" b="1" dirty="0">
                <a:solidFill>
                  <a:srgbClr val="C00000"/>
                </a:solidFill>
              </a:rPr>
              <a:t>清空”、“骚雅”</a:t>
            </a:r>
            <a:r>
              <a:rPr lang="zh-CN" altLang="en-US" sz="2400" dirty="0"/>
              <a:t>可概括为“清雅”</a:t>
            </a:r>
            <a:r>
              <a:rPr lang="zh-CN" altLang="en-US" sz="2400" dirty="0" smtClean="0"/>
              <a:t>。</a:t>
            </a:r>
            <a:endParaRPr lang="en-US" altLang="zh-CN" sz="2400" dirty="0" smtClean="0"/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KaiTi" charset="-122"/>
                <a:ea typeface="KaiTi" charset="-122"/>
                <a:cs typeface="KaiTi" charset="-122"/>
              </a:rPr>
              <a:t>清指</a:t>
            </a:r>
            <a:r>
              <a:rPr lang="zh-CN" altLang="en-US" sz="2400" dirty="0">
                <a:latin typeface="KaiTi" charset="-122"/>
                <a:ea typeface="KaiTi" charset="-122"/>
                <a:cs typeface="KaiTi" charset="-122"/>
              </a:rPr>
              <a:t>清空、清虚、清幽、清刚、清劲；雅指骚雅、古雅、高雅、醇雅。 </a:t>
            </a:r>
            <a:r>
              <a:rPr lang="zh-CN" altLang="en-US" sz="2400" dirty="0"/>
              <a:t/>
            </a:r>
            <a:br>
              <a:rPr lang="zh-CN" altLang="en-US" sz="2400" dirty="0"/>
            </a:br>
            <a:r>
              <a:rPr lang="zh-CN" altLang="en-US" sz="2400" dirty="0"/>
              <a:t>（</a:t>
            </a:r>
            <a:r>
              <a:rPr lang="en-US" altLang="zh-CN" sz="2400" dirty="0"/>
              <a:t>2</a:t>
            </a:r>
            <a:r>
              <a:rPr lang="zh-CN" altLang="en-US" sz="2400" dirty="0"/>
              <a:t>）词风“清空”。选择与“清”的情思相应的景象事物，取其神理而不着色相，呈现出“以清虚为体”而空灵淡远的风格特征。</a:t>
            </a:r>
            <a:br>
              <a:rPr lang="zh-CN" altLang="en-US" sz="2400" dirty="0"/>
            </a:br>
            <a:r>
              <a:rPr lang="zh-CN" altLang="en-US" sz="2400" dirty="0"/>
              <a:t>（</a:t>
            </a:r>
            <a:r>
              <a:rPr lang="en-US" altLang="zh-CN" sz="2400" dirty="0"/>
              <a:t>3</a:t>
            </a:r>
            <a:r>
              <a:rPr lang="zh-CN" altLang="en-US" sz="2400" dirty="0"/>
              <a:t>）具有“骚雅”的艺术特征。继承诗骚的比兴寄托传统，能寓意见志，有空灵意趣。以江西诗的瘦硬笔法入词，健笔写柔情，有清刚劲峭之气。</a:t>
            </a:r>
            <a:endParaRPr lang="zh-CN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0" name="TextBox 1"/>
          <p:cNvSpPr txBox="1"/>
          <p:nvPr/>
        </p:nvSpPr>
        <p:spPr>
          <a:xfrm>
            <a:off x="935387" y="384849"/>
            <a:ext cx="5533697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 smtClean="0"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微软雅黑" panose="020B0503020204020204" pitchFamily="34" charset="-122"/>
                <a:sym typeface="+mn-ea"/>
              </a:rPr>
              <a:t>第一节   白石词</a:t>
            </a:r>
            <a:r>
              <a:rPr lang="zh-CN" altLang="en-US" sz="2400" b="1" dirty="0" smtClean="0"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微软雅黑" panose="020B0503020204020204" pitchFamily="34" charset="-122"/>
              </a:rPr>
              <a:t>  </a:t>
            </a:r>
            <a:endParaRPr lang="zh-CN" altLang="en-US" sz="2400" b="1" dirty="0">
              <a:latin typeface="方正清刻本悦宋简体" panose="02000000000000000000" pitchFamily="2" charset="-122"/>
              <a:ea typeface="方正清刻本悦宋简体" panose="02000000000000000000" pitchFamily="2" charset="-122"/>
              <a:cs typeface="微软雅黑" panose="020B0503020204020204" pitchFamily="34" charset="-122"/>
            </a:endParaRPr>
          </a:p>
        </p:txBody>
      </p:sp>
      <p:graphicFrame>
        <p:nvGraphicFramePr>
          <p:cNvPr id="6" name="图示 5"/>
          <p:cNvGraphicFramePr/>
          <p:nvPr/>
        </p:nvGraphicFramePr>
        <p:xfrm>
          <a:off x="6932747" y="-448925"/>
          <a:ext cx="5564053" cy="30606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文本框 3"/>
          <p:cNvSpPr txBox="1"/>
          <p:nvPr/>
        </p:nvSpPr>
        <p:spPr>
          <a:xfrm>
            <a:off x="0" y="272514"/>
            <a:ext cx="4305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8.1.2  </a:t>
            </a:r>
            <a:r>
              <a:rPr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白石词的艺术成就及贡献</a:t>
            </a:r>
          </a:p>
        </p:txBody>
      </p:sp>
      <p:sp>
        <p:nvSpPr>
          <p:cNvPr id="8" name="矩形 7"/>
          <p:cNvSpPr/>
          <p:nvPr/>
        </p:nvSpPr>
        <p:spPr>
          <a:xfrm>
            <a:off x="0" y="0"/>
            <a:ext cx="23775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>
                <a:solidFill>
                  <a:schemeClr val="bg1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8.1.1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一、白石词的情思内涵</a:t>
            </a:r>
          </a:p>
        </p:txBody>
      </p:sp>
    </p:spTree>
    <p:extLst>
      <p:ext uri="{BB962C8B-B14F-4D97-AF65-F5344CB8AC3E}">
        <p14:creationId xmlns:p14="http://schemas.microsoft.com/office/powerpoint/2010/main" val="1782743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855039" y="1239921"/>
            <a:ext cx="11080288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五、</a:t>
            </a:r>
            <a:r>
              <a:rPr lang="zh-CN" altLang="zh-CN" sz="24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白石词</a:t>
            </a:r>
            <a:r>
              <a:rPr lang="zh-CN" altLang="en-US" sz="24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对词史</a:t>
            </a:r>
            <a:r>
              <a:rPr lang="zh-CN" altLang="zh-CN" sz="24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</a:t>
            </a:r>
            <a:r>
              <a:rPr lang="zh-CN" altLang="en-US" sz="24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贡献</a:t>
            </a:r>
            <a:r>
              <a:rPr lang="zh-CN" altLang="en-US" sz="2400" b="1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［简答／论述］</a:t>
            </a:r>
            <a:endParaRPr lang="zh-CN" altLang="zh-CN" sz="2400" dirty="0" smtClean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457200">
              <a:lnSpc>
                <a:spcPct val="150000"/>
              </a:lnSpc>
            </a:pPr>
            <a:r>
              <a:rPr lang="zh-CN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姜夔</a:t>
            </a:r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首创的</a:t>
            </a:r>
            <a:r>
              <a:rPr lang="zh-CN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清雅词风</a:t>
            </a:r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于</a:t>
            </a:r>
            <a:r>
              <a:rPr lang="zh-CN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婉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约</a:t>
            </a:r>
            <a:r>
              <a:rPr lang="zh-CN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</a:t>
            </a:r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豪放之外别立一宗，并蔚然成派，成为广为词家承认的</a:t>
            </a:r>
            <a:r>
              <a:rPr lang="zh-CN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“第三派”</a:t>
            </a:r>
            <a:r>
              <a:rPr lang="zh-CN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。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457200">
              <a:lnSpc>
                <a:spcPct val="130000"/>
              </a:lnSpc>
            </a:pPr>
            <a:r>
              <a:rPr lang="zh-CN" altLang="en-US" sz="2400" dirty="0" smtClean="0">
                <a:latin typeface="KaiTi" charset="-122"/>
                <a:ea typeface="KaiTi" charset="-122"/>
                <a:cs typeface="KaiTi" charset="-122"/>
              </a:rPr>
              <a:t>（</a:t>
            </a:r>
            <a:r>
              <a:rPr lang="en-US" altLang="zh-CN" sz="2400" dirty="0" smtClean="0">
                <a:latin typeface="KaiTi" charset="-122"/>
                <a:ea typeface="KaiTi" charset="-122"/>
                <a:cs typeface="KaiTi" charset="-122"/>
              </a:rPr>
              <a:t>1</a:t>
            </a:r>
            <a:r>
              <a:rPr lang="zh-CN" altLang="en-US" sz="2400" dirty="0" smtClean="0">
                <a:latin typeface="KaiTi" charset="-122"/>
                <a:ea typeface="KaiTi" charset="-122"/>
                <a:cs typeface="KaiTi" charset="-122"/>
              </a:rPr>
              <a:t>）</a:t>
            </a:r>
            <a:r>
              <a:rPr lang="zh-CN" altLang="en-US" sz="2400" b="1" dirty="0" smtClean="0">
                <a:solidFill>
                  <a:srgbClr val="C00000"/>
                </a:solidFill>
                <a:latin typeface="KaiTi" charset="-122"/>
                <a:ea typeface="KaiTi" charset="-122"/>
                <a:cs typeface="KaiTi" charset="-122"/>
              </a:rPr>
              <a:t>丰富</a:t>
            </a:r>
            <a:r>
              <a:rPr lang="zh-CN" altLang="en-US" sz="2400" b="1" dirty="0">
                <a:solidFill>
                  <a:srgbClr val="C00000"/>
                </a:solidFill>
                <a:latin typeface="KaiTi" charset="-122"/>
                <a:ea typeface="KaiTi" charset="-122"/>
                <a:cs typeface="KaiTi" charset="-122"/>
              </a:rPr>
              <a:t>了词体风格的内涵</a:t>
            </a:r>
            <a:r>
              <a:rPr lang="zh-CN" altLang="en-US" sz="2400" dirty="0" smtClean="0">
                <a:latin typeface="KaiTi" charset="-122"/>
                <a:ea typeface="KaiTi" charset="-122"/>
                <a:cs typeface="KaiTi" charset="-122"/>
              </a:rPr>
              <a:t>，使词能</a:t>
            </a:r>
            <a:r>
              <a:rPr lang="zh-CN" altLang="en-US" sz="2400" b="1" dirty="0" smtClean="0">
                <a:solidFill>
                  <a:srgbClr val="C00000"/>
                </a:solidFill>
                <a:latin typeface="KaiTi" charset="-122"/>
                <a:ea typeface="KaiTi" charset="-122"/>
                <a:cs typeface="KaiTi" charset="-122"/>
              </a:rPr>
              <a:t>与</a:t>
            </a:r>
            <a:r>
              <a:rPr lang="zh-CN" altLang="en-US" sz="2400" b="1" dirty="0">
                <a:solidFill>
                  <a:srgbClr val="C00000"/>
                </a:solidFill>
                <a:latin typeface="KaiTi" charset="-122"/>
                <a:ea typeface="KaiTi" charset="-122"/>
                <a:cs typeface="KaiTi" charset="-122"/>
              </a:rPr>
              <a:t>传统的诗文并列</a:t>
            </a:r>
            <a:r>
              <a:rPr lang="zh-CN" altLang="en-US" sz="2400" dirty="0">
                <a:latin typeface="KaiTi" charset="-122"/>
                <a:ea typeface="KaiTi" charset="-122"/>
                <a:cs typeface="KaiTi" charset="-122"/>
              </a:rPr>
              <a:t>比肩起了重要的作用</a:t>
            </a:r>
            <a:r>
              <a:rPr lang="zh-CN" altLang="en-US" sz="2400" dirty="0" smtClean="0">
                <a:latin typeface="KaiTi" charset="-122"/>
                <a:ea typeface="KaiTi" charset="-122"/>
                <a:cs typeface="KaiTi" charset="-122"/>
              </a:rPr>
              <a:t>。</a:t>
            </a:r>
            <a:endParaRPr lang="en-US" altLang="zh-CN" sz="2400" dirty="0" smtClean="0">
              <a:latin typeface="KaiTi" charset="-122"/>
              <a:ea typeface="KaiTi" charset="-122"/>
              <a:cs typeface="KaiTi" charset="-122"/>
            </a:endParaRPr>
          </a:p>
          <a:p>
            <a:pPr indent="457200">
              <a:lnSpc>
                <a:spcPct val="130000"/>
              </a:lnSpc>
            </a:pPr>
            <a:r>
              <a:rPr lang="zh-CN" altLang="en-US" sz="2400" dirty="0" smtClean="0">
                <a:latin typeface="KaiTi" charset="-122"/>
                <a:ea typeface="KaiTi" charset="-122"/>
                <a:cs typeface="KaiTi" charset="-122"/>
              </a:rPr>
              <a:t>（</a:t>
            </a:r>
            <a:r>
              <a:rPr lang="en-US" altLang="zh-CN" sz="2400" dirty="0" smtClean="0">
                <a:latin typeface="KaiTi" charset="-122"/>
                <a:ea typeface="KaiTi" charset="-122"/>
                <a:cs typeface="KaiTi" charset="-122"/>
              </a:rPr>
              <a:t>2</a:t>
            </a:r>
            <a:r>
              <a:rPr lang="zh-CN" altLang="en-US" sz="2400" dirty="0" smtClean="0">
                <a:latin typeface="KaiTi" charset="-122"/>
                <a:ea typeface="KaiTi" charset="-122"/>
                <a:cs typeface="KaiTi" charset="-122"/>
              </a:rPr>
              <a:t>）从花间词、南唐词、晏殊柳永周邦彦所</a:t>
            </a:r>
            <a:r>
              <a:rPr lang="zh-CN" altLang="en-US" sz="2400" dirty="0">
                <a:latin typeface="KaiTi" charset="-122"/>
                <a:ea typeface="KaiTi" charset="-122"/>
                <a:cs typeface="KaiTi" charset="-122"/>
              </a:rPr>
              <a:t>形成</a:t>
            </a:r>
            <a:r>
              <a:rPr lang="zh-CN" altLang="en-US" sz="2400" b="1" dirty="0">
                <a:solidFill>
                  <a:srgbClr val="C00000"/>
                </a:solidFill>
                <a:latin typeface="KaiTi" charset="-122"/>
                <a:ea typeface="KaiTi" charset="-122"/>
                <a:cs typeface="KaiTi" charset="-122"/>
              </a:rPr>
              <a:t>婉丽传统风格</a:t>
            </a:r>
            <a:r>
              <a:rPr lang="zh-CN" altLang="en-US" sz="2400" dirty="0">
                <a:latin typeface="KaiTi" charset="-122"/>
                <a:ea typeface="KaiTi" charset="-122"/>
                <a:cs typeface="KaiTi" charset="-122"/>
              </a:rPr>
              <a:t>中独立出来，是对词学的一大贡献。</a:t>
            </a:r>
            <a:endParaRPr lang="zh-CN" altLang="zh-CN" sz="2400" dirty="0">
              <a:latin typeface="KaiTi" charset="-122"/>
              <a:ea typeface="KaiTi" charset="-122"/>
              <a:cs typeface="KaiTi" charset="-122"/>
            </a:endParaRPr>
          </a:p>
          <a:p>
            <a:pPr indent="457200">
              <a:lnSpc>
                <a:spcPct val="130000"/>
              </a:lnSpc>
            </a:pPr>
            <a:r>
              <a:rPr lang="zh-CN" altLang="en-US" sz="2400" dirty="0" smtClean="0">
                <a:latin typeface="KaiTi" charset="-122"/>
                <a:ea typeface="KaiTi" charset="-122"/>
                <a:cs typeface="KaiTi" charset="-122"/>
              </a:rPr>
              <a:t>（</a:t>
            </a:r>
            <a:r>
              <a:rPr lang="en-US" altLang="zh-CN" sz="2400" dirty="0" smtClean="0">
                <a:latin typeface="KaiTi" charset="-122"/>
                <a:ea typeface="KaiTi" charset="-122"/>
                <a:cs typeface="KaiTi" charset="-122"/>
              </a:rPr>
              <a:t>3</a:t>
            </a:r>
            <a:r>
              <a:rPr lang="zh-CN" altLang="en-US" sz="2400" dirty="0" smtClean="0">
                <a:latin typeface="KaiTi" charset="-122"/>
                <a:ea typeface="KaiTi" charset="-122"/>
                <a:cs typeface="KaiTi" charset="-122"/>
              </a:rPr>
              <a:t>）清雅词出现促进了史达祖</a:t>
            </a:r>
            <a:r>
              <a:rPr lang="zh-CN" altLang="en-US" sz="2400" dirty="0">
                <a:latin typeface="KaiTi" charset="-122"/>
                <a:ea typeface="KaiTi" charset="-122"/>
                <a:cs typeface="KaiTi" charset="-122"/>
              </a:rPr>
              <a:t>、吴文英、</a:t>
            </a:r>
            <a:r>
              <a:rPr lang="zh-CN" altLang="en-US" sz="2400" dirty="0" smtClean="0">
                <a:latin typeface="KaiTi" charset="-122"/>
                <a:ea typeface="KaiTi" charset="-122"/>
                <a:cs typeface="KaiTi" charset="-122"/>
              </a:rPr>
              <a:t>张炎等</a:t>
            </a:r>
            <a:r>
              <a:rPr lang="zh-CN" altLang="en-US" sz="2400" dirty="0">
                <a:latin typeface="KaiTi" charset="-122"/>
                <a:ea typeface="KaiTi" charset="-122"/>
                <a:cs typeface="KaiTi" charset="-122"/>
              </a:rPr>
              <a:t>风格相同或相近的词人群的形成，标志着</a:t>
            </a:r>
            <a:r>
              <a:rPr lang="zh-CN" altLang="en-US" sz="2400" b="1" dirty="0">
                <a:solidFill>
                  <a:srgbClr val="C00000"/>
                </a:solidFill>
                <a:latin typeface="KaiTi" charset="-122"/>
                <a:ea typeface="KaiTi" charset="-122"/>
                <a:cs typeface="KaiTi" charset="-122"/>
              </a:rPr>
              <a:t>词学流派的形成</a:t>
            </a:r>
            <a:r>
              <a:rPr lang="zh-CN" altLang="en-US" sz="2400" dirty="0">
                <a:latin typeface="KaiTi" charset="-122"/>
                <a:ea typeface="KaiTi" charset="-122"/>
                <a:cs typeface="KaiTi" charset="-122"/>
              </a:rPr>
              <a:t>，同时也标志着</a:t>
            </a:r>
            <a:r>
              <a:rPr lang="zh-CN" altLang="en-US" sz="2400" dirty="0">
                <a:solidFill>
                  <a:srgbClr val="C00000"/>
                </a:solidFill>
                <a:latin typeface="KaiTi" charset="-122"/>
                <a:ea typeface="KaiTi" charset="-122"/>
                <a:cs typeface="KaiTi" charset="-122"/>
              </a:rPr>
              <a:t>流派主体风格</a:t>
            </a:r>
            <a:r>
              <a:rPr lang="zh-CN" altLang="en-US" sz="2400" dirty="0">
                <a:latin typeface="KaiTi" charset="-122"/>
                <a:ea typeface="KaiTi" charset="-122"/>
                <a:cs typeface="KaiTi" charset="-122"/>
              </a:rPr>
              <a:t>已被词坛所认同</a:t>
            </a:r>
            <a:r>
              <a:rPr lang="zh-CN" altLang="en-US" sz="2400" dirty="0" smtClean="0">
                <a:latin typeface="KaiTi" charset="-122"/>
                <a:ea typeface="KaiTi" charset="-122"/>
                <a:cs typeface="KaiTi" charset="-122"/>
              </a:rPr>
              <a:t>。</a:t>
            </a:r>
            <a:endParaRPr lang="en-US" altLang="zh-CN" sz="2400" dirty="0" smtClean="0">
              <a:latin typeface="KaiTi" charset="-122"/>
              <a:ea typeface="KaiTi" charset="-122"/>
              <a:cs typeface="KaiTi" charset="-122"/>
            </a:endParaRPr>
          </a:p>
        </p:txBody>
      </p:sp>
      <p:sp>
        <p:nvSpPr>
          <p:cNvPr id="10" name="TextBox 1"/>
          <p:cNvSpPr txBox="1"/>
          <p:nvPr/>
        </p:nvSpPr>
        <p:spPr>
          <a:xfrm>
            <a:off x="855038" y="447993"/>
            <a:ext cx="5533697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 smtClean="0"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微软雅黑" panose="020B0503020204020204" pitchFamily="34" charset="-122"/>
                <a:sym typeface="+mn-ea"/>
              </a:rPr>
              <a:t>第一节   白石词</a:t>
            </a:r>
            <a:r>
              <a:rPr lang="zh-CN" altLang="en-US" sz="3200" b="1" dirty="0" smtClean="0"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微软雅黑" panose="020B0503020204020204" pitchFamily="34" charset="-122"/>
              </a:rPr>
              <a:t>  </a:t>
            </a:r>
            <a:endParaRPr lang="zh-CN" altLang="en-US" sz="2400" b="1" dirty="0">
              <a:latin typeface="方正清刻本悦宋简体" panose="02000000000000000000" pitchFamily="2" charset="-122"/>
              <a:ea typeface="方正清刻本悦宋简体" panose="02000000000000000000" pitchFamily="2" charset="-122"/>
              <a:cs typeface="微软雅黑" panose="020B0503020204020204" pitchFamily="34" charset="-122"/>
            </a:endParaRPr>
          </a:p>
        </p:txBody>
      </p:sp>
      <p:graphicFrame>
        <p:nvGraphicFramePr>
          <p:cNvPr id="6" name="图示 5"/>
          <p:cNvGraphicFramePr/>
          <p:nvPr/>
        </p:nvGraphicFramePr>
        <p:xfrm>
          <a:off x="6932747" y="-448925"/>
          <a:ext cx="5564053" cy="30606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文本框 3"/>
          <p:cNvSpPr txBox="1"/>
          <p:nvPr/>
        </p:nvSpPr>
        <p:spPr>
          <a:xfrm>
            <a:off x="0" y="80010"/>
            <a:ext cx="43053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8.1.2  </a:t>
            </a:r>
            <a:r>
              <a:rPr sz="1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白石词的艺术成就及贡献</a:t>
            </a:r>
          </a:p>
        </p:txBody>
      </p:sp>
    </p:spTree>
    <p:extLst>
      <p:ext uri="{BB962C8B-B14F-4D97-AF65-F5344CB8AC3E}">
        <p14:creationId xmlns:p14="http://schemas.microsoft.com/office/powerpoint/2010/main" val="415905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/>
              <a:t>第一节 王禹偁与宋初文风和诗风 </a:t>
            </a:r>
          </a:p>
        </p:txBody>
      </p:sp>
      <p:graphicFrame>
        <p:nvGraphicFramePr>
          <p:cNvPr id="13" name="图示 12"/>
          <p:cNvGraphicFramePr/>
          <p:nvPr/>
        </p:nvGraphicFramePr>
        <p:xfrm>
          <a:off x="8470900" y="-228600"/>
          <a:ext cx="3721100" cy="21717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文本框 3"/>
          <p:cNvSpPr txBox="1"/>
          <p:nvPr/>
        </p:nvSpPr>
        <p:spPr>
          <a:xfrm>
            <a:off x="0" y="80010"/>
            <a:ext cx="43053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1.1 王禹偁与宋初文风和诗风 </a:t>
            </a:r>
          </a:p>
        </p:txBody>
      </p:sp>
      <p:pic>
        <p:nvPicPr>
          <p:cNvPr id="1026" name="Picture 2" descr="https://timgsa.baidu.com/timg?image&amp;quality=80&amp;size=b9999_10000&amp;sec=1565688176692&amp;di=4b0b23147b6091cdafcb42c4a366b437&amp;imgtype=0&amp;src=http%3A%2F%2Fn.sinaimg.cn%2Fsinacn13%2F270%2Fw600h470%2F20180508%2F9312-hacuuvv0365845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7169" y="4232030"/>
            <a:ext cx="3294831" cy="2580951"/>
          </a:xfrm>
          <a:prstGeom prst="rect">
            <a:avLst/>
          </a:prstGeom>
          <a:noFill/>
          <a:effectLst>
            <a:softEdge rad="4064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本占位符 1"/>
          <p:cNvSpPr txBox="1">
            <a:spLocks/>
          </p:cNvSpPr>
          <p:nvPr/>
        </p:nvSpPr>
        <p:spPr>
          <a:xfrm>
            <a:off x="838200" y="1124585"/>
            <a:ext cx="9117965" cy="5622925"/>
          </a:xfrm>
          <a:prstGeom prst="rect">
            <a:avLst/>
          </a:prstGeom>
          <a:noFill/>
          <a:ln w="9525">
            <a:noFill/>
          </a:ln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60000"/>
              </a:lnSpc>
              <a:buFont typeface="Arial" panose="020B0604020202020204"/>
              <a:buNone/>
            </a:pPr>
            <a:r>
              <a:rPr lang="zh-CN" altLang="en-US" b="1" dirty="0" smtClean="0">
                <a:sym typeface="+mn-ea"/>
              </a:rPr>
              <a:t>二、白体之王禹偁的诗文创作及其对宋初文风变革的贡献</a:t>
            </a:r>
            <a:r>
              <a:rPr lang="zh-CN" altLang="en-US" b="1" dirty="0" smtClean="0">
                <a:solidFill>
                  <a:srgbClr val="00B050"/>
                </a:solidFill>
                <a:sym typeface="+mn-ea"/>
              </a:rPr>
              <a:t>［简答］</a:t>
            </a:r>
          </a:p>
          <a:p>
            <a:pPr marL="0" indent="0">
              <a:lnSpc>
                <a:spcPct val="160000"/>
              </a:lnSpc>
              <a:buFont typeface="Arial" panose="020B0604020202020204"/>
              <a:buNone/>
            </a:pPr>
            <a:r>
              <a:rPr lang="zh-CN" altLang="en-US" sz="2000" b="1" dirty="0" smtClean="0">
                <a:sym typeface="+mn-ea"/>
              </a:rPr>
              <a:t>（</a:t>
            </a:r>
            <a:r>
              <a:rPr lang="en-US" altLang="zh-CN" sz="2000" b="1" dirty="0" smtClean="0">
                <a:sym typeface="+mn-ea"/>
              </a:rPr>
              <a:t>1</a:t>
            </a:r>
            <a:r>
              <a:rPr lang="zh-CN" altLang="en-US" sz="2000" b="1" dirty="0" smtClean="0">
                <a:sym typeface="+mn-ea"/>
              </a:rPr>
              <a:t>）诗歌方面</a:t>
            </a:r>
            <a:r>
              <a:rPr lang="zh-CN" altLang="en-US" sz="2000" dirty="0" smtClean="0">
                <a:sym typeface="+mn-ea"/>
              </a:rPr>
              <a:t>： </a:t>
            </a:r>
          </a:p>
          <a:p>
            <a:pPr indent="0">
              <a:lnSpc>
                <a:spcPct val="160000"/>
              </a:lnSpc>
              <a:buFont typeface="Arial" panose="020B0604020202020204"/>
              <a:buNone/>
            </a:pPr>
            <a:r>
              <a:rPr lang="zh-CN" altLang="en-US" sz="2200" dirty="0" smtClean="0">
                <a:latin typeface="KaiTi" charset="-122"/>
                <a:ea typeface="KaiTi" charset="-122"/>
                <a:cs typeface="KaiTi" charset="-122"/>
                <a:sym typeface="+mn-ea"/>
              </a:rPr>
              <a:t>早年</a:t>
            </a:r>
            <a:r>
              <a:rPr lang="zh-CN" altLang="en-US" sz="2200" b="1" dirty="0" smtClean="0">
                <a:solidFill>
                  <a:srgbClr val="C00000"/>
                </a:solidFill>
                <a:latin typeface="KaiTi" charset="-122"/>
                <a:ea typeface="KaiTi" charset="-122"/>
                <a:cs typeface="KaiTi" charset="-122"/>
                <a:sym typeface="+mn-ea"/>
              </a:rPr>
              <a:t>学白居易</a:t>
            </a:r>
            <a:r>
              <a:rPr lang="zh-CN" altLang="en-US" sz="2200" dirty="0" smtClean="0">
                <a:latin typeface="KaiTi" charset="-122"/>
                <a:ea typeface="KaiTi" charset="-122"/>
                <a:cs typeface="KaiTi" charset="-122"/>
                <a:sym typeface="+mn-ea"/>
              </a:rPr>
              <a:t>，闲适唱和诗。贬官商州后，反映社会现实，关心民生。兼擅各体，不乏</a:t>
            </a:r>
            <a:r>
              <a:rPr lang="zh-CN" altLang="en-US" sz="2200" b="1" dirty="0" smtClean="0">
                <a:solidFill>
                  <a:srgbClr val="C00000"/>
                </a:solidFill>
                <a:latin typeface="KaiTi" charset="-122"/>
                <a:ea typeface="KaiTi" charset="-122"/>
                <a:cs typeface="KaiTi" charset="-122"/>
                <a:sym typeface="+mn-ea"/>
              </a:rPr>
              <a:t>平淡清远</a:t>
            </a:r>
            <a:r>
              <a:rPr lang="zh-CN" altLang="en-US" sz="2200" dirty="0" smtClean="0">
                <a:latin typeface="KaiTi" charset="-122"/>
                <a:ea typeface="KaiTi" charset="-122"/>
                <a:cs typeface="KaiTi" charset="-122"/>
                <a:sym typeface="+mn-ea"/>
              </a:rPr>
              <a:t>的格调。 </a:t>
            </a:r>
          </a:p>
          <a:p>
            <a:pPr marL="0" indent="0">
              <a:lnSpc>
                <a:spcPct val="160000"/>
              </a:lnSpc>
              <a:buFont typeface="Arial" panose="020B0604020202020204"/>
              <a:buNone/>
            </a:pPr>
            <a:r>
              <a:rPr lang="zh-CN" altLang="en-US" sz="2000" b="1" dirty="0" smtClean="0">
                <a:sym typeface="+mn-ea"/>
              </a:rPr>
              <a:t>（</a:t>
            </a:r>
            <a:r>
              <a:rPr lang="en-US" altLang="zh-CN" sz="2000" b="1" dirty="0" smtClean="0">
                <a:sym typeface="+mn-ea"/>
              </a:rPr>
              <a:t>2</a:t>
            </a:r>
            <a:r>
              <a:rPr lang="zh-CN" altLang="en-US" sz="2000" b="1" dirty="0" smtClean="0">
                <a:sym typeface="+mn-ea"/>
              </a:rPr>
              <a:t>）文章方面</a:t>
            </a:r>
            <a:r>
              <a:rPr lang="zh-CN" altLang="en-US" sz="2000" dirty="0" smtClean="0">
                <a:sym typeface="+mn-ea"/>
              </a:rPr>
              <a:t>： </a:t>
            </a:r>
          </a:p>
          <a:p>
            <a:pPr indent="0">
              <a:lnSpc>
                <a:spcPct val="160000"/>
              </a:lnSpc>
              <a:buFont typeface="Arial" panose="020B0604020202020204"/>
              <a:buNone/>
            </a:pPr>
            <a:r>
              <a:rPr lang="zh-CN" altLang="en-US" sz="2200" dirty="0" smtClean="0">
                <a:latin typeface="KaiTi" charset="-122"/>
                <a:ea typeface="KaiTi" charset="-122"/>
                <a:cs typeface="KaiTi" charset="-122"/>
                <a:sym typeface="+mn-ea"/>
              </a:rPr>
              <a:t>倡导古文</a:t>
            </a:r>
            <a:r>
              <a:rPr lang="zh-CN" altLang="en-US" sz="2200" b="1" dirty="0" smtClean="0">
                <a:solidFill>
                  <a:srgbClr val="C00000"/>
                </a:solidFill>
                <a:latin typeface="KaiTi" charset="-122"/>
                <a:ea typeface="KaiTi" charset="-122"/>
                <a:cs typeface="KaiTi" charset="-122"/>
                <a:sym typeface="+mn-ea"/>
              </a:rPr>
              <a:t>古雅简淡</a:t>
            </a:r>
            <a:r>
              <a:rPr lang="zh-CN" altLang="en-US" sz="2200" dirty="0" smtClean="0">
                <a:latin typeface="KaiTi" charset="-122"/>
                <a:ea typeface="KaiTi" charset="-122"/>
                <a:cs typeface="KaiTi" charset="-122"/>
                <a:sym typeface="+mn-ea"/>
              </a:rPr>
              <a:t>，在追求</a:t>
            </a:r>
            <a:r>
              <a:rPr lang="zh-CN" altLang="en-US" sz="2200" b="1" dirty="0" smtClean="0">
                <a:solidFill>
                  <a:srgbClr val="C00000"/>
                </a:solidFill>
                <a:latin typeface="KaiTi" charset="-122"/>
                <a:ea typeface="KaiTi" charset="-122"/>
                <a:cs typeface="KaiTi" charset="-122"/>
                <a:sym typeface="+mn-ea"/>
              </a:rPr>
              <a:t>平易自然</a:t>
            </a:r>
            <a:r>
              <a:rPr lang="zh-CN" altLang="en-US" sz="2200" dirty="0" smtClean="0">
                <a:latin typeface="KaiTi" charset="-122"/>
                <a:ea typeface="KaiTi" charset="-122"/>
                <a:cs typeface="KaiTi" charset="-122"/>
                <a:sym typeface="+mn-ea"/>
              </a:rPr>
              <a:t>的文风方面有开创之功，使中唐韩、柳切近现实的平易古文在宋初重现，</a:t>
            </a:r>
            <a:r>
              <a:rPr lang="zh-CN" altLang="en-US" sz="2200" b="1" dirty="0" smtClean="0">
                <a:latin typeface="KaiTi" charset="-122"/>
                <a:ea typeface="KaiTi" charset="-122"/>
                <a:cs typeface="KaiTi" charset="-122"/>
                <a:sym typeface="+mn-ea"/>
              </a:rPr>
              <a:t>成为欧阳修改革文风的先声。 </a:t>
            </a:r>
          </a:p>
          <a:p>
            <a:pPr marL="0" indent="0">
              <a:lnSpc>
                <a:spcPct val="160000"/>
              </a:lnSpc>
              <a:buFont typeface="Arial" panose="020B0604020202020204"/>
              <a:buNone/>
            </a:pPr>
            <a:endParaRPr lang="zh-CN" altLang="en-US" sz="2000" b="1" dirty="0" smtClean="0">
              <a:sym typeface="+mn-ea"/>
            </a:endParaRPr>
          </a:p>
          <a:p>
            <a:pPr marL="0" indent="0">
              <a:lnSpc>
                <a:spcPct val="160000"/>
              </a:lnSpc>
              <a:buFont typeface="Arial" panose="020B0604020202020204"/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23366114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09A97C3-AF9F-524B-BCB6-7987EEDA47D3}" type="slidenum">
              <a:rPr kumimoji="1" lang="zh-CN" altLang="en-US" smtClean="0">
                <a:solidFill>
                  <a:prstClr val="black">
                    <a:tint val="7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140</a:t>
            </a:fld>
            <a:endParaRPr kumimoji="1" lang="zh-CN" altLang="en-US">
              <a:solidFill>
                <a:prstClr val="black">
                  <a:tint val="7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52230" name="文本框 18"/>
          <p:cNvSpPr txBox="1"/>
          <p:nvPr/>
        </p:nvSpPr>
        <p:spPr>
          <a:xfrm>
            <a:off x="2037334" y="645584"/>
            <a:ext cx="2153666" cy="5378449"/>
          </a:xfrm>
          <a:prstGeom prst="rect">
            <a:avLst/>
          </a:prstGeom>
          <a:noFill/>
          <a:ln w="9525">
            <a:noFill/>
          </a:ln>
        </p:spPr>
        <p:txBody>
          <a:bodyPr vert="eaVer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4265" dirty="0">
                <a:solidFill>
                  <a:srgbClr val="0070C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第八章 </a:t>
            </a:r>
            <a:endParaRPr lang="en-US" altLang="zh-CN" sz="4265" dirty="0" smtClean="0">
              <a:solidFill>
                <a:srgbClr val="0070C0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4265" dirty="0" smtClean="0">
                <a:solidFill>
                  <a:srgbClr val="0070C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 </a:t>
            </a:r>
            <a:r>
              <a:rPr lang="zh-CN" altLang="en-US" sz="4265" dirty="0">
                <a:solidFill>
                  <a:srgbClr val="0070C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姜夔与南宋清雅词派</a:t>
            </a:r>
          </a:p>
        </p:txBody>
      </p:sp>
      <p:grpSp>
        <p:nvGrpSpPr>
          <p:cNvPr id="52227" name="组合 3"/>
          <p:cNvGrpSpPr/>
          <p:nvPr/>
        </p:nvGrpSpPr>
        <p:grpSpPr>
          <a:xfrm>
            <a:off x="4968069" y="2475265"/>
            <a:ext cx="4955920" cy="1162049"/>
            <a:chOff x="3283581" y="1400939"/>
            <a:chExt cx="6970893" cy="1096130"/>
          </a:xfrm>
        </p:grpSpPr>
        <p:sp>
          <p:nvSpPr>
            <p:cNvPr id="5" name="圆角矩形 2"/>
            <p:cNvSpPr/>
            <p:nvPr>
              <p:custDataLst>
                <p:tags r:id="rId1"/>
              </p:custDataLst>
            </p:nvPr>
          </p:nvSpPr>
          <p:spPr bwMode="auto">
            <a:xfrm rot="460042">
              <a:off x="4259762" y="1610581"/>
              <a:ext cx="4371476" cy="886488"/>
            </a:xfrm>
            <a:custGeom>
              <a:avLst/>
              <a:gdLst>
                <a:gd name="connsiteX0" fmla="*/ 0 w 6126070"/>
                <a:gd name="connsiteY0" fmla="*/ 0 h 1717168"/>
                <a:gd name="connsiteX1" fmla="*/ 5369986 w 6126070"/>
                <a:gd name="connsiteY1" fmla="*/ 0 h 1717168"/>
                <a:gd name="connsiteX2" fmla="*/ 6126070 w 6126070"/>
                <a:gd name="connsiteY2" fmla="*/ 756084 h 1717168"/>
                <a:gd name="connsiteX3" fmla="*/ 5369986 w 6126070"/>
                <a:gd name="connsiteY3" fmla="*/ 1512168 h 1717168"/>
                <a:gd name="connsiteX4" fmla="*/ 100439 w 6126070"/>
                <a:gd name="connsiteY4" fmla="*/ 1717168 h 1717168"/>
                <a:gd name="connsiteX5" fmla="*/ 0 w 6126070"/>
                <a:gd name="connsiteY5" fmla="*/ 0 h 1717168"/>
                <a:gd name="connsiteX0-1" fmla="*/ 0 w 6115521"/>
                <a:gd name="connsiteY0-2" fmla="*/ 168542 h 1717168"/>
                <a:gd name="connsiteX1-3" fmla="*/ 5359437 w 6115521"/>
                <a:gd name="connsiteY1-4" fmla="*/ 0 h 1717168"/>
                <a:gd name="connsiteX2-5" fmla="*/ 6115521 w 6115521"/>
                <a:gd name="connsiteY2-6" fmla="*/ 756084 h 1717168"/>
                <a:gd name="connsiteX3-7" fmla="*/ 5359437 w 6115521"/>
                <a:gd name="connsiteY3-8" fmla="*/ 1512168 h 1717168"/>
                <a:gd name="connsiteX4-9" fmla="*/ 89890 w 6115521"/>
                <a:gd name="connsiteY4-10" fmla="*/ 1717168 h 1717168"/>
                <a:gd name="connsiteX5-11" fmla="*/ 0 w 6115521"/>
                <a:gd name="connsiteY5-12" fmla="*/ 168542 h 1717168"/>
                <a:gd name="connsiteX0-13" fmla="*/ 0 w 6115521"/>
                <a:gd name="connsiteY0-14" fmla="*/ 168542 h 1968850"/>
                <a:gd name="connsiteX1-15" fmla="*/ 5359437 w 6115521"/>
                <a:gd name="connsiteY1-16" fmla="*/ 0 h 1968850"/>
                <a:gd name="connsiteX2-17" fmla="*/ 6115521 w 6115521"/>
                <a:gd name="connsiteY2-18" fmla="*/ 756084 h 1968850"/>
                <a:gd name="connsiteX3-19" fmla="*/ 5359437 w 6115521"/>
                <a:gd name="connsiteY3-20" fmla="*/ 1512168 h 1968850"/>
                <a:gd name="connsiteX4-21" fmla="*/ 94937 w 6115521"/>
                <a:gd name="connsiteY4-22" fmla="*/ 1968850 h 1968850"/>
                <a:gd name="connsiteX5-23" fmla="*/ 0 w 6115521"/>
                <a:gd name="connsiteY5-24" fmla="*/ 168542 h 1968850"/>
                <a:gd name="connsiteX0-25" fmla="*/ 0 w 6115521"/>
                <a:gd name="connsiteY0-26" fmla="*/ 168542 h 1968850"/>
                <a:gd name="connsiteX1-27" fmla="*/ 5359437 w 6115521"/>
                <a:gd name="connsiteY1-28" fmla="*/ 0 h 1968850"/>
                <a:gd name="connsiteX2-29" fmla="*/ 6115521 w 6115521"/>
                <a:gd name="connsiteY2-30" fmla="*/ 756084 h 1968850"/>
                <a:gd name="connsiteX3-31" fmla="*/ 5359437 w 6115521"/>
                <a:gd name="connsiteY3-32" fmla="*/ 1512168 h 1968850"/>
                <a:gd name="connsiteX4-33" fmla="*/ 94937 w 6115521"/>
                <a:gd name="connsiteY4-34" fmla="*/ 1968850 h 1968850"/>
                <a:gd name="connsiteX5-35" fmla="*/ 0 w 6115521"/>
                <a:gd name="connsiteY5-36" fmla="*/ 168542 h 1968850"/>
                <a:gd name="connsiteX0-37" fmla="*/ 0 w 6115521"/>
                <a:gd name="connsiteY0-38" fmla="*/ 168542 h 1968850"/>
                <a:gd name="connsiteX1-39" fmla="*/ 5359437 w 6115521"/>
                <a:gd name="connsiteY1-40" fmla="*/ 0 h 1968850"/>
                <a:gd name="connsiteX2-41" fmla="*/ 6115521 w 6115521"/>
                <a:gd name="connsiteY2-42" fmla="*/ 756084 h 1968850"/>
                <a:gd name="connsiteX3-43" fmla="*/ 5359437 w 6115521"/>
                <a:gd name="connsiteY3-44" fmla="*/ 1512168 h 1968850"/>
                <a:gd name="connsiteX4-45" fmla="*/ 94937 w 6115521"/>
                <a:gd name="connsiteY4-46" fmla="*/ 1968850 h 1968850"/>
                <a:gd name="connsiteX5-47" fmla="*/ 0 w 6115521"/>
                <a:gd name="connsiteY5-48" fmla="*/ 168542 h 196885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6115521" h="1968850">
                  <a:moveTo>
                    <a:pt x="0" y="168542"/>
                  </a:moveTo>
                  <a:lnTo>
                    <a:pt x="5359437" y="0"/>
                  </a:lnTo>
                  <a:cubicBezTo>
                    <a:pt x="5777011" y="0"/>
                    <a:pt x="6115521" y="338510"/>
                    <a:pt x="6115521" y="756084"/>
                  </a:cubicBezTo>
                  <a:cubicBezTo>
                    <a:pt x="6115521" y="1173658"/>
                    <a:pt x="5777011" y="1512168"/>
                    <a:pt x="5359437" y="1512168"/>
                  </a:cubicBezTo>
                  <a:cubicBezTo>
                    <a:pt x="3604604" y="1664395"/>
                    <a:pt x="2111181" y="1663756"/>
                    <a:pt x="94937" y="1968850"/>
                  </a:cubicBezTo>
                  <a:cubicBezTo>
                    <a:pt x="94937" y="1464794"/>
                    <a:pt x="0" y="672598"/>
                    <a:pt x="0" y="168542"/>
                  </a:cubicBezTo>
                  <a:close/>
                </a:path>
              </a:pathLst>
            </a:custGeom>
            <a:solidFill>
              <a:srgbClr val="5B9BD5">
                <a:lumMod val="7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lIns="91440" tIns="45720" rIns="91440" bIns="45720" anchor="ctr"/>
            <a:lstStyle/>
            <a:p>
              <a:pPr algn="ctr">
                <a:defRPr/>
              </a:pPr>
              <a:endParaRPr lang="zh-CN" altLang="en-US" kern="0">
                <a:solidFill>
                  <a:srgbClr val="FFFFFF"/>
                </a:solidFill>
              </a:endParaRPr>
            </a:p>
          </p:txBody>
        </p:sp>
        <p:sp>
          <p:nvSpPr>
            <p:cNvPr id="6" name="圆角矩形 2"/>
            <p:cNvSpPr/>
            <p:nvPr>
              <p:custDataLst>
                <p:tags r:id="rId2"/>
              </p:custDataLst>
            </p:nvPr>
          </p:nvSpPr>
          <p:spPr bwMode="auto">
            <a:xfrm>
              <a:off x="3283581" y="1456644"/>
              <a:ext cx="6970893" cy="786459"/>
            </a:xfrm>
            <a:custGeom>
              <a:avLst/>
              <a:gdLst/>
              <a:ahLst/>
              <a:cxnLst/>
              <a:rect l="l" t="t" r="r" b="b"/>
              <a:pathLst>
                <a:path w="6126070" h="1512168">
                  <a:moveTo>
                    <a:pt x="0" y="0"/>
                  </a:moveTo>
                  <a:lnTo>
                    <a:pt x="5369986" y="0"/>
                  </a:lnTo>
                  <a:cubicBezTo>
                    <a:pt x="5787560" y="0"/>
                    <a:pt x="6126070" y="338510"/>
                    <a:pt x="6126070" y="756084"/>
                  </a:cubicBezTo>
                  <a:cubicBezTo>
                    <a:pt x="6126070" y="1173658"/>
                    <a:pt x="5787560" y="1512168"/>
                    <a:pt x="5369986" y="1512168"/>
                  </a:cubicBezTo>
                  <a:lnTo>
                    <a:pt x="0" y="1512168"/>
                  </a:lnTo>
                  <a:close/>
                </a:path>
              </a:pathLst>
            </a:custGeom>
            <a:solidFill>
              <a:srgbClr val="5B9BD5">
                <a:lumMod val="75000"/>
              </a:srgbClr>
            </a:solidFill>
            <a:ln w="57150" cap="flat" cmpd="sng" algn="ctr">
              <a:solidFill>
                <a:srgbClr val="5B9BD5">
                  <a:lumMod val="20000"/>
                  <a:lumOff val="80000"/>
                </a:srgbClr>
              </a:solidFill>
              <a:prstDash val="solid"/>
            </a:ln>
            <a:effectLst/>
          </p:spPr>
          <p:txBody>
            <a:bodyPr lIns="1248000" tIns="45720" rIns="91440" bIns="45720" anchor="ctr"/>
            <a:lstStyle/>
            <a:p>
              <a:pPr>
                <a:defRPr/>
              </a:pPr>
              <a:r>
                <a:rPr lang="zh-CN" altLang="en-US" sz="2800" kern="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        梦</a:t>
              </a:r>
              <a:r>
                <a:rPr lang="zh-CN" altLang="en-US" sz="2800" kern="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窗词</a:t>
              </a:r>
            </a:p>
          </p:txBody>
        </p:sp>
        <p:sp>
          <p:nvSpPr>
            <p:cNvPr id="7" name="圆角矩形 9"/>
            <p:cNvSpPr/>
            <p:nvPr>
              <p:custDataLst>
                <p:tags r:id="rId3"/>
              </p:custDataLst>
            </p:nvPr>
          </p:nvSpPr>
          <p:spPr bwMode="auto">
            <a:xfrm>
              <a:off x="3793008" y="1850172"/>
              <a:ext cx="637452" cy="413296"/>
            </a:xfrm>
            <a:custGeom>
              <a:avLst/>
              <a:gdLst/>
              <a:ahLst/>
              <a:cxnLst/>
              <a:rect l="l" t="t" r="r" b="b"/>
              <a:pathLst>
                <a:path w="1224136" h="792089">
                  <a:moveTo>
                    <a:pt x="0" y="0"/>
                  </a:moveTo>
                  <a:lnTo>
                    <a:pt x="971800" y="0"/>
                  </a:lnTo>
                  <a:cubicBezTo>
                    <a:pt x="1111161" y="0"/>
                    <a:pt x="1224136" y="112975"/>
                    <a:pt x="1224136" y="252336"/>
                  </a:cubicBezTo>
                  <a:lnTo>
                    <a:pt x="1224136" y="539753"/>
                  </a:lnTo>
                  <a:cubicBezTo>
                    <a:pt x="1224136" y="679114"/>
                    <a:pt x="1111161" y="792089"/>
                    <a:pt x="971800" y="792089"/>
                  </a:cubicBezTo>
                  <a:lnTo>
                    <a:pt x="0" y="792089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5B9BD5">
                    <a:lumMod val="50000"/>
                  </a:srgbClr>
                </a:gs>
                <a:gs pos="71000">
                  <a:srgbClr val="5B9BD5">
                    <a:lumMod val="75000"/>
                  </a:srgbClr>
                </a:gs>
                <a:gs pos="100000">
                  <a:srgbClr val="5B9BD5"/>
                </a:gs>
              </a:gsLst>
              <a:lin ang="10800000" scaled="1"/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 lIns="91440" tIns="45720" rIns="91440" bIns="45720" anchor="ctr"/>
            <a:lstStyle/>
            <a:p>
              <a:pPr algn="ctr">
                <a:defRPr/>
              </a:pPr>
              <a:endParaRPr lang="zh-CN" altLang="en-US" kern="0">
                <a:solidFill>
                  <a:srgbClr val="FFFFFF"/>
                </a:solidFill>
              </a:endParaRPr>
            </a:p>
          </p:txBody>
        </p:sp>
        <p:sp>
          <p:nvSpPr>
            <p:cNvPr id="8" name="任意多边形 7"/>
            <p:cNvSpPr/>
            <p:nvPr>
              <p:custDataLst>
                <p:tags r:id="rId4"/>
              </p:custDataLst>
            </p:nvPr>
          </p:nvSpPr>
          <p:spPr bwMode="auto">
            <a:xfrm>
              <a:off x="3283581" y="1400939"/>
              <a:ext cx="1240229" cy="786658"/>
            </a:xfrm>
            <a:custGeom>
              <a:avLst/>
              <a:gdLst>
                <a:gd name="connsiteX0" fmla="*/ 514593 w 1626717"/>
                <a:gd name="connsiteY0" fmla="*/ 0 h 1029186"/>
                <a:gd name="connsiteX1" fmla="*/ 1470265 w 1626717"/>
                <a:gd name="connsiteY1" fmla="*/ 0 h 1029186"/>
                <a:gd name="connsiteX2" fmla="*/ 1470265 w 1626717"/>
                <a:gd name="connsiteY2" fmla="*/ 377698 h 1029186"/>
                <a:gd name="connsiteX3" fmla="*/ 1626717 w 1626717"/>
                <a:gd name="connsiteY3" fmla="*/ 514593 h 1029186"/>
                <a:gd name="connsiteX4" fmla="*/ 1470265 w 1626717"/>
                <a:gd name="connsiteY4" fmla="*/ 651489 h 1029186"/>
                <a:gd name="connsiteX5" fmla="*/ 1470265 w 1626717"/>
                <a:gd name="connsiteY5" fmla="*/ 1029186 h 1029186"/>
                <a:gd name="connsiteX6" fmla="*/ 514593 w 1626717"/>
                <a:gd name="connsiteY6" fmla="*/ 1029186 h 1029186"/>
                <a:gd name="connsiteX7" fmla="*/ 0 w 1626717"/>
                <a:gd name="connsiteY7" fmla="*/ 514593 h 1029186"/>
                <a:gd name="connsiteX8" fmla="*/ 514593 w 1626717"/>
                <a:gd name="connsiteY8" fmla="*/ 0 h 1029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26717" h="1029186">
                  <a:moveTo>
                    <a:pt x="514593" y="0"/>
                  </a:moveTo>
                  <a:lnTo>
                    <a:pt x="1470265" y="0"/>
                  </a:lnTo>
                  <a:lnTo>
                    <a:pt x="1470265" y="377698"/>
                  </a:lnTo>
                  <a:lnTo>
                    <a:pt x="1626717" y="514593"/>
                  </a:lnTo>
                  <a:lnTo>
                    <a:pt x="1470265" y="651489"/>
                  </a:lnTo>
                  <a:lnTo>
                    <a:pt x="1470265" y="1029186"/>
                  </a:lnTo>
                  <a:lnTo>
                    <a:pt x="514593" y="1029186"/>
                  </a:lnTo>
                  <a:cubicBezTo>
                    <a:pt x="230391" y="1029186"/>
                    <a:pt x="0" y="798795"/>
                    <a:pt x="0" y="514593"/>
                  </a:cubicBezTo>
                  <a:cubicBezTo>
                    <a:pt x="0" y="230391"/>
                    <a:pt x="230391" y="0"/>
                    <a:pt x="514593" y="0"/>
                  </a:cubicBezTo>
                  <a:close/>
                </a:path>
              </a:pathLst>
            </a:custGeom>
            <a:solidFill>
              <a:srgbClr val="5B9BD5">
                <a:lumMod val="75000"/>
              </a:srgbClr>
            </a:solidFill>
            <a:ln w="57150" cap="flat" cmpd="sng" algn="ctr">
              <a:solidFill>
                <a:srgbClr val="5B9BD5">
                  <a:lumMod val="20000"/>
                  <a:lumOff val="80000"/>
                </a:srgbClr>
              </a:solidFill>
              <a:prstDash val="solid"/>
            </a:ln>
            <a:effectLst/>
          </p:spPr>
          <p:txBody>
            <a:bodyPr lIns="91440" tIns="45720" rIns="91440" bIns="45720" anchor="ctr"/>
            <a:lstStyle/>
            <a:p>
              <a:pPr algn="ctr">
                <a:defRPr/>
              </a:pPr>
              <a:r>
                <a:rPr lang="en-US" altLang="zh-CN" sz="4800" kern="0" dirty="0" smtClean="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02</a:t>
              </a:r>
              <a:endParaRPr lang="zh-CN" altLang="en-US" sz="4800" kern="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4895215" y="812729"/>
            <a:ext cx="5016881" cy="1172845"/>
            <a:chOff x="3283581" y="1400939"/>
            <a:chExt cx="6187566" cy="1096130"/>
          </a:xfrm>
          <a:solidFill>
            <a:srgbClr val="5B9BD5">
              <a:lumMod val="60000"/>
              <a:lumOff val="40000"/>
            </a:srgbClr>
          </a:solidFill>
        </p:grpSpPr>
        <p:sp>
          <p:nvSpPr>
            <p:cNvPr id="10" name="圆角矩形 2"/>
            <p:cNvSpPr/>
            <p:nvPr/>
          </p:nvSpPr>
          <p:spPr bwMode="auto">
            <a:xfrm rot="460042">
              <a:off x="4260006" y="1610363"/>
              <a:ext cx="4369931" cy="886706"/>
            </a:xfrm>
            <a:custGeom>
              <a:avLst/>
              <a:gdLst>
                <a:gd name="connsiteX0" fmla="*/ 0 w 6126070"/>
                <a:gd name="connsiteY0" fmla="*/ 0 h 1717168"/>
                <a:gd name="connsiteX1" fmla="*/ 5369986 w 6126070"/>
                <a:gd name="connsiteY1" fmla="*/ 0 h 1717168"/>
                <a:gd name="connsiteX2" fmla="*/ 6126070 w 6126070"/>
                <a:gd name="connsiteY2" fmla="*/ 756084 h 1717168"/>
                <a:gd name="connsiteX3" fmla="*/ 5369986 w 6126070"/>
                <a:gd name="connsiteY3" fmla="*/ 1512168 h 1717168"/>
                <a:gd name="connsiteX4" fmla="*/ 100439 w 6126070"/>
                <a:gd name="connsiteY4" fmla="*/ 1717168 h 1717168"/>
                <a:gd name="connsiteX5" fmla="*/ 0 w 6126070"/>
                <a:gd name="connsiteY5" fmla="*/ 0 h 1717168"/>
                <a:gd name="connsiteX0-1" fmla="*/ 0 w 6115521"/>
                <a:gd name="connsiteY0-2" fmla="*/ 168542 h 1717168"/>
                <a:gd name="connsiteX1-3" fmla="*/ 5359437 w 6115521"/>
                <a:gd name="connsiteY1-4" fmla="*/ 0 h 1717168"/>
                <a:gd name="connsiteX2-5" fmla="*/ 6115521 w 6115521"/>
                <a:gd name="connsiteY2-6" fmla="*/ 756084 h 1717168"/>
                <a:gd name="connsiteX3-7" fmla="*/ 5359437 w 6115521"/>
                <a:gd name="connsiteY3-8" fmla="*/ 1512168 h 1717168"/>
                <a:gd name="connsiteX4-9" fmla="*/ 89890 w 6115521"/>
                <a:gd name="connsiteY4-10" fmla="*/ 1717168 h 1717168"/>
                <a:gd name="connsiteX5-11" fmla="*/ 0 w 6115521"/>
                <a:gd name="connsiteY5-12" fmla="*/ 168542 h 1717168"/>
                <a:gd name="connsiteX0-13" fmla="*/ 0 w 6115521"/>
                <a:gd name="connsiteY0-14" fmla="*/ 168542 h 1968850"/>
                <a:gd name="connsiteX1-15" fmla="*/ 5359437 w 6115521"/>
                <a:gd name="connsiteY1-16" fmla="*/ 0 h 1968850"/>
                <a:gd name="connsiteX2-17" fmla="*/ 6115521 w 6115521"/>
                <a:gd name="connsiteY2-18" fmla="*/ 756084 h 1968850"/>
                <a:gd name="connsiteX3-19" fmla="*/ 5359437 w 6115521"/>
                <a:gd name="connsiteY3-20" fmla="*/ 1512168 h 1968850"/>
                <a:gd name="connsiteX4-21" fmla="*/ 94937 w 6115521"/>
                <a:gd name="connsiteY4-22" fmla="*/ 1968850 h 1968850"/>
                <a:gd name="connsiteX5-23" fmla="*/ 0 w 6115521"/>
                <a:gd name="connsiteY5-24" fmla="*/ 168542 h 1968850"/>
                <a:gd name="connsiteX0-25" fmla="*/ 0 w 6115521"/>
                <a:gd name="connsiteY0-26" fmla="*/ 168542 h 1968850"/>
                <a:gd name="connsiteX1-27" fmla="*/ 5359437 w 6115521"/>
                <a:gd name="connsiteY1-28" fmla="*/ 0 h 1968850"/>
                <a:gd name="connsiteX2-29" fmla="*/ 6115521 w 6115521"/>
                <a:gd name="connsiteY2-30" fmla="*/ 756084 h 1968850"/>
                <a:gd name="connsiteX3-31" fmla="*/ 5359437 w 6115521"/>
                <a:gd name="connsiteY3-32" fmla="*/ 1512168 h 1968850"/>
                <a:gd name="connsiteX4-33" fmla="*/ 94937 w 6115521"/>
                <a:gd name="connsiteY4-34" fmla="*/ 1968850 h 1968850"/>
                <a:gd name="connsiteX5-35" fmla="*/ 0 w 6115521"/>
                <a:gd name="connsiteY5-36" fmla="*/ 168542 h 1968850"/>
                <a:gd name="connsiteX0-37" fmla="*/ 0 w 6115521"/>
                <a:gd name="connsiteY0-38" fmla="*/ 168542 h 1968850"/>
                <a:gd name="connsiteX1-39" fmla="*/ 5359437 w 6115521"/>
                <a:gd name="connsiteY1-40" fmla="*/ 0 h 1968850"/>
                <a:gd name="connsiteX2-41" fmla="*/ 6115521 w 6115521"/>
                <a:gd name="connsiteY2-42" fmla="*/ 756084 h 1968850"/>
                <a:gd name="connsiteX3-43" fmla="*/ 5359437 w 6115521"/>
                <a:gd name="connsiteY3-44" fmla="*/ 1512168 h 1968850"/>
                <a:gd name="connsiteX4-45" fmla="*/ 94937 w 6115521"/>
                <a:gd name="connsiteY4-46" fmla="*/ 1968850 h 1968850"/>
                <a:gd name="connsiteX5-47" fmla="*/ 0 w 6115521"/>
                <a:gd name="connsiteY5-48" fmla="*/ 168542 h 196885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6115521" h="1968850">
                  <a:moveTo>
                    <a:pt x="0" y="168542"/>
                  </a:moveTo>
                  <a:lnTo>
                    <a:pt x="5359437" y="0"/>
                  </a:lnTo>
                  <a:cubicBezTo>
                    <a:pt x="5777011" y="0"/>
                    <a:pt x="6115521" y="338510"/>
                    <a:pt x="6115521" y="756084"/>
                  </a:cubicBezTo>
                  <a:cubicBezTo>
                    <a:pt x="6115521" y="1173658"/>
                    <a:pt x="5777011" y="1512168"/>
                    <a:pt x="5359437" y="1512168"/>
                  </a:cubicBezTo>
                  <a:cubicBezTo>
                    <a:pt x="3604604" y="1664395"/>
                    <a:pt x="2111181" y="1663756"/>
                    <a:pt x="94937" y="1968850"/>
                  </a:cubicBezTo>
                  <a:cubicBezTo>
                    <a:pt x="94937" y="1464794"/>
                    <a:pt x="0" y="672598"/>
                    <a:pt x="0" y="168542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lIns="91440" tIns="45720" rIns="91440" bIns="45720" anchor="ctr"/>
            <a:lstStyle/>
            <a:p>
              <a:pPr algn="ctr">
                <a:defRPr/>
              </a:pPr>
              <a:endParaRPr lang="zh-CN" altLang="en-US" kern="0">
                <a:solidFill>
                  <a:srgbClr val="FFFFFF"/>
                </a:solidFill>
              </a:endParaRPr>
            </a:p>
          </p:txBody>
        </p:sp>
        <p:sp>
          <p:nvSpPr>
            <p:cNvPr id="11" name="圆角矩形 2"/>
            <p:cNvSpPr/>
            <p:nvPr/>
          </p:nvSpPr>
          <p:spPr bwMode="auto">
            <a:xfrm>
              <a:off x="3419638" y="1475605"/>
              <a:ext cx="6051509" cy="787401"/>
            </a:xfrm>
            <a:custGeom>
              <a:avLst/>
              <a:gdLst/>
              <a:ahLst/>
              <a:cxnLst/>
              <a:rect l="l" t="t" r="r" b="b"/>
              <a:pathLst>
                <a:path w="6126070" h="1512168">
                  <a:moveTo>
                    <a:pt x="0" y="0"/>
                  </a:moveTo>
                  <a:lnTo>
                    <a:pt x="5369986" y="0"/>
                  </a:lnTo>
                  <a:cubicBezTo>
                    <a:pt x="5787560" y="0"/>
                    <a:pt x="6126070" y="338510"/>
                    <a:pt x="6126070" y="756084"/>
                  </a:cubicBezTo>
                  <a:cubicBezTo>
                    <a:pt x="6126070" y="1173658"/>
                    <a:pt x="5787560" y="1512168"/>
                    <a:pt x="5369986" y="1512168"/>
                  </a:cubicBezTo>
                  <a:lnTo>
                    <a:pt x="0" y="1512168"/>
                  </a:lnTo>
                  <a:close/>
                </a:path>
              </a:pathLst>
            </a:custGeom>
            <a:grpFill/>
            <a:ln w="57150" cap="flat" cmpd="sng" algn="ctr">
              <a:solidFill>
                <a:srgbClr val="5B9BD5">
                  <a:lumMod val="20000"/>
                  <a:lumOff val="80000"/>
                </a:srgbClr>
              </a:solidFill>
              <a:prstDash val="solid"/>
            </a:ln>
            <a:effectLst/>
          </p:spPr>
          <p:txBody>
            <a:bodyPr lIns="1248000" tIns="45720" rIns="91440" bIns="45720" anchor="ctr"/>
            <a:lstStyle/>
            <a:p>
              <a:pPr>
                <a:defRPr/>
              </a:pPr>
              <a:r>
                <a:rPr lang="zh-CN" altLang="en-US" sz="2800" kern="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       白石词 </a:t>
              </a:r>
              <a:endParaRPr lang="zh-CN" altLang="en-US" sz="2400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圆角矩形 9"/>
            <p:cNvSpPr/>
            <p:nvPr/>
          </p:nvSpPr>
          <p:spPr bwMode="auto">
            <a:xfrm>
              <a:off x="3793632" y="1851017"/>
              <a:ext cx="636587" cy="412750"/>
            </a:xfrm>
            <a:custGeom>
              <a:avLst/>
              <a:gdLst/>
              <a:ahLst/>
              <a:cxnLst/>
              <a:rect l="l" t="t" r="r" b="b"/>
              <a:pathLst>
                <a:path w="1224136" h="792089">
                  <a:moveTo>
                    <a:pt x="0" y="0"/>
                  </a:moveTo>
                  <a:lnTo>
                    <a:pt x="971800" y="0"/>
                  </a:lnTo>
                  <a:cubicBezTo>
                    <a:pt x="1111161" y="0"/>
                    <a:pt x="1224136" y="112975"/>
                    <a:pt x="1224136" y="252336"/>
                  </a:cubicBezTo>
                  <a:lnTo>
                    <a:pt x="1224136" y="539753"/>
                  </a:lnTo>
                  <a:cubicBezTo>
                    <a:pt x="1224136" y="679114"/>
                    <a:pt x="1111161" y="792089"/>
                    <a:pt x="971800" y="792089"/>
                  </a:cubicBezTo>
                  <a:lnTo>
                    <a:pt x="0" y="792089"/>
                  </a:ln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lIns="91440" tIns="45720" rIns="91440" bIns="45720" anchor="ctr"/>
            <a:lstStyle/>
            <a:p>
              <a:pPr algn="ctr">
                <a:defRPr/>
              </a:pPr>
              <a:endParaRPr lang="zh-CN" altLang="en-US" kern="0">
                <a:solidFill>
                  <a:srgbClr val="FFFFFF"/>
                </a:solidFill>
              </a:endParaRPr>
            </a:p>
          </p:txBody>
        </p:sp>
        <p:sp>
          <p:nvSpPr>
            <p:cNvPr id="13" name="任意多边形 12"/>
            <p:cNvSpPr/>
            <p:nvPr/>
          </p:nvSpPr>
          <p:spPr bwMode="auto">
            <a:xfrm>
              <a:off x="3283581" y="1400939"/>
              <a:ext cx="1241425" cy="787400"/>
            </a:xfrm>
            <a:custGeom>
              <a:avLst/>
              <a:gdLst>
                <a:gd name="connsiteX0" fmla="*/ 514593 w 1626717"/>
                <a:gd name="connsiteY0" fmla="*/ 0 h 1029186"/>
                <a:gd name="connsiteX1" fmla="*/ 1470265 w 1626717"/>
                <a:gd name="connsiteY1" fmla="*/ 0 h 1029186"/>
                <a:gd name="connsiteX2" fmla="*/ 1470265 w 1626717"/>
                <a:gd name="connsiteY2" fmla="*/ 377698 h 1029186"/>
                <a:gd name="connsiteX3" fmla="*/ 1626717 w 1626717"/>
                <a:gd name="connsiteY3" fmla="*/ 514593 h 1029186"/>
                <a:gd name="connsiteX4" fmla="*/ 1470265 w 1626717"/>
                <a:gd name="connsiteY4" fmla="*/ 651489 h 1029186"/>
                <a:gd name="connsiteX5" fmla="*/ 1470265 w 1626717"/>
                <a:gd name="connsiteY5" fmla="*/ 1029186 h 1029186"/>
                <a:gd name="connsiteX6" fmla="*/ 514593 w 1626717"/>
                <a:gd name="connsiteY6" fmla="*/ 1029186 h 1029186"/>
                <a:gd name="connsiteX7" fmla="*/ 0 w 1626717"/>
                <a:gd name="connsiteY7" fmla="*/ 514593 h 1029186"/>
                <a:gd name="connsiteX8" fmla="*/ 514593 w 1626717"/>
                <a:gd name="connsiteY8" fmla="*/ 0 h 1029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26717" h="1029186">
                  <a:moveTo>
                    <a:pt x="514593" y="0"/>
                  </a:moveTo>
                  <a:lnTo>
                    <a:pt x="1470265" y="0"/>
                  </a:lnTo>
                  <a:lnTo>
                    <a:pt x="1470265" y="377698"/>
                  </a:lnTo>
                  <a:lnTo>
                    <a:pt x="1626717" y="514593"/>
                  </a:lnTo>
                  <a:lnTo>
                    <a:pt x="1470265" y="651489"/>
                  </a:lnTo>
                  <a:lnTo>
                    <a:pt x="1470265" y="1029186"/>
                  </a:lnTo>
                  <a:lnTo>
                    <a:pt x="514593" y="1029186"/>
                  </a:lnTo>
                  <a:cubicBezTo>
                    <a:pt x="230391" y="1029186"/>
                    <a:pt x="0" y="798795"/>
                    <a:pt x="0" y="514593"/>
                  </a:cubicBezTo>
                  <a:cubicBezTo>
                    <a:pt x="0" y="230391"/>
                    <a:pt x="230391" y="0"/>
                    <a:pt x="514593" y="0"/>
                  </a:cubicBezTo>
                  <a:close/>
                </a:path>
              </a:pathLst>
            </a:custGeom>
            <a:grpFill/>
            <a:ln w="57150" cap="flat" cmpd="sng" algn="ctr">
              <a:solidFill>
                <a:srgbClr val="5B9BD5">
                  <a:lumMod val="20000"/>
                  <a:lumOff val="80000"/>
                </a:srgbClr>
              </a:solidFill>
              <a:prstDash val="solid"/>
            </a:ln>
            <a:effectLst/>
          </p:spPr>
          <p:txBody>
            <a:bodyPr lIns="91440" tIns="45720" rIns="91440" bIns="45720" anchor="ctr"/>
            <a:lstStyle/>
            <a:p>
              <a:pPr algn="ctr">
                <a:defRPr/>
              </a:pPr>
              <a:r>
                <a:rPr lang="en-US" altLang="zh-CN" sz="4800" kern="0" dirty="0" smtClean="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01</a:t>
              </a:r>
              <a:endParaRPr lang="zh-CN" altLang="en-US" sz="4800" kern="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4895215" y="4231142"/>
            <a:ext cx="5016881" cy="1248340"/>
            <a:chOff x="3283581" y="1400939"/>
            <a:chExt cx="6515874" cy="1096130"/>
          </a:xfrm>
          <a:solidFill>
            <a:srgbClr val="5B9BD5">
              <a:lumMod val="60000"/>
              <a:lumOff val="40000"/>
            </a:srgbClr>
          </a:solidFill>
        </p:grpSpPr>
        <p:sp>
          <p:nvSpPr>
            <p:cNvPr id="15" name="圆角矩形 2"/>
            <p:cNvSpPr/>
            <p:nvPr/>
          </p:nvSpPr>
          <p:spPr bwMode="auto">
            <a:xfrm rot="460042">
              <a:off x="4260006" y="1610363"/>
              <a:ext cx="4369931" cy="886706"/>
            </a:xfrm>
            <a:custGeom>
              <a:avLst/>
              <a:gdLst>
                <a:gd name="connsiteX0" fmla="*/ 0 w 6126070"/>
                <a:gd name="connsiteY0" fmla="*/ 0 h 1717168"/>
                <a:gd name="connsiteX1" fmla="*/ 5369986 w 6126070"/>
                <a:gd name="connsiteY1" fmla="*/ 0 h 1717168"/>
                <a:gd name="connsiteX2" fmla="*/ 6126070 w 6126070"/>
                <a:gd name="connsiteY2" fmla="*/ 756084 h 1717168"/>
                <a:gd name="connsiteX3" fmla="*/ 5369986 w 6126070"/>
                <a:gd name="connsiteY3" fmla="*/ 1512168 h 1717168"/>
                <a:gd name="connsiteX4" fmla="*/ 100439 w 6126070"/>
                <a:gd name="connsiteY4" fmla="*/ 1717168 h 1717168"/>
                <a:gd name="connsiteX5" fmla="*/ 0 w 6126070"/>
                <a:gd name="connsiteY5" fmla="*/ 0 h 1717168"/>
                <a:gd name="connsiteX0-1" fmla="*/ 0 w 6115521"/>
                <a:gd name="connsiteY0-2" fmla="*/ 168542 h 1717168"/>
                <a:gd name="connsiteX1-3" fmla="*/ 5359437 w 6115521"/>
                <a:gd name="connsiteY1-4" fmla="*/ 0 h 1717168"/>
                <a:gd name="connsiteX2-5" fmla="*/ 6115521 w 6115521"/>
                <a:gd name="connsiteY2-6" fmla="*/ 756084 h 1717168"/>
                <a:gd name="connsiteX3-7" fmla="*/ 5359437 w 6115521"/>
                <a:gd name="connsiteY3-8" fmla="*/ 1512168 h 1717168"/>
                <a:gd name="connsiteX4-9" fmla="*/ 89890 w 6115521"/>
                <a:gd name="connsiteY4-10" fmla="*/ 1717168 h 1717168"/>
                <a:gd name="connsiteX5-11" fmla="*/ 0 w 6115521"/>
                <a:gd name="connsiteY5-12" fmla="*/ 168542 h 1717168"/>
                <a:gd name="connsiteX0-13" fmla="*/ 0 w 6115521"/>
                <a:gd name="connsiteY0-14" fmla="*/ 168542 h 1968850"/>
                <a:gd name="connsiteX1-15" fmla="*/ 5359437 w 6115521"/>
                <a:gd name="connsiteY1-16" fmla="*/ 0 h 1968850"/>
                <a:gd name="connsiteX2-17" fmla="*/ 6115521 w 6115521"/>
                <a:gd name="connsiteY2-18" fmla="*/ 756084 h 1968850"/>
                <a:gd name="connsiteX3-19" fmla="*/ 5359437 w 6115521"/>
                <a:gd name="connsiteY3-20" fmla="*/ 1512168 h 1968850"/>
                <a:gd name="connsiteX4-21" fmla="*/ 94937 w 6115521"/>
                <a:gd name="connsiteY4-22" fmla="*/ 1968850 h 1968850"/>
                <a:gd name="connsiteX5-23" fmla="*/ 0 w 6115521"/>
                <a:gd name="connsiteY5-24" fmla="*/ 168542 h 1968850"/>
                <a:gd name="connsiteX0-25" fmla="*/ 0 w 6115521"/>
                <a:gd name="connsiteY0-26" fmla="*/ 168542 h 1968850"/>
                <a:gd name="connsiteX1-27" fmla="*/ 5359437 w 6115521"/>
                <a:gd name="connsiteY1-28" fmla="*/ 0 h 1968850"/>
                <a:gd name="connsiteX2-29" fmla="*/ 6115521 w 6115521"/>
                <a:gd name="connsiteY2-30" fmla="*/ 756084 h 1968850"/>
                <a:gd name="connsiteX3-31" fmla="*/ 5359437 w 6115521"/>
                <a:gd name="connsiteY3-32" fmla="*/ 1512168 h 1968850"/>
                <a:gd name="connsiteX4-33" fmla="*/ 94937 w 6115521"/>
                <a:gd name="connsiteY4-34" fmla="*/ 1968850 h 1968850"/>
                <a:gd name="connsiteX5-35" fmla="*/ 0 w 6115521"/>
                <a:gd name="connsiteY5-36" fmla="*/ 168542 h 1968850"/>
                <a:gd name="connsiteX0-37" fmla="*/ 0 w 6115521"/>
                <a:gd name="connsiteY0-38" fmla="*/ 168542 h 1968850"/>
                <a:gd name="connsiteX1-39" fmla="*/ 5359437 w 6115521"/>
                <a:gd name="connsiteY1-40" fmla="*/ 0 h 1968850"/>
                <a:gd name="connsiteX2-41" fmla="*/ 6115521 w 6115521"/>
                <a:gd name="connsiteY2-42" fmla="*/ 756084 h 1968850"/>
                <a:gd name="connsiteX3-43" fmla="*/ 5359437 w 6115521"/>
                <a:gd name="connsiteY3-44" fmla="*/ 1512168 h 1968850"/>
                <a:gd name="connsiteX4-45" fmla="*/ 94937 w 6115521"/>
                <a:gd name="connsiteY4-46" fmla="*/ 1968850 h 1968850"/>
                <a:gd name="connsiteX5-47" fmla="*/ 0 w 6115521"/>
                <a:gd name="connsiteY5-48" fmla="*/ 168542 h 196885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6115521" h="1968850">
                  <a:moveTo>
                    <a:pt x="0" y="168542"/>
                  </a:moveTo>
                  <a:lnTo>
                    <a:pt x="5359437" y="0"/>
                  </a:lnTo>
                  <a:cubicBezTo>
                    <a:pt x="5777011" y="0"/>
                    <a:pt x="6115521" y="338510"/>
                    <a:pt x="6115521" y="756084"/>
                  </a:cubicBezTo>
                  <a:cubicBezTo>
                    <a:pt x="6115521" y="1173658"/>
                    <a:pt x="5777011" y="1512168"/>
                    <a:pt x="5359437" y="1512168"/>
                  </a:cubicBezTo>
                  <a:cubicBezTo>
                    <a:pt x="3604604" y="1664395"/>
                    <a:pt x="2111181" y="1663756"/>
                    <a:pt x="94937" y="1968850"/>
                  </a:cubicBezTo>
                  <a:cubicBezTo>
                    <a:pt x="94937" y="1464794"/>
                    <a:pt x="0" y="672598"/>
                    <a:pt x="0" y="168542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lIns="91440" tIns="45720" rIns="91440" bIns="45720" anchor="ctr"/>
            <a:lstStyle/>
            <a:p>
              <a:pPr algn="ctr">
                <a:defRPr/>
              </a:pPr>
              <a:endParaRPr lang="zh-CN" altLang="en-US" kern="0">
                <a:solidFill>
                  <a:srgbClr val="FFFFFF"/>
                </a:solidFill>
              </a:endParaRPr>
            </a:p>
          </p:txBody>
        </p:sp>
        <p:sp>
          <p:nvSpPr>
            <p:cNvPr id="16" name="圆角矩形 2"/>
            <p:cNvSpPr/>
            <p:nvPr/>
          </p:nvSpPr>
          <p:spPr bwMode="auto">
            <a:xfrm>
              <a:off x="3747946" y="1456021"/>
              <a:ext cx="6051509" cy="787401"/>
            </a:xfrm>
            <a:custGeom>
              <a:avLst/>
              <a:gdLst/>
              <a:ahLst/>
              <a:cxnLst/>
              <a:rect l="l" t="t" r="r" b="b"/>
              <a:pathLst>
                <a:path w="6126070" h="1512168">
                  <a:moveTo>
                    <a:pt x="0" y="0"/>
                  </a:moveTo>
                  <a:lnTo>
                    <a:pt x="5369986" y="0"/>
                  </a:lnTo>
                  <a:cubicBezTo>
                    <a:pt x="5787560" y="0"/>
                    <a:pt x="6126070" y="338510"/>
                    <a:pt x="6126070" y="756084"/>
                  </a:cubicBezTo>
                  <a:cubicBezTo>
                    <a:pt x="6126070" y="1173658"/>
                    <a:pt x="5787560" y="1512168"/>
                    <a:pt x="5369986" y="1512168"/>
                  </a:cubicBezTo>
                  <a:lnTo>
                    <a:pt x="0" y="1512168"/>
                  </a:lnTo>
                  <a:close/>
                </a:path>
              </a:pathLst>
            </a:custGeom>
            <a:grpFill/>
            <a:ln w="57150" cap="flat" cmpd="sng" algn="ctr">
              <a:solidFill>
                <a:srgbClr val="5B9BD5">
                  <a:lumMod val="20000"/>
                  <a:lumOff val="80000"/>
                </a:srgbClr>
              </a:solidFill>
              <a:prstDash val="solid"/>
            </a:ln>
            <a:effectLst/>
          </p:spPr>
          <p:txBody>
            <a:bodyPr lIns="1248000" tIns="45720" rIns="91440" bIns="45720" anchor="ctr"/>
            <a:lstStyle/>
            <a:p>
              <a:pPr>
                <a:defRPr/>
              </a:pPr>
              <a:r>
                <a:rPr lang="zh-CN" altLang="en-US" sz="2800" kern="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史达祖、周密、</a:t>
              </a:r>
              <a:r>
                <a:rPr lang="zh-CN" altLang="en-US" sz="2800" kern="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王沂</a:t>
              </a:r>
              <a:endParaRPr lang="en-US" altLang="zh-CN" sz="2800" kern="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defRPr/>
              </a:pPr>
              <a:r>
                <a:rPr lang="zh-CN" altLang="en-US" sz="2800" kern="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孙</a:t>
              </a:r>
              <a:r>
                <a:rPr lang="zh-CN" altLang="en-US" sz="2800" kern="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、张炎等 </a:t>
              </a:r>
            </a:p>
          </p:txBody>
        </p:sp>
        <p:sp>
          <p:nvSpPr>
            <p:cNvPr id="17" name="圆角矩形 9"/>
            <p:cNvSpPr/>
            <p:nvPr/>
          </p:nvSpPr>
          <p:spPr bwMode="auto">
            <a:xfrm>
              <a:off x="3793632" y="1851017"/>
              <a:ext cx="636587" cy="412750"/>
            </a:xfrm>
            <a:custGeom>
              <a:avLst/>
              <a:gdLst/>
              <a:ahLst/>
              <a:cxnLst/>
              <a:rect l="l" t="t" r="r" b="b"/>
              <a:pathLst>
                <a:path w="1224136" h="792089">
                  <a:moveTo>
                    <a:pt x="0" y="0"/>
                  </a:moveTo>
                  <a:lnTo>
                    <a:pt x="971800" y="0"/>
                  </a:lnTo>
                  <a:cubicBezTo>
                    <a:pt x="1111161" y="0"/>
                    <a:pt x="1224136" y="112975"/>
                    <a:pt x="1224136" y="252336"/>
                  </a:cubicBezTo>
                  <a:lnTo>
                    <a:pt x="1224136" y="539753"/>
                  </a:lnTo>
                  <a:cubicBezTo>
                    <a:pt x="1224136" y="679114"/>
                    <a:pt x="1111161" y="792089"/>
                    <a:pt x="971800" y="792089"/>
                  </a:cubicBezTo>
                  <a:lnTo>
                    <a:pt x="0" y="792089"/>
                  </a:ln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lIns="91440" tIns="45720" rIns="91440" bIns="45720" anchor="ctr"/>
            <a:lstStyle/>
            <a:p>
              <a:pPr algn="ctr">
                <a:defRPr/>
              </a:pPr>
              <a:endParaRPr lang="zh-CN" altLang="en-US" kern="0">
                <a:solidFill>
                  <a:srgbClr val="FFFFFF"/>
                </a:solidFill>
              </a:endParaRPr>
            </a:p>
          </p:txBody>
        </p:sp>
        <p:sp>
          <p:nvSpPr>
            <p:cNvPr id="19" name="任意多边形 18"/>
            <p:cNvSpPr/>
            <p:nvPr/>
          </p:nvSpPr>
          <p:spPr bwMode="auto">
            <a:xfrm>
              <a:off x="3283581" y="1400939"/>
              <a:ext cx="1241425" cy="787400"/>
            </a:xfrm>
            <a:custGeom>
              <a:avLst/>
              <a:gdLst>
                <a:gd name="connsiteX0" fmla="*/ 514593 w 1626717"/>
                <a:gd name="connsiteY0" fmla="*/ 0 h 1029186"/>
                <a:gd name="connsiteX1" fmla="*/ 1470265 w 1626717"/>
                <a:gd name="connsiteY1" fmla="*/ 0 h 1029186"/>
                <a:gd name="connsiteX2" fmla="*/ 1470265 w 1626717"/>
                <a:gd name="connsiteY2" fmla="*/ 377698 h 1029186"/>
                <a:gd name="connsiteX3" fmla="*/ 1626717 w 1626717"/>
                <a:gd name="connsiteY3" fmla="*/ 514593 h 1029186"/>
                <a:gd name="connsiteX4" fmla="*/ 1470265 w 1626717"/>
                <a:gd name="connsiteY4" fmla="*/ 651489 h 1029186"/>
                <a:gd name="connsiteX5" fmla="*/ 1470265 w 1626717"/>
                <a:gd name="connsiteY5" fmla="*/ 1029186 h 1029186"/>
                <a:gd name="connsiteX6" fmla="*/ 514593 w 1626717"/>
                <a:gd name="connsiteY6" fmla="*/ 1029186 h 1029186"/>
                <a:gd name="connsiteX7" fmla="*/ 0 w 1626717"/>
                <a:gd name="connsiteY7" fmla="*/ 514593 h 1029186"/>
                <a:gd name="connsiteX8" fmla="*/ 514593 w 1626717"/>
                <a:gd name="connsiteY8" fmla="*/ 0 h 1029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26717" h="1029186">
                  <a:moveTo>
                    <a:pt x="514593" y="0"/>
                  </a:moveTo>
                  <a:lnTo>
                    <a:pt x="1470265" y="0"/>
                  </a:lnTo>
                  <a:lnTo>
                    <a:pt x="1470265" y="377698"/>
                  </a:lnTo>
                  <a:lnTo>
                    <a:pt x="1626717" y="514593"/>
                  </a:lnTo>
                  <a:lnTo>
                    <a:pt x="1470265" y="651489"/>
                  </a:lnTo>
                  <a:lnTo>
                    <a:pt x="1470265" y="1029186"/>
                  </a:lnTo>
                  <a:lnTo>
                    <a:pt x="514593" y="1029186"/>
                  </a:lnTo>
                  <a:cubicBezTo>
                    <a:pt x="230391" y="1029186"/>
                    <a:pt x="0" y="798795"/>
                    <a:pt x="0" y="514593"/>
                  </a:cubicBezTo>
                  <a:cubicBezTo>
                    <a:pt x="0" y="230391"/>
                    <a:pt x="230391" y="0"/>
                    <a:pt x="514593" y="0"/>
                  </a:cubicBezTo>
                  <a:close/>
                </a:path>
              </a:pathLst>
            </a:custGeom>
            <a:grpFill/>
            <a:ln w="57150" cap="flat" cmpd="sng" algn="ctr">
              <a:solidFill>
                <a:srgbClr val="5B9BD5">
                  <a:lumMod val="20000"/>
                  <a:lumOff val="80000"/>
                </a:srgbClr>
              </a:solidFill>
              <a:prstDash val="solid"/>
            </a:ln>
            <a:effectLst/>
          </p:spPr>
          <p:txBody>
            <a:bodyPr lIns="91440" tIns="45720" rIns="91440" bIns="45720" anchor="ctr"/>
            <a:lstStyle/>
            <a:p>
              <a:pPr algn="ctr">
                <a:defRPr/>
              </a:pPr>
              <a:r>
                <a:rPr lang="en-US" altLang="zh-CN" sz="4800" kern="0" dirty="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03</a:t>
              </a:r>
              <a:endParaRPr lang="zh-CN" altLang="en-US" sz="4800" kern="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0" y="80010"/>
            <a:ext cx="43053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8.2 </a:t>
            </a:r>
            <a:r>
              <a:rPr sz="1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梦窗词</a:t>
            </a:r>
          </a:p>
        </p:txBody>
      </p:sp>
    </p:spTree>
    <p:extLst>
      <p:ext uri="{BB962C8B-B14F-4D97-AF65-F5344CB8AC3E}">
        <p14:creationId xmlns:p14="http://schemas.microsoft.com/office/powerpoint/2010/main" val="137375074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07117" y="466764"/>
            <a:ext cx="5533697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 smtClean="0"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微软雅黑" panose="020B0503020204020204" pitchFamily="34" charset="-122"/>
                <a:sym typeface="+mn-ea"/>
              </a:rPr>
              <a:t>第二节   梦窗词</a:t>
            </a:r>
            <a:endParaRPr lang="zh-CN" altLang="en-US" sz="2400" b="1" dirty="0">
              <a:latin typeface="方正清刻本悦宋简体" panose="02000000000000000000" pitchFamily="2" charset="-122"/>
              <a:ea typeface="方正清刻本悦宋简体" panose="02000000000000000000" pitchFamily="2" charset="-122"/>
              <a:cs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810260" y="1405570"/>
            <a:ext cx="1138174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一、</a:t>
            </a:r>
            <a:r>
              <a:rPr lang="zh-CN" altLang="zh-CN" sz="24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吴文英</a:t>
            </a:r>
            <a:r>
              <a:rPr lang="zh-CN" altLang="en-US" sz="2400" b="1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［选择］</a:t>
            </a:r>
            <a:endParaRPr lang="en-US" altLang="zh-CN" sz="2400" b="1" dirty="0" smtClean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字君特</a:t>
            </a:r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，号</a:t>
            </a:r>
            <a:r>
              <a:rPr lang="zh-CN" altLang="zh-CN" sz="2400" u="sng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梦窗</a:t>
            </a:r>
            <a:r>
              <a:rPr lang="zh-CN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有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《</a:t>
            </a:r>
            <a:r>
              <a:rPr lang="zh-CN" altLang="en-US" sz="2400" u="sng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梦窗词集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》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。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KaiTi" charset="-122"/>
                <a:ea typeface="KaiTi" charset="-122"/>
                <a:cs typeface="KaiTi" charset="-122"/>
              </a:rPr>
              <a:t>一生未第，游幕终身，没有</a:t>
            </a:r>
            <a:r>
              <a:rPr lang="zh-CN" altLang="en-US" sz="2400" dirty="0">
                <a:latin typeface="KaiTi" charset="-122"/>
                <a:ea typeface="KaiTi" charset="-122"/>
                <a:cs typeface="KaiTi" charset="-122"/>
              </a:rPr>
              <a:t>任何重大的政治活动可言，游历范围也大致局限于江、浙</a:t>
            </a:r>
            <a:r>
              <a:rPr lang="zh-CN" altLang="en-US" sz="2400" dirty="0" smtClean="0">
                <a:latin typeface="KaiTi" charset="-122"/>
                <a:ea typeface="KaiTi" charset="-122"/>
                <a:cs typeface="KaiTi" charset="-122"/>
              </a:rPr>
              <a:t>两地。</a:t>
            </a:r>
            <a:endParaRPr lang="en-US" altLang="zh-CN" sz="2400" dirty="0" smtClean="0">
              <a:latin typeface="KaiTi" charset="-122"/>
              <a:ea typeface="KaiTi" charset="-122"/>
              <a:cs typeface="KaiTi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吴文英的</a:t>
            </a:r>
            <a:r>
              <a:rPr lang="en-US" altLang="zh-CN" sz="2400" dirty="0">
                <a:latin typeface="Microsoft YaHei" charset="-122"/>
                <a:ea typeface="Microsoft YaHei" charset="-122"/>
                <a:cs typeface="Microsoft YaHei" charset="-122"/>
              </a:rPr>
              <a:t>《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  <a:hlinkClick r:id="rId3"/>
              </a:rPr>
              <a:t>梦窗词</a:t>
            </a:r>
            <a:r>
              <a:rPr lang="en-US" altLang="zh-CN" sz="2400" dirty="0">
                <a:latin typeface="Microsoft YaHei" charset="-122"/>
                <a:ea typeface="Microsoft YaHei" charset="-122"/>
                <a:cs typeface="Microsoft YaHei" charset="-122"/>
              </a:rPr>
              <a:t>》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存词三百余首，在南宋词人中仅次于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  <a:hlinkClick r:id="rId4"/>
              </a:rPr>
              <a:t>辛弃疾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。</a:t>
            </a:r>
            <a:endParaRPr lang="zh-CN" altLang="zh-CN" sz="2400" dirty="0" smtClean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graphicFrame>
        <p:nvGraphicFramePr>
          <p:cNvPr id="4" name="图示 3"/>
          <p:cNvGraphicFramePr/>
          <p:nvPr/>
        </p:nvGraphicFramePr>
        <p:xfrm>
          <a:off x="6762059" y="-248353"/>
          <a:ext cx="6673525" cy="25973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6" name="文本框 5"/>
          <p:cNvSpPr txBox="1"/>
          <p:nvPr/>
        </p:nvSpPr>
        <p:spPr>
          <a:xfrm>
            <a:off x="0" y="80010"/>
            <a:ext cx="43053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8.2.0吴文英生平 8.2.1  </a:t>
            </a:r>
            <a:r>
              <a:rPr sz="1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梦窗词的情感内涵</a:t>
            </a:r>
          </a:p>
        </p:txBody>
      </p:sp>
      <p:pic>
        <p:nvPicPr>
          <p:cNvPr id="5122" name="Picture 2" descr="https://gss2.bdstatic.com/-fo3dSag_xI4khGkpoWK1HF6hhy/baike/w%3D268%3Bg%3D0/sign=78430f09346d55fbc5c6712055192877/a686c9177f3e670997e9262832c79f3df9dc557f.jpg">
            <a:hlinkClick r:id="rId10"/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9393" y="4267892"/>
            <a:ext cx="2611343" cy="1870813"/>
          </a:xfrm>
          <a:prstGeom prst="rect">
            <a:avLst/>
          </a:prstGeom>
          <a:noFill/>
          <a:effectLst>
            <a:softEdge rad="1651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本框 6"/>
          <p:cNvSpPr txBox="1"/>
          <p:nvPr/>
        </p:nvSpPr>
        <p:spPr>
          <a:xfrm>
            <a:off x="0" y="338965"/>
            <a:ext cx="14678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8.2 </a:t>
            </a:r>
            <a:r>
              <a:rPr sz="14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梦窗词</a:t>
            </a:r>
          </a:p>
        </p:txBody>
      </p:sp>
    </p:spTree>
    <p:extLst>
      <p:ext uri="{BB962C8B-B14F-4D97-AF65-F5344CB8AC3E}">
        <p14:creationId xmlns:p14="http://schemas.microsoft.com/office/powerpoint/2010/main" val="1426513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07117" y="466764"/>
            <a:ext cx="5533697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 smtClean="0"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微软雅黑" panose="020B0503020204020204" pitchFamily="34" charset="-122"/>
                <a:sym typeface="+mn-ea"/>
              </a:rPr>
              <a:t>第二节   梦窗词</a:t>
            </a:r>
            <a:endParaRPr lang="zh-CN" altLang="en-US" sz="2400" b="1" dirty="0">
              <a:latin typeface="方正清刻本悦宋简体" panose="02000000000000000000" pitchFamily="2" charset="-122"/>
              <a:ea typeface="方正清刻本悦宋简体" panose="02000000000000000000" pitchFamily="2" charset="-122"/>
              <a:cs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807117" y="1451738"/>
            <a:ext cx="1138174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二、</a:t>
            </a:r>
            <a:r>
              <a:rPr lang="zh-CN" altLang="zh-CN" sz="24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吴文英</a:t>
            </a:r>
            <a:r>
              <a:rPr lang="zh-CN" altLang="en-US" sz="24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梦窗词的题材</a:t>
            </a:r>
            <a:r>
              <a:rPr lang="zh-CN" altLang="en-US" sz="2400" b="1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［选择］</a:t>
            </a:r>
            <a:endParaRPr lang="en-US" altLang="zh-CN" sz="2400" b="1" dirty="0" smtClean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（</a:t>
            </a:r>
            <a:r>
              <a:rPr lang="en-US" altLang="zh-CN" sz="2400" dirty="0">
                <a:latin typeface="Microsoft YaHei" charset="-122"/>
                <a:ea typeface="Microsoft YaHei" charset="-122"/>
                <a:cs typeface="Microsoft YaHei" charset="-122"/>
              </a:rPr>
              <a:t>1</a:t>
            </a:r>
            <a:r>
              <a:rPr lang="zh-CN" altLang="zh-CN" sz="2400" dirty="0">
                <a:latin typeface="Microsoft YaHei" charset="-122"/>
                <a:ea typeface="Microsoft YaHei" charset="-122"/>
                <a:cs typeface="Microsoft YaHei" charset="-122"/>
              </a:rPr>
              <a:t>）</a:t>
            </a:r>
            <a:r>
              <a:rPr lang="zh-CN" altLang="zh-CN" sz="2400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酬酢 </a:t>
            </a:r>
            <a:r>
              <a:rPr lang="zh-CN" altLang="zh-CN" sz="2400" dirty="0">
                <a:solidFill>
                  <a:srgbClr val="C00000"/>
                </a:solidFill>
                <a:latin typeface="Baoli SC" charset="-122"/>
                <a:ea typeface="Baoli SC" charset="-122"/>
                <a:cs typeface="Baoli SC" charset="-122"/>
              </a:rPr>
              <a:t>zuò </a:t>
            </a:r>
            <a:r>
              <a:rPr lang="zh-CN" altLang="zh-CN" sz="2400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赠答</a:t>
            </a:r>
            <a:r>
              <a:rPr lang="zh-CN" altLang="zh-CN" sz="2400" dirty="0">
                <a:latin typeface="Microsoft YaHei" charset="-122"/>
                <a:ea typeface="Microsoft YaHei" charset="-122"/>
                <a:cs typeface="Microsoft YaHei" charset="-122"/>
              </a:rPr>
              <a:t>之</a:t>
            </a:r>
            <a:r>
              <a:rPr lang="zh-CN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作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，多写于充当门下客时</a:t>
            </a:r>
            <a:r>
              <a:rPr lang="zh-CN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。</a:t>
            </a:r>
            <a:endParaRPr lang="zh-CN" altLang="zh-CN" sz="24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zh-CN" altLang="zh-CN" sz="2400" dirty="0">
                <a:latin typeface="Microsoft YaHei" charset="-122"/>
                <a:ea typeface="Microsoft YaHei" charset="-122"/>
                <a:cs typeface="Microsoft YaHei" charset="-122"/>
              </a:rPr>
              <a:t>（</a:t>
            </a:r>
            <a:r>
              <a:rPr lang="en-US" altLang="zh-CN" sz="2400" dirty="0">
                <a:latin typeface="Microsoft YaHei" charset="-122"/>
                <a:ea typeface="Microsoft YaHei" charset="-122"/>
                <a:cs typeface="Microsoft YaHei" charset="-122"/>
              </a:rPr>
              <a:t>2</a:t>
            </a:r>
            <a:r>
              <a:rPr lang="zh-CN" altLang="zh-CN" sz="2400" dirty="0">
                <a:latin typeface="Microsoft YaHei" charset="-122"/>
                <a:ea typeface="Microsoft YaHei" charset="-122"/>
                <a:cs typeface="Microsoft YaHei" charset="-122"/>
              </a:rPr>
              <a:t>）</a:t>
            </a:r>
            <a:r>
              <a:rPr lang="zh-CN" altLang="zh-CN" sz="2400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哀时伤世</a:t>
            </a:r>
            <a:r>
              <a:rPr lang="zh-CN" altLang="zh-CN" sz="2400" dirty="0">
                <a:latin typeface="Microsoft YaHei" charset="-122"/>
                <a:ea typeface="Microsoft YaHei" charset="-122"/>
                <a:cs typeface="Microsoft YaHei" charset="-122"/>
              </a:rPr>
              <a:t>之作。</a:t>
            </a:r>
            <a:r>
              <a:rPr lang="zh-CN" altLang="zh-CN" sz="2400" dirty="0">
                <a:latin typeface="KaiTi" charset="-122"/>
                <a:ea typeface="KaiTi" charset="-122"/>
                <a:cs typeface="KaiTi" charset="-122"/>
              </a:rPr>
              <a:t>如《八声甘州•灵岩陪庾幕诸公游》</a:t>
            </a:r>
          </a:p>
          <a:p>
            <a:pPr>
              <a:lnSpc>
                <a:spcPct val="150000"/>
              </a:lnSpc>
            </a:pPr>
            <a:r>
              <a:rPr lang="zh-CN" altLang="zh-CN" sz="2400" dirty="0">
                <a:latin typeface="Microsoft YaHei" charset="-122"/>
                <a:ea typeface="Microsoft YaHei" charset="-122"/>
                <a:cs typeface="Microsoft YaHei" charset="-122"/>
              </a:rPr>
              <a:t>（</a:t>
            </a:r>
            <a:r>
              <a:rPr lang="en-US" altLang="zh-CN" sz="2400" dirty="0">
                <a:latin typeface="Microsoft YaHei" charset="-122"/>
                <a:ea typeface="Microsoft YaHei" charset="-122"/>
                <a:cs typeface="Microsoft YaHei" charset="-122"/>
              </a:rPr>
              <a:t>3</a:t>
            </a:r>
            <a:r>
              <a:rPr lang="zh-CN" altLang="zh-CN" sz="2400" dirty="0">
                <a:latin typeface="Microsoft YaHei" charset="-122"/>
                <a:ea typeface="Microsoft YaHei" charset="-122"/>
                <a:cs typeface="Microsoft YaHei" charset="-122"/>
              </a:rPr>
              <a:t>）</a:t>
            </a:r>
            <a:r>
              <a:rPr lang="zh-CN" altLang="zh-CN" sz="2400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忆旧悼亡</a:t>
            </a:r>
            <a:r>
              <a:rPr lang="zh-CN" altLang="zh-CN" sz="2400" dirty="0">
                <a:latin typeface="Microsoft YaHei" charset="-122"/>
                <a:ea typeface="Microsoft YaHei" charset="-122"/>
                <a:cs typeface="Microsoft YaHei" charset="-122"/>
              </a:rPr>
              <a:t>之作。</a:t>
            </a:r>
            <a:r>
              <a:rPr lang="zh-CN" altLang="zh-CN" sz="2400" dirty="0">
                <a:latin typeface="KaiTi" charset="-122"/>
                <a:ea typeface="KaiTi" charset="-122"/>
                <a:cs typeface="KaiTi" charset="-122"/>
              </a:rPr>
              <a:t>如《风入松》</a:t>
            </a:r>
            <a:r>
              <a:rPr lang="zh-CN" altLang="zh-CN" sz="2400" dirty="0" smtClean="0">
                <a:latin typeface="KaiTi" charset="-122"/>
                <a:ea typeface="KaiTi" charset="-122"/>
                <a:cs typeface="KaiTi" charset="-122"/>
              </a:rPr>
              <a:t>。</a:t>
            </a:r>
            <a:endParaRPr lang="en-US" altLang="zh-CN" sz="2400" dirty="0" smtClean="0">
              <a:latin typeface="KaiTi" charset="-122"/>
              <a:ea typeface="KaiTi" charset="-122"/>
              <a:cs typeface="KaiTi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（</a:t>
            </a: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4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）</a:t>
            </a:r>
            <a:r>
              <a:rPr lang="zh-CN" altLang="en-US" sz="2400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恋情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词，</a:t>
            </a:r>
            <a:r>
              <a:rPr lang="zh-CN" altLang="en-US" sz="2400" dirty="0" smtClean="0">
                <a:latin typeface="KaiTi" charset="-122"/>
                <a:ea typeface="KaiTi" charset="-122"/>
                <a:cs typeface="KaiTi" charset="-122"/>
              </a:rPr>
              <a:t>如</a:t>
            </a:r>
            <a:r>
              <a:rPr lang="en-US" altLang="zh-CN" sz="2400" dirty="0" smtClean="0">
                <a:latin typeface="KaiTi" charset="-122"/>
                <a:ea typeface="KaiTi" charset="-122"/>
                <a:cs typeface="KaiTi" charset="-122"/>
              </a:rPr>
              <a:t>《</a:t>
            </a:r>
            <a:r>
              <a:rPr lang="zh-CN" altLang="en-US" sz="2400" dirty="0">
                <a:latin typeface="KaiTi" charset="-122"/>
                <a:ea typeface="KaiTi" charset="-122"/>
                <a:cs typeface="KaiTi" charset="-122"/>
                <a:hlinkClick r:id="rId3"/>
              </a:rPr>
              <a:t>莺啼序</a:t>
            </a:r>
            <a:r>
              <a:rPr lang="en-US" altLang="zh-CN" sz="2400" dirty="0">
                <a:latin typeface="KaiTi" charset="-122"/>
                <a:ea typeface="KaiTi" charset="-122"/>
                <a:cs typeface="KaiTi" charset="-122"/>
                <a:hlinkClick r:id="rId3"/>
              </a:rPr>
              <a:t>·</a:t>
            </a:r>
            <a:r>
              <a:rPr lang="zh-CN" altLang="en-US" sz="2400" dirty="0">
                <a:latin typeface="KaiTi" charset="-122"/>
                <a:ea typeface="KaiTi" charset="-122"/>
                <a:cs typeface="KaiTi" charset="-122"/>
                <a:hlinkClick r:id="rId3"/>
              </a:rPr>
              <a:t>残寒正欺病酒</a:t>
            </a:r>
            <a:r>
              <a:rPr lang="en-US" altLang="zh-CN" sz="2400" dirty="0" smtClean="0">
                <a:latin typeface="KaiTi" charset="-122"/>
                <a:ea typeface="KaiTi" charset="-122"/>
                <a:cs typeface="KaiTi" charset="-122"/>
              </a:rPr>
              <a:t>》</a:t>
            </a:r>
            <a:r>
              <a:rPr lang="zh-CN" altLang="en-US" sz="2400" dirty="0" smtClean="0">
                <a:latin typeface="KaiTi" charset="-122"/>
                <a:ea typeface="KaiTi" charset="-122"/>
                <a:cs typeface="KaiTi" charset="-122"/>
              </a:rPr>
              <a:t>。</a:t>
            </a:r>
            <a:endParaRPr lang="zh-CN" altLang="zh-CN" sz="2400" dirty="0">
              <a:latin typeface="KaiTi" charset="-122"/>
              <a:ea typeface="KaiTi" charset="-122"/>
              <a:cs typeface="KaiTi" charset="-122"/>
            </a:endParaRPr>
          </a:p>
        </p:txBody>
      </p:sp>
      <p:graphicFrame>
        <p:nvGraphicFramePr>
          <p:cNvPr id="4" name="图示 3"/>
          <p:cNvGraphicFramePr/>
          <p:nvPr/>
        </p:nvGraphicFramePr>
        <p:xfrm>
          <a:off x="6762059" y="-248353"/>
          <a:ext cx="6673525" cy="25973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6" name="文本框 5"/>
          <p:cNvSpPr txBox="1"/>
          <p:nvPr/>
        </p:nvSpPr>
        <p:spPr>
          <a:xfrm>
            <a:off x="0" y="80010"/>
            <a:ext cx="43053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8.2.0吴文英生平 8.2.1  </a:t>
            </a:r>
            <a:r>
              <a:rPr sz="1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梦窗词的情感内涵</a:t>
            </a:r>
          </a:p>
        </p:txBody>
      </p:sp>
      <p:pic>
        <p:nvPicPr>
          <p:cNvPr id="5122" name="Picture 2" descr="https://gss2.bdstatic.com/-fo3dSag_xI4khGkpoWK1HF6hhy/baike/w%3D268%3Bg%3D0/sign=78430f09346d55fbc5c6712055192877/a686c9177f3e670997e9262832c79f3df9dc557f.jpg">
            <a:hlinkClick r:id="rId9"/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1685" y="2862788"/>
            <a:ext cx="3384884" cy="2424992"/>
          </a:xfrm>
          <a:prstGeom prst="rect">
            <a:avLst/>
          </a:prstGeom>
          <a:noFill/>
          <a:effectLst>
            <a:softEdge rad="1651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1003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807118" y="1299692"/>
            <a:ext cx="10887578" cy="38225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0">
              <a:lnSpc>
                <a:spcPct val="130000"/>
              </a:lnSpc>
              <a:buFont typeface="Wingdings" panose="05000000000000000000" charset="0"/>
              <a:buNone/>
            </a:pP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三、</a:t>
            </a:r>
            <a:r>
              <a:rPr lang="zh-CN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梦</a:t>
            </a:r>
            <a:r>
              <a:rPr lang="zh-CN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窗词的艺术</a:t>
            </a:r>
            <a:r>
              <a:rPr lang="zh-CN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成就</a:t>
            </a:r>
            <a:r>
              <a:rPr lang="zh-CN" altLang="en-US" sz="2400" b="1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［选择／</a:t>
            </a:r>
            <a:r>
              <a:rPr lang="en-US" altLang="zh-CN" sz="2400" b="1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08</a:t>
            </a:r>
            <a:r>
              <a:rPr lang="zh-CN" altLang="en-US" sz="2400" b="1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简答］</a:t>
            </a:r>
            <a:endParaRPr lang="en-US" altLang="zh-CN" sz="2400" b="1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>
              <a:lnSpc>
                <a:spcPct val="130000"/>
              </a:lnSpc>
              <a:buFont typeface="Wingdings" panose="05000000000000000000" charset="0"/>
              <a:buNone/>
            </a:pP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（</a:t>
            </a: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1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）风格上：</a:t>
            </a:r>
            <a:r>
              <a:rPr lang="zh-CN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风格</a:t>
            </a:r>
            <a:r>
              <a:rPr lang="zh-CN" altLang="zh-CN" sz="2400" dirty="0">
                <a:latin typeface="Microsoft YaHei" charset="-122"/>
                <a:ea typeface="Microsoft YaHei" charset="-122"/>
                <a:cs typeface="Microsoft YaHei" charset="-122"/>
              </a:rPr>
              <a:t>超逸沉博、</a:t>
            </a:r>
            <a:r>
              <a:rPr lang="zh-CN" altLang="zh-CN" sz="2400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浓艳密丽</a:t>
            </a:r>
            <a:r>
              <a:rPr lang="zh-CN" altLang="zh-CN" sz="2400" dirty="0">
                <a:latin typeface="Microsoft YaHei" charset="-122"/>
                <a:ea typeface="Microsoft YaHei" charset="-122"/>
                <a:cs typeface="Microsoft YaHei" charset="-122"/>
              </a:rPr>
              <a:t>。</a:t>
            </a: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（</a:t>
            </a: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2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）手法上：</a:t>
            </a:r>
            <a:r>
              <a:rPr lang="zh-CN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讲究</a:t>
            </a:r>
            <a:r>
              <a:rPr lang="zh-CN" altLang="zh-CN" sz="2400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用典与用字</a:t>
            </a:r>
            <a:r>
              <a:rPr lang="zh-CN" altLang="zh-CN" sz="2400" dirty="0">
                <a:latin typeface="Microsoft YaHei" charset="-122"/>
                <a:ea typeface="Microsoft YaHei" charset="-122"/>
                <a:cs typeface="Microsoft YaHei" charset="-122"/>
              </a:rPr>
              <a:t>，形成雅丽风格，</a:t>
            </a:r>
            <a:r>
              <a:rPr lang="zh-CN" altLang="zh-CN" sz="2400" dirty="0">
                <a:latin typeface="KaiTi" charset="-122"/>
                <a:ea typeface="KaiTi" charset="-122"/>
                <a:cs typeface="KaiTi" charset="-122"/>
              </a:rPr>
              <a:t>如《齐天乐》。</a:t>
            </a: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（</a:t>
            </a: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3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）内容上：</a:t>
            </a:r>
            <a:r>
              <a:rPr lang="zh-CN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章法结构独特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，</a:t>
            </a:r>
            <a:r>
              <a:rPr lang="zh-CN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时间</a:t>
            </a:r>
            <a:r>
              <a:rPr lang="zh-CN" altLang="zh-CN" sz="2400" dirty="0">
                <a:latin typeface="Microsoft YaHei" charset="-122"/>
                <a:ea typeface="Microsoft YaHei" charset="-122"/>
                <a:cs typeface="Microsoft YaHei" charset="-122"/>
              </a:rPr>
              <a:t>与空间</a:t>
            </a:r>
            <a:r>
              <a:rPr lang="zh-CN" altLang="zh-CN" sz="2400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交错杂糅叙述</a:t>
            </a:r>
            <a:r>
              <a:rPr lang="zh-CN" altLang="zh-CN" sz="2400" dirty="0">
                <a:latin typeface="Microsoft YaHei" charset="-122"/>
                <a:ea typeface="Microsoft YaHei" charset="-122"/>
                <a:cs typeface="Microsoft YaHei" charset="-122"/>
              </a:rPr>
              <a:t>方式，与其</a:t>
            </a:r>
            <a:r>
              <a:rPr lang="zh-CN" altLang="zh-CN" sz="2400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亦真亦幻</a:t>
            </a:r>
            <a:r>
              <a:rPr lang="zh-CN" altLang="zh-CN" sz="2400" dirty="0">
                <a:latin typeface="Microsoft YaHei" charset="-122"/>
                <a:ea typeface="Microsoft YaHei" charset="-122"/>
                <a:cs typeface="Microsoft YaHei" charset="-122"/>
              </a:rPr>
              <a:t>的内容相适应，</a:t>
            </a:r>
            <a:r>
              <a:rPr lang="zh-CN" altLang="zh-CN" sz="2400" dirty="0">
                <a:latin typeface="KaiTi" charset="-122"/>
                <a:ea typeface="KaiTi" charset="-122"/>
                <a:cs typeface="KaiTi" charset="-122"/>
              </a:rPr>
              <a:t>如《莺啼序》。</a:t>
            </a: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（</a:t>
            </a: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4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）语言上：</a:t>
            </a:r>
            <a:r>
              <a:rPr lang="zh-CN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常</a:t>
            </a:r>
            <a:r>
              <a:rPr lang="zh-CN" altLang="zh-CN" sz="2400" dirty="0">
                <a:latin typeface="Microsoft YaHei" charset="-122"/>
                <a:ea typeface="Microsoft YaHei" charset="-122"/>
                <a:cs typeface="Microsoft YaHei" charset="-122"/>
              </a:rPr>
              <a:t>运用一些</a:t>
            </a:r>
            <a:r>
              <a:rPr lang="zh-CN" altLang="zh-CN" sz="2400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冷僻、怪异</a:t>
            </a:r>
            <a:r>
              <a:rPr lang="zh-CN" altLang="zh-CN" sz="2400" dirty="0">
                <a:latin typeface="Microsoft YaHei" charset="-122"/>
                <a:ea typeface="Microsoft YaHei" charset="-122"/>
                <a:cs typeface="Microsoft YaHei" charset="-122"/>
              </a:rPr>
              <a:t>的字词，造成特别的效果，</a:t>
            </a:r>
            <a:r>
              <a:rPr lang="zh-CN" altLang="zh-CN" sz="2400" dirty="0">
                <a:latin typeface="KaiTi" charset="-122"/>
                <a:ea typeface="KaiTi" charset="-122"/>
                <a:cs typeface="KaiTi" charset="-122"/>
              </a:rPr>
              <a:t>如《八声甘州·灵岩陪庾幕诸公游》。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807117" y="466764"/>
            <a:ext cx="5533697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 smtClean="0"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微软雅黑" panose="020B0503020204020204" pitchFamily="34" charset="-122"/>
                <a:sym typeface="+mn-ea"/>
              </a:rPr>
              <a:t>第二节   梦窗词</a:t>
            </a:r>
            <a:endParaRPr lang="zh-CN" altLang="en-US" sz="2400" b="1" dirty="0">
              <a:latin typeface="方正清刻本悦宋简体" panose="02000000000000000000" pitchFamily="2" charset="-122"/>
              <a:ea typeface="方正清刻本悦宋简体" panose="02000000000000000000" pitchFamily="2" charset="-122"/>
              <a:cs typeface="微软雅黑" panose="020B0503020204020204" pitchFamily="34" charset="-122"/>
            </a:endParaRPr>
          </a:p>
        </p:txBody>
      </p:sp>
      <p:graphicFrame>
        <p:nvGraphicFramePr>
          <p:cNvPr id="7" name="图示 6"/>
          <p:cNvGraphicFramePr/>
          <p:nvPr/>
        </p:nvGraphicFramePr>
        <p:xfrm>
          <a:off x="6762059" y="-248353"/>
          <a:ext cx="6673525" cy="25973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文本框 5"/>
          <p:cNvSpPr txBox="1"/>
          <p:nvPr/>
        </p:nvSpPr>
        <p:spPr>
          <a:xfrm>
            <a:off x="0" y="80010"/>
            <a:ext cx="43053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8.2.2  </a:t>
            </a:r>
            <a:r>
              <a:rPr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梦窗词的艺术成就</a:t>
            </a:r>
          </a:p>
        </p:txBody>
      </p:sp>
    </p:spTree>
    <p:extLst>
      <p:ext uri="{BB962C8B-B14F-4D97-AF65-F5344CB8AC3E}">
        <p14:creationId xmlns:p14="http://schemas.microsoft.com/office/powerpoint/2010/main" val="42388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09A97C3-AF9F-524B-BCB6-7987EEDA47D3}" type="slidenum">
              <a:rPr kumimoji="1" lang="zh-CN" altLang="en-US" smtClean="0">
                <a:solidFill>
                  <a:prstClr val="black">
                    <a:tint val="7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144</a:t>
            </a:fld>
            <a:endParaRPr kumimoji="1" lang="zh-CN" altLang="en-US">
              <a:solidFill>
                <a:prstClr val="black">
                  <a:tint val="7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52230" name="文本框 18"/>
          <p:cNvSpPr txBox="1"/>
          <p:nvPr/>
        </p:nvSpPr>
        <p:spPr>
          <a:xfrm>
            <a:off x="2037334" y="645584"/>
            <a:ext cx="2153666" cy="5378449"/>
          </a:xfrm>
          <a:prstGeom prst="rect">
            <a:avLst/>
          </a:prstGeom>
          <a:noFill/>
          <a:ln w="9525">
            <a:noFill/>
          </a:ln>
        </p:spPr>
        <p:txBody>
          <a:bodyPr vert="eaVer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4265" dirty="0">
                <a:solidFill>
                  <a:srgbClr val="0070C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第八章 </a:t>
            </a:r>
            <a:endParaRPr lang="en-US" altLang="zh-CN" sz="4265" dirty="0" smtClean="0">
              <a:solidFill>
                <a:srgbClr val="0070C0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4265" dirty="0" smtClean="0">
                <a:solidFill>
                  <a:srgbClr val="0070C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 </a:t>
            </a:r>
            <a:r>
              <a:rPr lang="zh-CN" altLang="en-US" sz="4265" dirty="0">
                <a:solidFill>
                  <a:srgbClr val="0070C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姜夔与南宋清雅词派</a:t>
            </a:r>
          </a:p>
        </p:txBody>
      </p:sp>
      <p:grpSp>
        <p:nvGrpSpPr>
          <p:cNvPr id="52227" name="组合 3"/>
          <p:cNvGrpSpPr/>
          <p:nvPr/>
        </p:nvGrpSpPr>
        <p:grpSpPr>
          <a:xfrm>
            <a:off x="4980512" y="4332017"/>
            <a:ext cx="4931584" cy="1325071"/>
            <a:chOff x="3283581" y="1400939"/>
            <a:chExt cx="6970893" cy="1096130"/>
          </a:xfrm>
        </p:grpSpPr>
        <p:sp>
          <p:nvSpPr>
            <p:cNvPr id="5" name="圆角矩形 2"/>
            <p:cNvSpPr/>
            <p:nvPr>
              <p:custDataLst>
                <p:tags r:id="rId1"/>
              </p:custDataLst>
            </p:nvPr>
          </p:nvSpPr>
          <p:spPr bwMode="auto">
            <a:xfrm rot="460042">
              <a:off x="4259762" y="1610581"/>
              <a:ext cx="4371476" cy="886488"/>
            </a:xfrm>
            <a:custGeom>
              <a:avLst/>
              <a:gdLst>
                <a:gd name="connsiteX0" fmla="*/ 0 w 6126070"/>
                <a:gd name="connsiteY0" fmla="*/ 0 h 1717168"/>
                <a:gd name="connsiteX1" fmla="*/ 5369986 w 6126070"/>
                <a:gd name="connsiteY1" fmla="*/ 0 h 1717168"/>
                <a:gd name="connsiteX2" fmla="*/ 6126070 w 6126070"/>
                <a:gd name="connsiteY2" fmla="*/ 756084 h 1717168"/>
                <a:gd name="connsiteX3" fmla="*/ 5369986 w 6126070"/>
                <a:gd name="connsiteY3" fmla="*/ 1512168 h 1717168"/>
                <a:gd name="connsiteX4" fmla="*/ 100439 w 6126070"/>
                <a:gd name="connsiteY4" fmla="*/ 1717168 h 1717168"/>
                <a:gd name="connsiteX5" fmla="*/ 0 w 6126070"/>
                <a:gd name="connsiteY5" fmla="*/ 0 h 1717168"/>
                <a:gd name="connsiteX0-1" fmla="*/ 0 w 6115521"/>
                <a:gd name="connsiteY0-2" fmla="*/ 168542 h 1717168"/>
                <a:gd name="connsiteX1-3" fmla="*/ 5359437 w 6115521"/>
                <a:gd name="connsiteY1-4" fmla="*/ 0 h 1717168"/>
                <a:gd name="connsiteX2-5" fmla="*/ 6115521 w 6115521"/>
                <a:gd name="connsiteY2-6" fmla="*/ 756084 h 1717168"/>
                <a:gd name="connsiteX3-7" fmla="*/ 5359437 w 6115521"/>
                <a:gd name="connsiteY3-8" fmla="*/ 1512168 h 1717168"/>
                <a:gd name="connsiteX4-9" fmla="*/ 89890 w 6115521"/>
                <a:gd name="connsiteY4-10" fmla="*/ 1717168 h 1717168"/>
                <a:gd name="connsiteX5-11" fmla="*/ 0 w 6115521"/>
                <a:gd name="connsiteY5-12" fmla="*/ 168542 h 1717168"/>
                <a:gd name="connsiteX0-13" fmla="*/ 0 w 6115521"/>
                <a:gd name="connsiteY0-14" fmla="*/ 168542 h 1968850"/>
                <a:gd name="connsiteX1-15" fmla="*/ 5359437 w 6115521"/>
                <a:gd name="connsiteY1-16" fmla="*/ 0 h 1968850"/>
                <a:gd name="connsiteX2-17" fmla="*/ 6115521 w 6115521"/>
                <a:gd name="connsiteY2-18" fmla="*/ 756084 h 1968850"/>
                <a:gd name="connsiteX3-19" fmla="*/ 5359437 w 6115521"/>
                <a:gd name="connsiteY3-20" fmla="*/ 1512168 h 1968850"/>
                <a:gd name="connsiteX4-21" fmla="*/ 94937 w 6115521"/>
                <a:gd name="connsiteY4-22" fmla="*/ 1968850 h 1968850"/>
                <a:gd name="connsiteX5-23" fmla="*/ 0 w 6115521"/>
                <a:gd name="connsiteY5-24" fmla="*/ 168542 h 1968850"/>
                <a:gd name="connsiteX0-25" fmla="*/ 0 w 6115521"/>
                <a:gd name="connsiteY0-26" fmla="*/ 168542 h 1968850"/>
                <a:gd name="connsiteX1-27" fmla="*/ 5359437 w 6115521"/>
                <a:gd name="connsiteY1-28" fmla="*/ 0 h 1968850"/>
                <a:gd name="connsiteX2-29" fmla="*/ 6115521 w 6115521"/>
                <a:gd name="connsiteY2-30" fmla="*/ 756084 h 1968850"/>
                <a:gd name="connsiteX3-31" fmla="*/ 5359437 w 6115521"/>
                <a:gd name="connsiteY3-32" fmla="*/ 1512168 h 1968850"/>
                <a:gd name="connsiteX4-33" fmla="*/ 94937 w 6115521"/>
                <a:gd name="connsiteY4-34" fmla="*/ 1968850 h 1968850"/>
                <a:gd name="connsiteX5-35" fmla="*/ 0 w 6115521"/>
                <a:gd name="connsiteY5-36" fmla="*/ 168542 h 1968850"/>
                <a:gd name="connsiteX0-37" fmla="*/ 0 w 6115521"/>
                <a:gd name="connsiteY0-38" fmla="*/ 168542 h 1968850"/>
                <a:gd name="connsiteX1-39" fmla="*/ 5359437 w 6115521"/>
                <a:gd name="connsiteY1-40" fmla="*/ 0 h 1968850"/>
                <a:gd name="connsiteX2-41" fmla="*/ 6115521 w 6115521"/>
                <a:gd name="connsiteY2-42" fmla="*/ 756084 h 1968850"/>
                <a:gd name="connsiteX3-43" fmla="*/ 5359437 w 6115521"/>
                <a:gd name="connsiteY3-44" fmla="*/ 1512168 h 1968850"/>
                <a:gd name="connsiteX4-45" fmla="*/ 94937 w 6115521"/>
                <a:gd name="connsiteY4-46" fmla="*/ 1968850 h 1968850"/>
                <a:gd name="connsiteX5-47" fmla="*/ 0 w 6115521"/>
                <a:gd name="connsiteY5-48" fmla="*/ 168542 h 196885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6115521" h="1968850">
                  <a:moveTo>
                    <a:pt x="0" y="168542"/>
                  </a:moveTo>
                  <a:lnTo>
                    <a:pt x="5359437" y="0"/>
                  </a:lnTo>
                  <a:cubicBezTo>
                    <a:pt x="5777011" y="0"/>
                    <a:pt x="6115521" y="338510"/>
                    <a:pt x="6115521" y="756084"/>
                  </a:cubicBezTo>
                  <a:cubicBezTo>
                    <a:pt x="6115521" y="1173658"/>
                    <a:pt x="5777011" y="1512168"/>
                    <a:pt x="5359437" y="1512168"/>
                  </a:cubicBezTo>
                  <a:cubicBezTo>
                    <a:pt x="3604604" y="1664395"/>
                    <a:pt x="2111181" y="1663756"/>
                    <a:pt x="94937" y="1968850"/>
                  </a:cubicBezTo>
                  <a:cubicBezTo>
                    <a:pt x="94937" y="1464794"/>
                    <a:pt x="0" y="672598"/>
                    <a:pt x="0" y="168542"/>
                  </a:cubicBezTo>
                  <a:close/>
                </a:path>
              </a:pathLst>
            </a:custGeom>
            <a:solidFill>
              <a:srgbClr val="5B9BD5">
                <a:lumMod val="7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lIns="91440" tIns="45720" rIns="91440" bIns="45720" anchor="ctr"/>
            <a:lstStyle/>
            <a:p>
              <a:pPr algn="ctr">
                <a:defRPr/>
              </a:pPr>
              <a:endParaRPr lang="zh-CN" altLang="en-US" kern="0">
                <a:solidFill>
                  <a:srgbClr val="FFFFFF"/>
                </a:solidFill>
              </a:endParaRPr>
            </a:p>
          </p:txBody>
        </p:sp>
        <p:sp>
          <p:nvSpPr>
            <p:cNvPr id="6" name="圆角矩形 2"/>
            <p:cNvSpPr/>
            <p:nvPr>
              <p:custDataLst>
                <p:tags r:id="rId2"/>
              </p:custDataLst>
            </p:nvPr>
          </p:nvSpPr>
          <p:spPr bwMode="auto">
            <a:xfrm>
              <a:off x="3283581" y="1456644"/>
              <a:ext cx="6970893" cy="786459"/>
            </a:xfrm>
            <a:custGeom>
              <a:avLst/>
              <a:gdLst/>
              <a:ahLst/>
              <a:cxnLst/>
              <a:rect l="l" t="t" r="r" b="b"/>
              <a:pathLst>
                <a:path w="6126070" h="1512168">
                  <a:moveTo>
                    <a:pt x="0" y="0"/>
                  </a:moveTo>
                  <a:lnTo>
                    <a:pt x="5369986" y="0"/>
                  </a:lnTo>
                  <a:cubicBezTo>
                    <a:pt x="5787560" y="0"/>
                    <a:pt x="6126070" y="338510"/>
                    <a:pt x="6126070" y="756084"/>
                  </a:cubicBezTo>
                  <a:cubicBezTo>
                    <a:pt x="6126070" y="1173658"/>
                    <a:pt x="5787560" y="1512168"/>
                    <a:pt x="5369986" y="1512168"/>
                  </a:cubicBezTo>
                  <a:lnTo>
                    <a:pt x="0" y="1512168"/>
                  </a:lnTo>
                  <a:close/>
                </a:path>
              </a:pathLst>
            </a:custGeom>
            <a:solidFill>
              <a:srgbClr val="5B9BD5">
                <a:lumMod val="75000"/>
              </a:srgbClr>
            </a:solidFill>
            <a:ln w="57150" cap="flat" cmpd="sng" algn="ctr">
              <a:solidFill>
                <a:srgbClr val="5B9BD5">
                  <a:lumMod val="20000"/>
                  <a:lumOff val="80000"/>
                </a:srgbClr>
              </a:solidFill>
              <a:prstDash val="solid"/>
            </a:ln>
            <a:effectLst/>
          </p:spPr>
          <p:txBody>
            <a:bodyPr lIns="1248000" tIns="45720" rIns="91440" bIns="45720" anchor="ctr"/>
            <a:lstStyle/>
            <a:p>
              <a:pPr>
                <a:defRPr/>
              </a:pPr>
              <a:r>
                <a:rPr lang="zh-CN" altLang="en-US" sz="2800" kern="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史达祖、周密、王沂孙、张炎等 </a:t>
              </a:r>
            </a:p>
          </p:txBody>
        </p:sp>
        <p:sp>
          <p:nvSpPr>
            <p:cNvPr id="7" name="圆角矩形 9"/>
            <p:cNvSpPr/>
            <p:nvPr>
              <p:custDataLst>
                <p:tags r:id="rId3"/>
              </p:custDataLst>
            </p:nvPr>
          </p:nvSpPr>
          <p:spPr bwMode="auto">
            <a:xfrm>
              <a:off x="3793008" y="1850172"/>
              <a:ext cx="637452" cy="413296"/>
            </a:xfrm>
            <a:custGeom>
              <a:avLst/>
              <a:gdLst/>
              <a:ahLst/>
              <a:cxnLst/>
              <a:rect l="l" t="t" r="r" b="b"/>
              <a:pathLst>
                <a:path w="1224136" h="792089">
                  <a:moveTo>
                    <a:pt x="0" y="0"/>
                  </a:moveTo>
                  <a:lnTo>
                    <a:pt x="971800" y="0"/>
                  </a:lnTo>
                  <a:cubicBezTo>
                    <a:pt x="1111161" y="0"/>
                    <a:pt x="1224136" y="112975"/>
                    <a:pt x="1224136" y="252336"/>
                  </a:cubicBezTo>
                  <a:lnTo>
                    <a:pt x="1224136" y="539753"/>
                  </a:lnTo>
                  <a:cubicBezTo>
                    <a:pt x="1224136" y="679114"/>
                    <a:pt x="1111161" y="792089"/>
                    <a:pt x="971800" y="792089"/>
                  </a:cubicBezTo>
                  <a:lnTo>
                    <a:pt x="0" y="792089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5B9BD5">
                    <a:lumMod val="50000"/>
                  </a:srgbClr>
                </a:gs>
                <a:gs pos="71000">
                  <a:srgbClr val="5B9BD5">
                    <a:lumMod val="75000"/>
                  </a:srgbClr>
                </a:gs>
                <a:gs pos="100000">
                  <a:srgbClr val="5B9BD5"/>
                </a:gs>
              </a:gsLst>
              <a:lin ang="10800000" scaled="1"/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 lIns="91440" tIns="45720" rIns="91440" bIns="45720" anchor="ctr"/>
            <a:lstStyle/>
            <a:p>
              <a:pPr algn="ctr">
                <a:defRPr/>
              </a:pPr>
              <a:endParaRPr lang="zh-CN" altLang="en-US" kern="0">
                <a:solidFill>
                  <a:srgbClr val="FFFFFF"/>
                </a:solidFill>
              </a:endParaRPr>
            </a:p>
          </p:txBody>
        </p:sp>
        <p:sp>
          <p:nvSpPr>
            <p:cNvPr id="8" name="任意多边形 7"/>
            <p:cNvSpPr/>
            <p:nvPr>
              <p:custDataLst>
                <p:tags r:id="rId4"/>
              </p:custDataLst>
            </p:nvPr>
          </p:nvSpPr>
          <p:spPr bwMode="auto">
            <a:xfrm>
              <a:off x="3283581" y="1400939"/>
              <a:ext cx="1240229" cy="786658"/>
            </a:xfrm>
            <a:custGeom>
              <a:avLst/>
              <a:gdLst>
                <a:gd name="connsiteX0" fmla="*/ 514593 w 1626717"/>
                <a:gd name="connsiteY0" fmla="*/ 0 h 1029186"/>
                <a:gd name="connsiteX1" fmla="*/ 1470265 w 1626717"/>
                <a:gd name="connsiteY1" fmla="*/ 0 h 1029186"/>
                <a:gd name="connsiteX2" fmla="*/ 1470265 w 1626717"/>
                <a:gd name="connsiteY2" fmla="*/ 377698 h 1029186"/>
                <a:gd name="connsiteX3" fmla="*/ 1626717 w 1626717"/>
                <a:gd name="connsiteY3" fmla="*/ 514593 h 1029186"/>
                <a:gd name="connsiteX4" fmla="*/ 1470265 w 1626717"/>
                <a:gd name="connsiteY4" fmla="*/ 651489 h 1029186"/>
                <a:gd name="connsiteX5" fmla="*/ 1470265 w 1626717"/>
                <a:gd name="connsiteY5" fmla="*/ 1029186 h 1029186"/>
                <a:gd name="connsiteX6" fmla="*/ 514593 w 1626717"/>
                <a:gd name="connsiteY6" fmla="*/ 1029186 h 1029186"/>
                <a:gd name="connsiteX7" fmla="*/ 0 w 1626717"/>
                <a:gd name="connsiteY7" fmla="*/ 514593 h 1029186"/>
                <a:gd name="connsiteX8" fmla="*/ 514593 w 1626717"/>
                <a:gd name="connsiteY8" fmla="*/ 0 h 1029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26717" h="1029186">
                  <a:moveTo>
                    <a:pt x="514593" y="0"/>
                  </a:moveTo>
                  <a:lnTo>
                    <a:pt x="1470265" y="0"/>
                  </a:lnTo>
                  <a:lnTo>
                    <a:pt x="1470265" y="377698"/>
                  </a:lnTo>
                  <a:lnTo>
                    <a:pt x="1626717" y="514593"/>
                  </a:lnTo>
                  <a:lnTo>
                    <a:pt x="1470265" y="651489"/>
                  </a:lnTo>
                  <a:lnTo>
                    <a:pt x="1470265" y="1029186"/>
                  </a:lnTo>
                  <a:lnTo>
                    <a:pt x="514593" y="1029186"/>
                  </a:lnTo>
                  <a:cubicBezTo>
                    <a:pt x="230391" y="1029186"/>
                    <a:pt x="0" y="798795"/>
                    <a:pt x="0" y="514593"/>
                  </a:cubicBezTo>
                  <a:cubicBezTo>
                    <a:pt x="0" y="230391"/>
                    <a:pt x="230391" y="0"/>
                    <a:pt x="514593" y="0"/>
                  </a:cubicBezTo>
                  <a:close/>
                </a:path>
              </a:pathLst>
            </a:custGeom>
            <a:solidFill>
              <a:srgbClr val="5B9BD5">
                <a:lumMod val="75000"/>
              </a:srgbClr>
            </a:solidFill>
            <a:ln w="57150" cap="flat" cmpd="sng" algn="ctr">
              <a:solidFill>
                <a:srgbClr val="5B9BD5">
                  <a:lumMod val="20000"/>
                  <a:lumOff val="80000"/>
                </a:srgbClr>
              </a:solidFill>
              <a:prstDash val="solid"/>
            </a:ln>
            <a:effectLst/>
          </p:spPr>
          <p:txBody>
            <a:bodyPr lIns="91440" tIns="45720" rIns="91440" bIns="45720" anchor="ctr"/>
            <a:lstStyle/>
            <a:p>
              <a:pPr algn="ctr">
                <a:defRPr/>
              </a:pPr>
              <a:r>
                <a:rPr lang="en-US" altLang="zh-CN" sz="4800" kern="0" dirty="0" smtClean="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03</a:t>
              </a:r>
              <a:endParaRPr lang="zh-CN" altLang="en-US" sz="4800" kern="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4895215" y="812729"/>
            <a:ext cx="5016881" cy="1172845"/>
            <a:chOff x="3283581" y="1400939"/>
            <a:chExt cx="6187566" cy="1096130"/>
          </a:xfrm>
          <a:solidFill>
            <a:srgbClr val="5B9BD5">
              <a:lumMod val="60000"/>
              <a:lumOff val="40000"/>
            </a:srgbClr>
          </a:solidFill>
        </p:grpSpPr>
        <p:sp>
          <p:nvSpPr>
            <p:cNvPr id="10" name="圆角矩形 2"/>
            <p:cNvSpPr/>
            <p:nvPr/>
          </p:nvSpPr>
          <p:spPr bwMode="auto">
            <a:xfrm rot="460042">
              <a:off x="4260006" y="1610363"/>
              <a:ext cx="4369931" cy="886706"/>
            </a:xfrm>
            <a:custGeom>
              <a:avLst/>
              <a:gdLst>
                <a:gd name="connsiteX0" fmla="*/ 0 w 6126070"/>
                <a:gd name="connsiteY0" fmla="*/ 0 h 1717168"/>
                <a:gd name="connsiteX1" fmla="*/ 5369986 w 6126070"/>
                <a:gd name="connsiteY1" fmla="*/ 0 h 1717168"/>
                <a:gd name="connsiteX2" fmla="*/ 6126070 w 6126070"/>
                <a:gd name="connsiteY2" fmla="*/ 756084 h 1717168"/>
                <a:gd name="connsiteX3" fmla="*/ 5369986 w 6126070"/>
                <a:gd name="connsiteY3" fmla="*/ 1512168 h 1717168"/>
                <a:gd name="connsiteX4" fmla="*/ 100439 w 6126070"/>
                <a:gd name="connsiteY4" fmla="*/ 1717168 h 1717168"/>
                <a:gd name="connsiteX5" fmla="*/ 0 w 6126070"/>
                <a:gd name="connsiteY5" fmla="*/ 0 h 1717168"/>
                <a:gd name="connsiteX0-1" fmla="*/ 0 w 6115521"/>
                <a:gd name="connsiteY0-2" fmla="*/ 168542 h 1717168"/>
                <a:gd name="connsiteX1-3" fmla="*/ 5359437 w 6115521"/>
                <a:gd name="connsiteY1-4" fmla="*/ 0 h 1717168"/>
                <a:gd name="connsiteX2-5" fmla="*/ 6115521 w 6115521"/>
                <a:gd name="connsiteY2-6" fmla="*/ 756084 h 1717168"/>
                <a:gd name="connsiteX3-7" fmla="*/ 5359437 w 6115521"/>
                <a:gd name="connsiteY3-8" fmla="*/ 1512168 h 1717168"/>
                <a:gd name="connsiteX4-9" fmla="*/ 89890 w 6115521"/>
                <a:gd name="connsiteY4-10" fmla="*/ 1717168 h 1717168"/>
                <a:gd name="connsiteX5-11" fmla="*/ 0 w 6115521"/>
                <a:gd name="connsiteY5-12" fmla="*/ 168542 h 1717168"/>
                <a:gd name="connsiteX0-13" fmla="*/ 0 w 6115521"/>
                <a:gd name="connsiteY0-14" fmla="*/ 168542 h 1968850"/>
                <a:gd name="connsiteX1-15" fmla="*/ 5359437 w 6115521"/>
                <a:gd name="connsiteY1-16" fmla="*/ 0 h 1968850"/>
                <a:gd name="connsiteX2-17" fmla="*/ 6115521 w 6115521"/>
                <a:gd name="connsiteY2-18" fmla="*/ 756084 h 1968850"/>
                <a:gd name="connsiteX3-19" fmla="*/ 5359437 w 6115521"/>
                <a:gd name="connsiteY3-20" fmla="*/ 1512168 h 1968850"/>
                <a:gd name="connsiteX4-21" fmla="*/ 94937 w 6115521"/>
                <a:gd name="connsiteY4-22" fmla="*/ 1968850 h 1968850"/>
                <a:gd name="connsiteX5-23" fmla="*/ 0 w 6115521"/>
                <a:gd name="connsiteY5-24" fmla="*/ 168542 h 1968850"/>
                <a:gd name="connsiteX0-25" fmla="*/ 0 w 6115521"/>
                <a:gd name="connsiteY0-26" fmla="*/ 168542 h 1968850"/>
                <a:gd name="connsiteX1-27" fmla="*/ 5359437 w 6115521"/>
                <a:gd name="connsiteY1-28" fmla="*/ 0 h 1968850"/>
                <a:gd name="connsiteX2-29" fmla="*/ 6115521 w 6115521"/>
                <a:gd name="connsiteY2-30" fmla="*/ 756084 h 1968850"/>
                <a:gd name="connsiteX3-31" fmla="*/ 5359437 w 6115521"/>
                <a:gd name="connsiteY3-32" fmla="*/ 1512168 h 1968850"/>
                <a:gd name="connsiteX4-33" fmla="*/ 94937 w 6115521"/>
                <a:gd name="connsiteY4-34" fmla="*/ 1968850 h 1968850"/>
                <a:gd name="connsiteX5-35" fmla="*/ 0 w 6115521"/>
                <a:gd name="connsiteY5-36" fmla="*/ 168542 h 1968850"/>
                <a:gd name="connsiteX0-37" fmla="*/ 0 w 6115521"/>
                <a:gd name="connsiteY0-38" fmla="*/ 168542 h 1968850"/>
                <a:gd name="connsiteX1-39" fmla="*/ 5359437 w 6115521"/>
                <a:gd name="connsiteY1-40" fmla="*/ 0 h 1968850"/>
                <a:gd name="connsiteX2-41" fmla="*/ 6115521 w 6115521"/>
                <a:gd name="connsiteY2-42" fmla="*/ 756084 h 1968850"/>
                <a:gd name="connsiteX3-43" fmla="*/ 5359437 w 6115521"/>
                <a:gd name="connsiteY3-44" fmla="*/ 1512168 h 1968850"/>
                <a:gd name="connsiteX4-45" fmla="*/ 94937 w 6115521"/>
                <a:gd name="connsiteY4-46" fmla="*/ 1968850 h 1968850"/>
                <a:gd name="connsiteX5-47" fmla="*/ 0 w 6115521"/>
                <a:gd name="connsiteY5-48" fmla="*/ 168542 h 196885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6115521" h="1968850">
                  <a:moveTo>
                    <a:pt x="0" y="168542"/>
                  </a:moveTo>
                  <a:lnTo>
                    <a:pt x="5359437" y="0"/>
                  </a:lnTo>
                  <a:cubicBezTo>
                    <a:pt x="5777011" y="0"/>
                    <a:pt x="6115521" y="338510"/>
                    <a:pt x="6115521" y="756084"/>
                  </a:cubicBezTo>
                  <a:cubicBezTo>
                    <a:pt x="6115521" y="1173658"/>
                    <a:pt x="5777011" y="1512168"/>
                    <a:pt x="5359437" y="1512168"/>
                  </a:cubicBezTo>
                  <a:cubicBezTo>
                    <a:pt x="3604604" y="1664395"/>
                    <a:pt x="2111181" y="1663756"/>
                    <a:pt x="94937" y="1968850"/>
                  </a:cubicBezTo>
                  <a:cubicBezTo>
                    <a:pt x="94937" y="1464794"/>
                    <a:pt x="0" y="672598"/>
                    <a:pt x="0" y="168542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lIns="91440" tIns="45720" rIns="91440" bIns="45720" anchor="ctr"/>
            <a:lstStyle/>
            <a:p>
              <a:pPr algn="ctr">
                <a:defRPr/>
              </a:pPr>
              <a:endParaRPr lang="zh-CN" altLang="en-US" kern="0">
                <a:solidFill>
                  <a:srgbClr val="FFFFFF"/>
                </a:solidFill>
              </a:endParaRPr>
            </a:p>
          </p:txBody>
        </p:sp>
        <p:sp>
          <p:nvSpPr>
            <p:cNvPr id="11" name="圆角矩形 2"/>
            <p:cNvSpPr/>
            <p:nvPr/>
          </p:nvSpPr>
          <p:spPr bwMode="auto">
            <a:xfrm>
              <a:off x="3419638" y="1475605"/>
              <a:ext cx="6051509" cy="787401"/>
            </a:xfrm>
            <a:custGeom>
              <a:avLst/>
              <a:gdLst/>
              <a:ahLst/>
              <a:cxnLst/>
              <a:rect l="l" t="t" r="r" b="b"/>
              <a:pathLst>
                <a:path w="6126070" h="1512168">
                  <a:moveTo>
                    <a:pt x="0" y="0"/>
                  </a:moveTo>
                  <a:lnTo>
                    <a:pt x="5369986" y="0"/>
                  </a:lnTo>
                  <a:cubicBezTo>
                    <a:pt x="5787560" y="0"/>
                    <a:pt x="6126070" y="338510"/>
                    <a:pt x="6126070" y="756084"/>
                  </a:cubicBezTo>
                  <a:cubicBezTo>
                    <a:pt x="6126070" y="1173658"/>
                    <a:pt x="5787560" y="1512168"/>
                    <a:pt x="5369986" y="1512168"/>
                  </a:cubicBezTo>
                  <a:lnTo>
                    <a:pt x="0" y="1512168"/>
                  </a:lnTo>
                  <a:close/>
                </a:path>
              </a:pathLst>
            </a:custGeom>
            <a:grpFill/>
            <a:ln w="57150" cap="flat" cmpd="sng" algn="ctr">
              <a:solidFill>
                <a:srgbClr val="5B9BD5">
                  <a:lumMod val="20000"/>
                  <a:lumOff val="80000"/>
                </a:srgbClr>
              </a:solidFill>
              <a:prstDash val="solid"/>
            </a:ln>
            <a:effectLst/>
          </p:spPr>
          <p:txBody>
            <a:bodyPr lIns="1248000" tIns="45720" rIns="91440" bIns="45720" anchor="ctr"/>
            <a:lstStyle/>
            <a:p>
              <a:pPr>
                <a:defRPr/>
              </a:pPr>
              <a:r>
                <a:rPr lang="zh-CN" altLang="en-US" sz="2800" kern="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       白石词 </a:t>
              </a:r>
              <a:endParaRPr lang="zh-CN" altLang="en-US" sz="2400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圆角矩形 9"/>
            <p:cNvSpPr/>
            <p:nvPr/>
          </p:nvSpPr>
          <p:spPr bwMode="auto">
            <a:xfrm>
              <a:off x="3793632" y="1851017"/>
              <a:ext cx="636587" cy="412750"/>
            </a:xfrm>
            <a:custGeom>
              <a:avLst/>
              <a:gdLst/>
              <a:ahLst/>
              <a:cxnLst/>
              <a:rect l="l" t="t" r="r" b="b"/>
              <a:pathLst>
                <a:path w="1224136" h="792089">
                  <a:moveTo>
                    <a:pt x="0" y="0"/>
                  </a:moveTo>
                  <a:lnTo>
                    <a:pt x="971800" y="0"/>
                  </a:lnTo>
                  <a:cubicBezTo>
                    <a:pt x="1111161" y="0"/>
                    <a:pt x="1224136" y="112975"/>
                    <a:pt x="1224136" y="252336"/>
                  </a:cubicBezTo>
                  <a:lnTo>
                    <a:pt x="1224136" y="539753"/>
                  </a:lnTo>
                  <a:cubicBezTo>
                    <a:pt x="1224136" y="679114"/>
                    <a:pt x="1111161" y="792089"/>
                    <a:pt x="971800" y="792089"/>
                  </a:cubicBezTo>
                  <a:lnTo>
                    <a:pt x="0" y="792089"/>
                  </a:ln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lIns="91440" tIns="45720" rIns="91440" bIns="45720" anchor="ctr"/>
            <a:lstStyle/>
            <a:p>
              <a:pPr algn="ctr">
                <a:defRPr/>
              </a:pPr>
              <a:endParaRPr lang="zh-CN" altLang="en-US" kern="0">
                <a:solidFill>
                  <a:srgbClr val="FFFFFF"/>
                </a:solidFill>
              </a:endParaRPr>
            </a:p>
          </p:txBody>
        </p:sp>
        <p:sp>
          <p:nvSpPr>
            <p:cNvPr id="13" name="任意多边形 12"/>
            <p:cNvSpPr/>
            <p:nvPr/>
          </p:nvSpPr>
          <p:spPr bwMode="auto">
            <a:xfrm>
              <a:off x="3283581" y="1400939"/>
              <a:ext cx="1241425" cy="787400"/>
            </a:xfrm>
            <a:custGeom>
              <a:avLst/>
              <a:gdLst>
                <a:gd name="connsiteX0" fmla="*/ 514593 w 1626717"/>
                <a:gd name="connsiteY0" fmla="*/ 0 h 1029186"/>
                <a:gd name="connsiteX1" fmla="*/ 1470265 w 1626717"/>
                <a:gd name="connsiteY1" fmla="*/ 0 h 1029186"/>
                <a:gd name="connsiteX2" fmla="*/ 1470265 w 1626717"/>
                <a:gd name="connsiteY2" fmla="*/ 377698 h 1029186"/>
                <a:gd name="connsiteX3" fmla="*/ 1626717 w 1626717"/>
                <a:gd name="connsiteY3" fmla="*/ 514593 h 1029186"/>
                <a:gd name="connsiteX4" fmla="*/ 1470265 w 1626717"/>
                <a:gd name="connsiteY4" fmla="*/ 651489 h 1029186"/>
                <a:gd name="connsiteX5" fmla="*/ 1470265 w 1626717"/>
                <a:gd name="connsiteY5" fmla="*/ 1029186 h 1029186"/>
                <a:gd name="connsiteX6" fmla="*/ 514593 w 1626717"/>
                <a:gd name="connsiteY6" fmla="*/ 1029186 h 1029186"/>
                <a:gd name="connsiteX7" fmla="*/ 0 w 1626717"/>
                <a:gd name="connsiteY7" fmla="*/ 514593 h 1029186"/>
                <a:gd name="connsiteX8" fmla="*/ 514593 w 1626717"/>
                <a:gd name="connsiteY8" fmla="*/ 0 h 1029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26717" h="1029186">
                  <a:moveTo>
                    <a:pt x="514593" y="0"/>
                  </a:moveTo>
                  <a:lnTo>
                    <a:pt x="1470265" y="0"/>
                  </a:lnTo>
                  <a:lnTo>
                    <a:pt x="1470265" y="377698"/>
                  </a:lnTo>
                  <a:lnTo>
                    <a:pt x="1626717" y="514593"/>
                  </a:lnTo>
                  <a:lnTo>
                    <a:pt x="1470265" y="651489"/>
                  </a:lnTo>
                  <a:lnTo>
                    <a:pt x="1470265" y="1029186"/>
                  </a:lnTo>
                  <a:lnTo>
                    <a:pt x="514593" y="1029186"/>
                  </a:lnTo>
                  <a:cubicBezTo>
                    <a:pt x="230391" y="1029186"/>
                    <a:pt x="0" y="798795"/>
                    <a:pt x="0" y="514593"/>
                  </a:cubicBezTo>
                  <a:cubicBezTo>
                    <a:pt x="0" y="230391"/>
                    <a:pt x="230391" y="0"/>
                    <a:pt x="514593" y="0"/>
                  </a:cubicBezTo>
                  <a:close/>
                </a:path>
              </a:pathLst>
            </a:custGeom>
            <a:grpFill/>
            <a:ln w="57150" cap="flat" cmpd="sng" algn="ctr">
              <a:solidFill>
                <a:srgbClr val="5B9BD5">
                  <a:lumMod val="20000"/>
                  <a:lumOff val="80000"/>
                </a:srgbClr>
              </a:solidFill>
              <a:prstDash val="solid"/>
            </a:ln>
            <a:effectLst/>
          </p:spPr>
          <p:txBody>
            <a:bodyPr lIns="91440" tIns="45720" rIns="91440" bIns="45720" anchor="ctr"/>
            <a:lstStyle/>
            <a:p>
              <a:pPr algn="ctr">
                <a:defRPr/>
              </a:pPr>
              <a:r>
                <a:rPr lang="en-US" altLang="zh-CN" sz="4800" kern="0" dirty="0" smtClean="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01</a:t>
              </a:r>
              <a:endParaRPr lang="zh-CN" altLang="en-US" sz="4800" kern="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4895215" y="2510262"/>
            <a:ext cx="5016881" cy="1248340"/>
            <a:chOff x="3283581" y="1400939"/>
            <a:chExt cx="6515874" cy="1096130"/>
          </a:xfrm>
          <a:solidFill>
            <a:srgbClr val="5B9BD5">
              <a:lumMod val="60000"/>
              <a:lumOff val="40000"/>
            </a:srgbClr>
          </a:solidFill>
        </p:grpSpPr>
        <p:sp>
          <p:nvSpPr>
            <p:cNvPr id="15" name="圆角矩形 2"/>
            <p:cNvSpPr/>
            <p:nvPr/>
          </p:nvSpPr>
          <p:spPr bwMode="auto">
            <a:xfrm rot="460042">
              <a:off x="4260006" y="1610363"/>
              <a:ext cx="4369931" cy="886706"/>
            </a:xfrm>
            <a:custGeom>
              <a:avLst/>
              <a:gdLst>
                <a:gd name="connsiteX0" fmla="*/ 0 w 6126070"/>
                <a:gd name="connsiteY0" fmla="*/ 0 h 1717168"/>
                <a:gd name="connsiteX1" fmla="*/ 5369986 w 6126070"/>
                <a:gd name="connsiteY1" fmla="*/ 0 h 1717168"/>
                <a:gd name="connsiteX2" fmla="*/ 6126070 w 6126070"/>
                <a:gd name="connsiteY2" fmla="*/ 756084 h 1717168"/>
                <a:gd name="connsiteX3" fmla="*/ 5369986 w 6126070"/>
                <a:gd name="connsiteY3" fmla="*/ 1512168 h 1717168"/>
                <a:gd name="connsiteX4" fmla="*/ 100439 w 6126070"/>
                <a:gd name="connsiteY4" fmla="*/ 1717168 h 1717168"/>
                <a:gd name="connsiteX5" fmla="*/ 0 w 6126070"/>
                <a:gd name="connsiteY5" fmla="*/ 0 h 1717168"/>
                <a:gd name="connsiteX0-1" fmla="*/ 0 w 6115521"/>
                <a:gd name="connsiteY0-2" fmla="*/ 168542 h 1717168"/>
                <a:gd name="connsiteX1-3" fmla="*/ 5359437 w 6115521"/>
                <a:gd name="connsiteY1-4" fmla="*/ 0 h 1717168"/>
                <a:gd name="connsiteX2-5" fmla="*/ 6115521 w 6115521"/>
                <a:gd name="connsiteY2-6" fmla="*/ 756084 h 1717168"/>
                <a:gd name="connsiteX3-7" fmla="*/ 5359437 w 6115521"/>
                <a:gd name="connsiteY3-8" fmla="*/ 1512168 h 1717168"/>
                <a:gd name="connsiteX4-9" fmla="*/ 89890 w 6115521"/>
                <a:gd name="connsiteY4-10" fmla="*/ 1717168 h 1717168"/>
                <a:gd name="connsiteX5-11" fmla="*/ 0 w 6115521"/>
                <a:gd name="connsiteY5-12" fmla="*/ 168542 h 1717168"/>
                <a:gd name="connsiteX0-13" fmla="*/ 0 w 6115521"/>
                <a:gd name="connsiteY0-14" fmla="*/ 168542 h 1968850"/>
                <a:gd name="connsiteX1-15" fmla="*/ 5359437 w 6115521"/>
                <a:gd name="connsiteY1-16" fmla="*/ 0 h 1968850"/>
                <a:gd name="connsiteX2-17" fmla="*/ 6115521 w 6115521"/>
                <a:gd name="connsiteY2-18" fmla="*/ 756084 h 1968850"/>
                <a:gd name="connsiteX3-19" fmla="*/ 5359437 w 6115521"/>
                <a:gd name="connsiteY3-20" fmla="*/ 1512168 h 1968850"/>
                <a:gd name="connsiteX4-21" fmla="*/ 94937 w 6115521"/>
                <a:gd name="connsiteY4-22" fmla="*/ 1968850 h 1968850"/>
                <a:gd name="connsiteX5-23" fmla="*/ 0 w 6115521"/>
                <a:gd name="connsiteY5-24" fmla="*/ 168542 h 1968850"/>
                <a:gd name="connsiteX0-25" fmla="*/ 0 w 6115521"/>
                <a:gd name="connsiteY0-26" fmla="*/ 168542 h 1968850"/>
                <a:gd name="connsiteX1-27" fmla="*/ 5359437 w 6115521"/>
                <a:gd name="connsiteY1-28" fmla="*/ 0 h 1968850"/>
                <a:gd name="connsiteX2-29" fmla="*/ 6115521 w 6115521"/>
                <a:gd name="connsiteY2-30" fmla="*/ 756084 h 1968850"/>
                <a:gd name="connsiteX3-31" fmla="*/ 5359437 w 6115521"/>
                <a:gd name="connsiteY3-32" fmla="*/ 1512168 h 1968850"/>
                <a:gd name="connsiteX4-33" fmla="*/ 94937 w 6115521"/>
                <a:gd name="connsiteY4-34" fmla="*/ 1968850 h 1968850"/>
                <a:gd name="connsiteX5-35" fmla="*/ 0 w 6115521"/>
                <a:gd name="connsiteY5-36" fmla="*/ 168542 h 1968850"/>
                <a:gd name="connsiteX0-37" fmla="*/ 0 w 6115521"/>
                <a:gd name="connsiteY0-38" fmla="*/ 168542 h 1968850"/>
                <a:gd name="connsiteX1-39" fmla="*/ 5359437 w 6115521"/>
                <a:gd name="connsiteY1-40" fmla="*/ 0 h 1968850"/>
                <a:gd name="connsiteX2-41" fmla="*/ 6115521 w 6115521"/>
                <a:gd name="connsiteY2-42" fmla="*/ 756084 h 1968850"/>
                <a:gd name="connsiteX3-43" fmla="*/ 5359437 w 6115521"/>
                <a:gd name="connsiteY3-44" fmla="*/ 1512168 h 1968850"/>
                <a:gd name="connsiteX4-45" fmla="*/ 94937 w 6115521"/>
                <a:gd name="connsiteY4-46" fmla="*/ 1968850 h 1968850"/>
                <a:gd name="connsiteX5-47" fmla="*/ 0 w 6115521"/>
                <a:gd name="connsiteY5-48" fmla="*/ 168542 h 196885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6115521" h="1968850">
                  <a:moveTo>
                    <a:pt x="0" y="168542"/>
                  </a:moveTo>
                  <a:lnTo>
                    <a:pt x="5359437" y="0"/>
                  </a:lnTo>
                  <a:cubicBezTo>
                    <a:pt x="5777011" y="0"/>
                    <a:pt x="6115521" y="338510"/>
                    <a:pt x="6115521" y="756084"/>
                  </a:cubicBezTo>
                  <a:cubicBezTo>
                    <a:pt x="6115521" y="1173658"/>
                    <a:pt x="5777011" y="1512168"/>
                    <a:pt x="5359437" y="1512168"/>
                  </a:cubicBezTo>
                  <a:cubicBezTo>
                    <a:pt x="3604604" y="1664395"/>
                    <a:pt x="2111181" y="1663756"/>
                    <a:pt x="94937" y="1968850"/>
                  </a:cubicBezTo>
                  <a:cubicBezTo>
                    <a:pt x="94937" y="1464794"/>
                    <a:pt x="0" y="672598"/>
                    <a:pt x="0" y="168542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lIns="91440" tIns="45720" rIns="91440" bIns="45720" anchor="ctr"/>
            <a:lstStyle/>
            <a:p>
              <a:pPr algn="ctr">
                <a:defRPr/>
              </a:pPr>
              <a:endParaRPr lang="zh-CN" altLang="en-US" kern="0">
                <a:solidFill>
                  <a:srgbClr val="FFFFFF"/>
                </a:solidFill>
              </a:endParaRPr>
            </a:p>
          </p:txBody>
        </p:sp>
        <p:sp>
          <p:nvSpPr>
            <p:cNvPr id="16" name="圆角矩形 2"/>
            <p:cNvSpPr/>
            <p:nvPr/>
          </p:nvSpPr>
          <p:spPr bwMode="auto">
            <a:xfrm>
              <a:off x="3747946" y="1456021"/>
              <a:ext cx="6051509" cy="787401"/>
            </a:xfrm>
            <a:custGeom>
              <a:avLst/>
              <a:gdLst/>
              <a:ahLst/>
              <a:cxnLst/>
              <a:rect l="l" t="t" r="r" b="b"/>
              <a:pathLst>
                <a:path w="6126070" h="1512168">
                  <a:moveTo>
                    <a:pt x="0" y="0"/>
                  </a:moveTo>
                  <a:lnTo>
                    <a:pt x="5369986" y="0"/>
                  </a:lnTo>
                  <a:cubicBezTo>
                    <a:pt x="5787560" y="0"/>
                    <a:pt x="6126070" y="338510"/>
                    <a:pt x="6126070" y="756084"/>
                  </a:cubicBezTo>
                  <a:cubicBezTo>
                    <a:pt x="6126070" y="1173658"/>
                    <a:pt x="5787560" y="1512168"/>
                    <a:pt x="5369986" y="1512168"/>
                  </a:cubicBezTo>
                  <a:lnTo>
                    <a:pt x="0" y="1512168"/>
                  </a:lnTo>
                  <a:close/>
                </a:path>
              </a:pathLst>
            </a:custGeom>
            <a:grpFill/>
            <a:ln w="57150" cap="flat" cmpd="sng" algn="ctr">
              <a:solidFill>
                <a:srgbClr val="5B9BD5">
                  <a:lumMod val="20000"/>
                  <a:lumOff val="80000"/>
                </a:srgbClr>
              </a:solidFill>
              <a:prstDash val="solid"/>
            </a:ln>
            <a:effectLst/>
          </p:spPr>
          <p:txBody>
            <a:bodyPr lIns="1248000" tIns="45720" rIns="91440" bIns="45720" anchor="ctr"/>
            <a:lstStyle/>
            <a:p>
              <a:pPr>
                <a:defRPr/>
              </a:pPr>
              <a:r>
                <a:rPr lang="zh-CN" altLang="en-US" sz="2800" kern="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 梦</a:t>
              </a:r>
              <a:r>
                <a:rPr lang="zh-CN" altLang="en-US" sz="2800" kern="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窗词</a:t>
              </a:r>
            </a:p>
          </p:txBody>
        </p:sp>
        <p:sp>
          <p:nvSpPr>
            <p:cNvPr id="17" name="圆角矩形 9"/>
            <p:cNvSpPr/>
            <p:nvPr/>
          </p:nvSpPr>
          <p:spPr bwMode="auto">
            <a:xfrm>
              <a:off x="3793632" y="1851017"/>
              <a:ext cx="636587" cy="412750"/>
            </a:xfrm>
            <a:custGeom>
              <a:avLst/>
              <a:gdLst/>
              <a:ahLst/>
              <a:cxnLst/>
              <a:rect l="l" t="t" r="r" b="b"/>
              <a:pathLst>
                <a:path w="1224136" h="792089">
                  <a:moveTo>
                    <a:pt x="0" y="0"/>
                  </a:moveTo>
                  <a:lnTo>
                    <a:pt x="971800" y="0"/>
                  </a:lnTo>
                  <a:cubicBezTo>
                    <a:pt x="1111161" y="0"/>
                    <a:pt x="1224136" y="112975"/>
                    <a:pt x="1224136" y="252336"/>
                  </a:cubicBezTo>
                  <a:lnTo>
                    <a:pt x="1224136" y="539753"/>
                  </a:lnTo>
                  <a:cubicBezTo>
                    <a:pt x="1224136" y="679114"/>
                    <a:pt x="1111161" y="792089"/>
                    <a:pt x="971800" y="792089"/>
                  </a:cubicBezTo>
                  <a:lnTo>
                    <a:pt x="0" y="792089"/>
                  </a:ln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lIns="91440" tIns="45720" rIns="91440" bIns="45720" anchor="ctr"/>
            <a:lstStyle/>
            <a:p>
              <a:pPr algn="ctr">
                <a:defRPr/>
              </a:pPr>
              <a:endParaRPr lang="zh-CN" altLang="en-US" kern="0">
                <a:solidFill>
                  <a:srgbClr val="FFFFFF"/>
                </a:solidFill>
              </a:endParaRPr>
            </a:p>
          </p:txBody>
        </p:sp>
        <p:sp>
          <p:nvSpPr>
            <p:cNvPr id="19" name="任意多边形 18"/>
            <p:cNvSpPr/>
            <p:nvPr/>
          </p:nvSpPr>
          <p:spPr bwMode="auto">
            <a:xfrm>
              <a:off x="3283581" y="1400939"/>
              <a:ext cx="1241425" cy="787400"/>
            </a:xfrm>
            <a:custGeom>
              <a:avLst/>
              <a:gdLst>
                <a:gd name="connsiteX0" fmla="*/ 514593 w 1626717"/>
                <a:gd name="connsiteY0" fmla="*/ 0 h 1029186"/>
                <a:gd name="connsiteX1" fmla="*/ 1470265 w 1626717"/>
                <a:gd name="connsiteY1" fmla="*/ 0 h 1029186"/>
                <a:gd name="connsiteX2" fmla="*/ 1470265 w 1626717"/>
                <a:gd name="connsiteY2" fmla="*/ 377698 h 1029186"/>
                <a:gd name="connsiteX3" fmla="*/ 1626717 w 1626717"/>
                <a:gd name="connsiteY3" fmla="*/ 514593 h 1029186"/>
                <a:gd name="connsiteX4" fmla="*/ 1470265 w 1626717"/>
                <a:gd name="connsiteY4" fmla="*/ 651489 h 1029186"/>
                <a:gd name="connsiteX5" fmla="*/ 1470265 w 1626717"/>
                <a:gd name="connsiteY5" fmla="*/ 1029186 h 1029186"/>
                <a:gd name="connsiteX6" fmla="*/ 514593 w 1626717"/>
                <a:gd name="connsiteY6" fmla="*/ 1029186 h 1029186"/>
                <a:gd name="connsiteX7" fmla="*/ 0 w 1626717"/>
                <a:gd name="connsiteY7" fmla="*/ 514593 h 1029186"/>
                <a:gd name="connsiteX8" fmla="*/ 514593 w 1626717"/>
                <a:gd name="connsiteY8" fmla="*/ 0 h 1029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26717" h="1029186">
                  <a:moveTo>
                    <a:pt x="514593" y="0"/>
                  </a:moveTo>
                  <a:lnTo>
                    <a:pt x="1470265" y="0"/>
                  </a:lnTo>
                  <a:lnTo>
                    <a:pt x="1470265" y="377698"/>
                  </a:lnTo>
                  <a:lnTo>
                    <a:pt x="1626717" y="514593"/>
                  </a:lnTo>
                  <a:lnTo>
                    <a:pt x="1470265" y="651489"/>
                  </a:lnTo>
                  <a:lnTo>
                    <a:pt x="1470265" y="1029186"/>
                  </a:lnTo>
                  <a:lnTo>
                    <a:pt x="514593" y="1029186"/>
                  </a:lnTo>
                  <a:cubicBezTo>
                    <a:pt x="230391" y="1029186"/>
                    <a:pt x="0" y="798795"/>
                    <a:pt x="0" y="514593"/>
                  </a:cubicBezTo>
                  <a:cubicBezTo>
                    <a:pt x="0" y="230391"/>
                    <a:pt x="230391" y="0"/>
                    <a:pt x="514593" y="0"/>
                  </a:cubicBezTo>
                  <a:close/>
                </a:path>
              </a:pathLst>
            </a:custGeom>
            <a:grpFill/>
            <a:ln w="57150" cap="flat" cmpd="sng" algn="ctr">
              <a:solidFill>
                <a:srgbClr val="5B9BD5">
                  <a:lumMod val="20000"/>
                  <a:lumOff val="80000"/>
                </a:srgbClr>
              </a:solidFill>
              <a:prstDash val="solid"/>
            </a:ln>
            <a:effectLst/>
          </p:spPr>
          <p:txBody>
            <a:bodyPr lIns="91440" tIns="45720" rIns="91440" bIns="45720" anchor="ctr"/>
            <a:lstStyle/>
            <a:p>
              <a:pPr algn="ctr">
                <a:defRPr/>
              </a:pPr>
              <a:r>
                <a:rPr lang="en-US" altLang="zh-CN" sz="4800" kern="0" dirty="0" smtClean="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02</a:t>
              </a:r>
              <a:endParaRPr lang="zh-CN" altLang="en-US" sz="4800" kern="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0" y="0"/>
            <a:ext cx="39805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-apple-system" charset="0"/>
              </a:rPr>
              <a:t>8.3</a:t>
            </a:r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  <a:latin typeface="-apple-system" charset="0"/>
              </a:rPr>
              <a:t>第三节 史达祖、周密、王沂孙、张炎等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7606664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42950" y="396367"/>
            <a:ext cx="821372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 smtClean="0"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微软雅黑" panose="020B0503020204020204" pitchFamily="34" charset="-122"/>
                <a:sym typeface="+mn-ea"/>
              </a:rPr>
              <a:t>第三节   史达祖、周密、王沂孙、张炎等</a:t>
            </a:r>
            <a:r>
              <a:rPr lang="zh-CN" altLang="en-US" sz="3200" b="1" dirty="0" smtClean="0"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微软雅黑" panose="020B0503020204020204" pitchFamily="34" charset="-122"/>
              </a:rPr>
              <a:t> </a:t>
            </a:r>
            <a:r>
              <a:rPr lang="zh-CN" altLang="en-US" sz="2400" b="1" dirty="0" smtClean="0"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微软雅黑" panose="020B0503020204020204" pitchFamily="34" charset="-122"/>
              </a:rPr>
              <a:t> </a:t>
            </a:r>
            <a:endParaRPr lang="zh-CN" altLang="en-US" sz="2400" b="1" dirty="0">
              <a:latin typeface="方正清刻本悦宋简体" panose="02000000000000000000" pitchFamily="2" charset="-122"/>
              <a:ea typeface="方正清刻本悦宋简体" panose="02000000000000000000" pitchFamily="2" charset="-122"/>
              <a:cs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99770" y="1397455"/>
            <a:ext cx="1149223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一、</a:t>
            </a:r>
            <a:r>
              <a:rPr lang="zh-CN" altLang="zh-CN" sz="24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概况</a:t>
            </a:r>
            <a:r>
              <a:rPr lang="zh-CN" altLang="en-US" sz="2400" b="1" dirty="0">
                <a:solidFill>
                  <a:srgbClr val="00B050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［选择题</a:t>
            </a:r>
            <a:r>
              <a:rPr lang="zh-CN" altLang="en-US" sz="2400" b="1" dirty="0" smtClean="0">
                <a:solidFill>
                  <a:srgbClr val="00B050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］</a:t>
            </a:r>
            <a:endParaRPr lang="zh-CN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史达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祖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字邦卿，号梅溪，世称“梅溪先生”，词人，幕僚，</a:t>
            </a:r>
            <a:r>
              <a:rPr lang="zh-CN" altLang="en-US" sz="2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咏物词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在当时及后世享有盛誉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。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南宋清雅词派重要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词人，风格工巧，推动宋词走向基本定型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。</a:t>
            </a:r>
            <a:endParaRPr lang="zh-CN" altLang="en-US" sz="24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graphicFrame>
        <p:nvGraphicFramePr>
          <p:cNvPr id="4" name="图示 3"/>
          <p:cNvGraphicFramePr/>
          <p:nvPr/>
        </p:nvGraphicFramePr>
        <p:xfrm>
          <a:off x="6615755" y="0"/>
          <a:ext cx="5820085" cy="27314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矩形 7"/>
          <p:cNvSpPr/>
          <p:nvPr/>
        </p:nvSpPr>
        <p:spPr>
          <a:xfrm>
            <a:off x="0" y="0"/>
            <a:ext cx="39805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-apple-system" charset="0"/>
              </a:rPr>
              <a:t>8.3</a:t>
            </a:r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  <a:latin typeface="-apple-system" charset="0"/>
              </a:rPr>
              <a:t>第三节 史达祖、周密、王沂孙、张炎等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5732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42950" y="396367"/>
            <a:ext cx="821372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 smtClean="0"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微软雅黑" panose="020B0503020204020204" pitchFamily="34" charset="-122"/>
                <a:sym typeface="+mn-ea"/>
              </a:rPr>
              <a:t>第三节   史达祖、周密、王沂孙、张炎等</a:t>
            </a:r>
            <a:r>
              <a:rPr lang="zh-CN" altLang="en-US" sz="3200" b="1" dirty="0" smtClean="0"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微软雅黑" panose="020B0503020204020204" pitchFamily="34" charset="-122"/>
              </a:rPr>
              <a:t> </a:t>
            </a:r>
            <a:r>
              <a:rPr lang="zh-CN" altLang="en-US" sz="2400" b="1" dirty="0" smtClean="0"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微软雅黑" panose="020B0503020204020204" pitchFamily="34" charset="-122"/>
              </a:rPr>
              <a:t> </a:t>
            </a:r>
            <a:endParaRPr lang="zh-CN" altLang="en-US" sz="2400" b="1" dirty="0">
              <a:latin typeface="方正清刻本悦宋简体" panose="02000000000000000000" pitchFamily="2" charset="-122"/>
              <a:ea typeface="方正清刻本悦宋简体" panose="02000000000000000000" pitchFamily="2" charset="-122"/>
              <a:cs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84831" y="1296289"/>
            <a:ext cx="11492230" cy="29546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一、</a:t>
            </a:r>
            <a:r>
              <a:rPr lang="zh-CN" altLang="zh-CN" sz="28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概况</a:t>
            </a:r>
            <a:endParaRPr lang="zh-CN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2.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周密</a:t>
            </a:r>
            <a:r>
              <a:rPr lang="zh-CN" altLang="en-US" sz="2400" b="1" dirty="0" smtClean="0">
                <a:solidFill>
                  <a:srgbClr val="00B050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［</a:t>
            </a:r>
            <a:r>
              <a:rPr lang="zh-CN" altLang="en-US" sz="2400" b="1" dirty="0">
                <a:solidFill>
                  <a:srgbClr val="00B050"/>
                </a:solidFill>
                <a:latin typeface="Microsoft YaHei" charset="-122"/>
                <a:ea typeface="Microsoft YaHei" charset="-122"/>
                <a:cs typeface="Microsoft YaHei" charset="-122"/>
              </a:rPr>
              <a:t>选择题］</a:t>
            </a:r>
            <a:endParaRPr lang="en-US" altLang="zh-CN" sz="2400" b="1" dirty="0">
              <a:solidFill>
                <a:srgbClr val="00B05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字公瑾，号草窗，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著有</a:t>
            </a:r>
            <a:r>
              <a:rPr lang="en-US" altLang="zh-CN" sz="2400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《</a:t>
            </a:r>
            <a:r>
              <a:rPr lang="zh-CN" altLang="en-US" sz="2400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草窗词</a:t>
            </a:r>
            <a:r>
              <a:rPr lang="en-US" altLang="zh-CN" sz="2400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》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。</a:t>
            </a:r>
            <a:endParaRPr lang="en-US" altLang="zh-CN" sz="2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KaiTi" charset="-122"/>
                <a:ea typeface="KaiTi" charset="-122"/>
                <a:cs typeface="KaiTi" charset="-122"/>
              </a:rPr>
              <a:t>词风书</a:t>
            </a:r>
            <a:r>
              <a:rPr lang="zh-CN" altLang="en-US" sz="2400" dirty="0">
                <a:latin typeface="KaiTi" charset="-122"/>
                <a:ea typeface="KaiTi" charset="-122"/>
                <a:cs typeface="KaiTi" charset="-122"/>
              </a:rPr>
              <a:t>姜夔为近，又与吴文英（梦窗）齐名，并称</a:t>
            </a:r>
            <a:r>
              <a:rPr lang="zh-CN" altLang="en-US" sz="2400" b="1" dirty="0">
                <a:solidFill>
                  <a:srgbClr val="C00000"/>
                </a:solidFill>
                <a:latin typeface="KaiTi" charset="-122"/>
                <a:ea typeface="KaiTi" charset="-122"/>
                <a:cs typeface="KaiTi" charset="-122"/>
              </a:rPr>
              <a:t>“二窗”</a:t>
            </a:r>
            <a:r>
              <a:rPr lang="zh-CN" altLang="en-US" sz="2400" dirty="0" smtClean="0">
                <a:latin typeface="KaiTi" charset="-122"/>
                <a:ea typeface="KaiTi" charset="-122"/>
                <a:cs typeface="KaiTi" charset="-122"/>
              </a:rPr>
              <a:t>。</a:t>
            </a:r>
            <a:endParaRPr lang="en-US" altLang="zh-CN" sz="2400" dirty="0" smtClean="0">
              <a:latin typeface="KaiTi" charset="-122"/>
              <a:ea typeface="KaiTi" charset="-122"/>
              <a:cs typeface="KaiTi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KaiTi" charset="-122"/>
                <a:ea typeface="KaiTi" charset="-122"/>
                <a:cs typeface="KaiTi" charset="-122"/>
              </a:rPr>
              <a:t>词风“清丽”，咏物词寄托遥深，如</a:t>
            </a:r>
            <a:r>
              <a:rPr lang="zh-CN" altLang="en-US" sz="2400" b="1" dirty="0" smtClean="0">
                <a:solidFill>
                  <a:srgbClr val="C00000"/>
                </a:solidFill>
                <a:latin typeface="KaiTi" charset="-122"/>
                <a:ea typeface="KaiTi" charset="-122"/>
                <a:cs typeface="KaiTi" charset="-122"/>
              </a:rPr>
              <a:t>《玉京秋》</a:t>
            </a:r>
            <a:r>
              <a:rPr lang="zh-CN" altLang="en-US" sz="2400" dirty="0" smtClean="0">
                <a:latin typeface="KaiTi" charset="-122"/>
                <a:ea typeface="KaiTi" charset="-122"/>
                <a:cs typeface="KaiTi" charset="-122"/>
              </a:rPr>
              <a:t>。 </a:t>
            </a:r>
            <a:endParaRPr lang="zh-CN" altLang="en-US" sz="2400" dirty="0">
              <a:latin typeface="KaiTi" charset="-122"/>
              <a:ea typeface="KaiTi" charset="-122"/>
              <a:cs typeface="KaiTi" charset="-122"/>
            </a:endParaRPr>
          </a:p>
        </p:txBody>
      </p:sp>
      <p:graphicFrame>
        <p:nvGraphicFramePr>
          <p:cNvPr id="4" name="图示 3"/>
          <p:cNvGraphicFramePr/>
          <p:nvPr>
            <p:extLst/>
          </p:nvPr>
        </p:nvGraphicFramePr>
        <p:xfrm>
          <a:off x="7353692" y="-410190"/>
          <a:ext cx="5820085" cy="27314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矩形 7"/>
          <p:cNvSpPr/>
          <p:nvPr/>
        </p:nvSpPr>
        <p:spPr>
          <a:xfrm>
            <a:off x="0" y="0"/>
            <a:ext cx="310694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8.3.1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一、史达祖、周密、王沂孙</a:t>
            </a:r>
          </a:p>
        </p:txBody>
      </p:sp>
    </p:spTree>
    <p:extLst>
      <p:ext uri="{BB962C8B-B14F-4D97-AF65-F5344CB8AC3E}">
        <p14:creationId xmlns:p14="http://schemas.microsoft.com/office/powerpoint/2010/main" val="926329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42950" y="396367"/>
            <a:ext cx="821372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 smtClean="0"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微软雅黑" panose="020B0503020204020204" pitchFamily="34" charset="-122"/>
                <a:sym typeface="+mn-ea"/>
              </a:rPr>
              <a:t>第三节   史达祖、周密、王沂孙、张炎等</a:t>
            </a:r>
            <a:r>
              <a:rPr lang="zh-CN" altLang="en-US" sz="3200" b="1" dirty="0" smtClean="0"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微软雅黑" panose="020B0503020204020204" pitchFamily="34" charset="-122"/>
              </a:rPr>
              <a:t> </a:t>
            </a:r>
            <a:r>
              <a:rPr lang="zh-CN" altLang="en-US" sz="2400" b="1" dirty="0" smtClean="0"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微软雅黑" panose="020B0503020204020204" pitchFamily="34" charset="-122"/>
              </a:rPr>
              <a:t> </a:t>
            </a:r>
            <a:endParaRPr lang="zh-CN" altLang="en-US" sz="2400" b="1" dirty="0">
              <a:latin typeface="方正清刻本悦宋简体" panose="02000000000000000000" pitchFamily="2" charset="-122"/>
              <a:ea typeface="方正清刻本悦宋简体" panose="02000000000000000000" pitchFamily="2" charset="-122"/>
              <a:cs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84831" y="1296289"/>
            <a:ext cx="1149223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一、</a:t>
            </a:r>
            <a:r>
              <a:rPr lang="zh-CN" altLang="zh-CN" sz="28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概况</a:t>
            </a:r>
            <a:endParaRPr lang="zh-CN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3.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王沂孙</a:t>
            </a:r>
            <a:r>
              <a:rPr lang="zh-CN" altLang="en-US" sz="2400" b="1" dirty="0" smtClean="0">
                <a:solidFill>
                  <a:srgbClr val="00B050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［</a:t>
            </a:r>
            <a:r>
              <a:rPr lang="zh-CN" altLang="en-US" sz="2400" b="1" dirty="0">
                <a:solidFill>
                  <a:srgbClr val="00B050"/>
                </a:solidFill>
                <a:latin typeface="Microsoft YaHei" charset="-122"/>
                <a:ea typeface="Microsoft YaHei" charset="-122"/>
                <a:cs typeface="Microsoft YaHei" charset="-122"/>
              </a:rPr>
              <a:t>选择题］</a:t>
            </a:r>
            <a:endParaRPr lang="en-US" altLang="zh-CN" sz="2400" b="1" dirty="0">
              <a:solidFill>
                <a:srgbClr val="00B05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indent="457200">
              <a:lnSpc>
                <a:spcPct val="200000"/>
              </a:lnSpc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字圣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与，号碧山，著有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《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碧山乐府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》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，南宋后期清雅词派的重要词人。</a:t>
            </a:r>
          </a:p>
        </p:txBody>
      </p:sp>
      <p:graphicFrame>
        <p:nvGraphicFramePr>
          <p:cNvPr id="4" name="图示 3"/>
          <p:cNvGraphicFramePr/>
          <p:nvPr>
            <p:extLst/>
          </p:nvPr>
        </p:nvGraphicFramePr>
        <p:xfrm>
          <a:off x="7353692" y="-410190"/>
          <a:ext cx="5820085" cy="27314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矩形 7"/>
          <p:cNvSpPr/>
          <p:nvPr/>
        </p:nvSpPr>
        <p:spPr>
          <a:xfrm>
            <a:off x="0" y="0"/>
            <a:ext cx="310694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8.3.1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一、史达祖、周密、王沂孙</a:t>
            </a:r>
          </a:p>
        </p:txBody>
      </p:sp>
    </p:spTree>
    <p:extLst>
      <p:ext uri="{BB962C8B-B14F-4D97-AF65-F5344CB8AC3E}">
        <p14:creationId xmlns:p14="http://schemas.microsoft.com/office/powerpoint/2010/main" val="971217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767334" y="1449451"/>
            <a:ext cx="10974451" cy="33424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二、</a:t>
            </a:r>
            <a:r>
              <a:rPr lang="zh-CN" altLang="zh-CN" sz="24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张炎</a:t>
            </a:r>
            <a:r>
              <a:rPr lang="zh-CN" altLang="en-US" sz="2400" b="1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［选择题］</a:t>
            </a:r>
            <a:endParaRPr lang="zh-CN" altLang="zh-CN" sz="2400" b="1" dirty="0" smtClean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457200">
              <a:lnSpc>
                <a:spcPct val="150000"/>
              </a:lnSpc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字叔夏，号玉田，著有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《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山中白云词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》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，留词约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300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首。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457200">
              <a:lnSpc>
                <a:spcPct val="150000"/>
              </a:lnSpc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词创作分两个阶段：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457200">
              <a:lnSpc>
                <a:spcPct val="150000"/>
              </a:lnSpc>
            </a:pPr>
            <a:r>
              <a:rPr lang="zh-CN" altLang="en-US" sz="2400" dirty="0" smtClean="0">
                <a:latin typeface="KaiTi" charset="-122"/>
                <a:ea typeface="KaiTi" charset="-122"/>
                <a:cs typeface="KaiTi" charset="-122"/>
              </a:rPr>
              <a:t>（</a:t>
            </a:r>
            <a:r>
              <a:rPr lang="en-US" altLang="zh-CN" sz="2400" dirty="0" smtClean="0">
                <a:latin typeface="KaiTi" charset="-122"/>
                <a:ea typeface="KaiTi" charset="-122"/>
                <a:cs typeface="KaiTi" charset="-122"/>
              </a:rPr>
              <a:t>1</a:t>
            </a:r>
            <a:r>
              <a:rPr lang="zh-CN" altLang="en-US" sz="2400" dirty="0" smtClean="0">
                <a:latin typeface="KaiTi" charset="-122"/>
                <a:ea typeface="KaiTi" charset="-122"/>
                <a:cs typeface="KaiTi" charset="-122"/>
              </a:rPr>
              <a:t>）词风优美，多写景，用笔细腻；</a:t>
            </a:r>
            <a:endParaRPr lang="en-US" altLang="zh-CN" sz="2400" dirty="0" smtClean="0">
              <a:latin typeface="KaiTi" charset="-122"/>
              <a:ea typeface="KaiTi" charset="-122"/>
              <a:cs typeface="KaiTi" charset="-122"/>
            </a:endParaRPr>
          </a:p>
          <a:p>
            <a:pPr indent="457200">
              <a:lnSpc>
                <a:spcPct val="150000"/>
              </a:lnSpc>
            </a:pPr>
            <a:r>
              <a:rPr lang="zh-CN" altLang="en-US" sz="2400" dirty="0" smtClean="0">
                <a:latin typeface="KaiTi" charset="-122"/>
                <a:ea typeface="KaiTi" charset="-122"/>
                <a:cs typeface="KaiTi" charset="-122"/>
              </a:rPr>
              <a:t>（</a:t>
            </a:r>
            <a:r>
              <a:rPr lang="en-US" altLang="zh-CN" sz="2400" dirty="0" smtClean="0">
                <a:latin typeface="KaiTi" charset="-122"/>
                <a:ea typeface="KaiTi" charset="-122"/>
                <a:cs typeface="KaiTi" charset="-122"/>
              </a:rPr>
              <a:t>2</a:t>
            </a:r>
            <a:r>
              <a:rPr lang="zh-CN" altLang="en-US" sz="2400" dirty="0" smtClean="0">
                <a:latin typeface="KaiTi" charset="-122"/>
                <a:ea typeface="KaiTi" charset="-122"/>
                <a:cs typeface="KaiTi" charset="-122"/>
              </a:rPr>
              <a:t>）词风凄凉，多亡国哀音及身世零落之慨。</a:t>
            </a:r>
            <a:endParaRPr lang="en-US" altLang="zh-CN" sz="2400" dirty="0" smtClean="0">
              <a:latin typeface="KaiTi" charset="-122"/>
              <a:ea typeface="KaiTi" charset="-122"/>
              <a:cs typeface="KaiTi" charset="-122"/>
            </a:endParaRPr>
          </a:p>
          <a:p>
            <a:pPr indent="457200">
              <a:lnSpc>
                <a:spcPct val="150000"/>
              </a:lnSpc>
            </a:pP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著有承接白石词的清空疏宕，近于梦窗的密丽，却有自己的风格。</a:t>
            </a:r>
            <a:endParaRPr lang="en-US" altLang="zh-CN" sz="2400" dirty="0" smtClean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6" name="TextBox 1"/>
          <p:cNvSpPr txBox="1"/>
          <p:nvPr/>
        </p:nvSpPr>
        <p:spPr>
          <a:xfrm>
            <a:off x="767334" y="432943"/>
            <a:ext cx="813181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 smtClean="0"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微软雅黑" panose="020B0503020204020204" pitchFamily="34" charset="-122"/>
                <a:sym typeface="+mn-ea"/>
              </a:rPr>
              <a:t>第三节   史</a:t>
            </a:r>
            <a:r>
              <a:rPr lang="zh-CN" altLang="en-US" sz="3200" b="1" dirty="0"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微软雅黑" panose="020B0503020204020204" pitchFamily="34" charset="-122"/>
                <a:sym typeface="+mn-ea"/>
              </a:rPr>
              <a:t>达祖、周密、王沂孙、张炎等</a:t>
            </a:r>
            <a:r>
              <a:rPr lang="zh-CN" altLang="en-US" sz="3200" b="1" dirty="0" smtClean="0"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微软雅黑" panose="020B0503020204020204" pitchFamily="34" charset="-122"/>
              </a:rPr>
              <a:t>  </a:t>
            </a:r>
          </a:p>
        </p:txBody>
      </p:sp>
      <p:graphicFrame>
        <p:nvGraphicFramePr>
          <p:cNvPr id="4" name="图示 3"/>
          <p:cNvGraphicFramePr/>
          <p:nvPr>
            <p:extLst/>
          </p:nvPr>
        </p:nvGraphicFramePr>
        <p:xfrm>
          <a:off x="7401818" y="-349230"/>
          <a:ext cx="5820085" cy="27314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文本框 1"/>
          <p:cNvSpPr txBox="1"/>
          <p:nvPr/>
        </p:nvSpPr>
        <p:spPr>
          <a:xfrm>
            <a:off x="0" y="44333"/>
            <a:ext cx="43053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8.3.2  </a:t>
            </a:r>
            <a:r>
              <a:rPr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张炎</a:t>
            </a:r>
          </a:p>
        </p:txBody>
      </p:sp>
      <p:sp>
        <p:nvSpPr>
          <p:cNvPr id="5" name="矩形 4"/>
          <p:cNvSpPr/>
          <p:nvPr/>
        </p:nvSpPr>
        <p:spPr>
          <a:xfrm>
            <a:off x="165401" y="4791904"/>
            <a:ext cx="11576384" cy="4534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>
              <a:lnSpc>
                <a:spcPct val="130000"/>
              </a:lnSpc>
            </a:pPr>
            <a:r>
              <a:rPr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同时，</a:t>
            </a:r>
            <a:r>
              <a:rPr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著有</a:t>
            </a:r>
            <a:r>
              <a:rPr lang="zh-CN" altLang="en-US" sz="2000" b="1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《</a:t>
            </a:r>
            <a:r>
              <a:rPr lang="en-US" altLang="zh-CN" sz="2000" u="sng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_</a:t>
            </a:r>
            <a:r>
              <a:rPr lang="zh-CN" altLang="en-US" sz="2000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词源</a:t>
            </a:r>
            <a:r>
              <a:rPr lang="en-US" altLang="zh-CN" sz="2000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_</a:t>
            </a:r>
            <a:r>
              <a:rPr lang="zh-CN" altLang="en-US" sz="2000" b="1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》</a:t>
            </a:r>
            <a:r>
              <a:rPr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，精研词的音律与作法，评论诸家得失，多有胜解，堪称宋代词论第一力作。</a:t>
            </a:r>
            <a:endParaRPr lang="en-US" altLang="zh-CN" sz="20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15122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clrChange>
              <a:clrFrom>
                <a:srgbClr val="FBFBFB">
                  <a:alpha val="100000"/>
                </a:srgbClr>
              </a:clrFrom>
              <a:clrTo>
                <a:srgbClr val="FBFBFB">
                  <a:alpha val="100000"/>
                  <a:alpha val="0"/>
                </a:srgbClr>
              </a:clrTo>
            </a:clrChange>
          </a:blip>
          <a:srcRect t="1974"/>
          <a:stretch>
            <a:fillRect/>
          </a:stretch>
        </p:blipFill>
        <p:spPr>
          <a:xfrm>
            <a:off x="258445" y="1772285"/>
            <a:ext cx="11675110" cy="274320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0" y="80010"/>
            <a:ext cx="43053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8.0  </a:t>
            </a:r>
            <a:r>
              <a:rPr sz="1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姜夔与南宋清雅词派</a:t>
            </a:r>
          </a:p>
        </p:txBody>
      </p:sp>
    </p:spTree>
    <p:extLst>
      <p:ext uri="{BB962C8B-B14F-4D97-AF65-F5344CB8AC3E}">
        <p14:creationId xmlns:p14="http://schemas.microsoft.com/office/powerpoint/2010/main" val="10599796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/>
              <a:t>第一节 王禹偁与宋初文风和诗风 </a:t>
            </a:r>
          </a:p>
        </p:txBody>
      </p:sp>
      <p:graphicFrame>
        <p:nvGraphicFramePr>
          <p:cNvPr id="13" name="图示 12"/>
          <p:cNvGraphicFramePr/>
          <p:nvPr/>
        </p:nvGraphicFramePr>
        <p:xfrm>
          <a:off x="8470900" y="-228600"/>
          <a:ext cx="3721100" cy="21717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文本框 3"/>
          <p:cNvSpPr txBox="1"/>
          <p:nvPr/>
        </p:nvSpPr>
        <p:spPr>
          <a:xfrm>
            <a:off x="0" y="80010"/>
            <a:ext cx="43053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1.1 王禹偁与宋初文风和诗风 </a:t>
            </a:r>
          </a:p>
        </p:txBody>
      </p:sp>
      <p:pic>
        <p:nvPicPr>
          <p:cNvPr id="1026" name="Picture 2" descr="https://timgsa.baidu.com/timg?image&amp;quality=80&amp;size=b9999_10000&amp;sec=1565688176692&amp;di=4b0b23147b6091cdafcb42c4a366b437&amp;imgtype=0&amp;src=http%3A%2F%2Fn.sinaimg.cn%2Fsinacn13%2F270%2Fw600h470%2F20180508%2F9312-hacuuvv0365845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7169" y="4232030"/>
            <a:ext cx="3294831" cy="2580951"/>
          </a:xfrm>
          <a:prstGeom prst="rect">
            <a:avLst/>
          </a:prstGeom>
          <a:noFill/>
          <a:effectLst>
            <a:softEdge rad="4064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本占位符 1"/>
          <p:cNvSpPr txBox="1">
            <a:spLocks/>
          </p:cNvSpPr>
          <p:nvPr/>
        </p:nvSpPr>
        <p:spPr>
          <a:xfrm>
            <a:off x="838200" y="1124585"/>
            <a:ext cx="9117965" cy="5622925"/>
          </a:xfrm>
          <a:prstGeom prst="rect">
            <a:avLst/>
          </a:prstGeom>
          <a:noFill/>
          <a:ln w="9525">
            <a:noFill/>
          </a:ln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40000"/>
              </a:lnSpc>
              <a:buNone/>
            </a:pPr>
            <a:r>
              <a:rPr lang="zh-CN" altLang="en-US" b="1" dirty="0">
                <a:sym typeface="+mn-ea"/>
              </a:rPr>
              <a:t>三、西昆体</a:t>
            </a:r>
            <a:endParaRPr lang="en-US" altLang="zh-CN" b="1" dirty="0">
              <a:sym typeface="+mn-ea"/>
            </a:endParaRPr>
          </a:p>
          <a:p>
            <a:pPr marL="0" indent="0">
              <a:lnSpc>
                <a:spcPct val="160000"/>
              </a:lnSpc>
              <a:spcBef>
                <a:spcPts val="0"/>
              </a:spcBef>
              <a:buNone/>
            </a:pPr>
            <a:r>
              <a:rPr lang="zh-CN" altLang="en-US" b="1" dirty="0">
                <a:sym typeface="+mn-ea"/>
              </a:rPr>
              <a:t>（一）</a:t>
            </a:r>
            <a:r>
              <a:rPr lang="zh-CN" altLang="en-US" b="1" dirty="0" smtClean="0">
                <a:sym typeface="+mn-ea"/>
              </a:rPr>
              <a:t>杨亿</a:t>
            </a:r>
            <a:r>
              <a:rPr lang="zh-CN" altLang="en-US" b="1" dirty="0" smtClean="0">
                <a:solidFill>
                  <a:srgbClr val="00B050"/>
                </a:solidFill>
                <a:sym typeface="+mn-ea"/>
              </a:rPr>
              <a:t>［选择／名词］</a:t>
            </a:r>
            <a:endParaRPr lang="zh-CN" altLang="en-US" b="1" dirty="0">
              <a:solidFill>
                <a:srgbClr val="00B050"/>
              </a:solidFill>
              <a:sym typeface="+mn-ea"/>
            </a:endParaRPr>
          </a:p>
          <a:p>
            <a:pPr marL="0" indent="0">
              <a:lnSpc>
                <a:spcPct val="160000"/>
              </a:lnSpc>
              <a:spcBef>
                <a:spcPts val="0"/>
              </a:spcBef>
              <a:buNone/>
            </a:pPr>
            <a:r>
              <a:rPr lang="zh-CN" altLang="en-US" sz="2200" dirty="0">
                <a:latin typeface="KaiTi" charset="-122"/>
                <a:ea typeface="KaiTi" charset="-122"/>
                <a:cs typeface="KaiTi" charset="-122"/>
                <a:sym typeface="+mn-ea"/>
              </a:rPr>
              <a:t> 作诗</a:t>
            </a:r>
            <a:r>
              <a:rPr lang="zh-CN" altLang="en-US" sz="2200" b="1" u="sng" dirty="0">
                <a:solidFill>
                  <a:srgbClr val="C00000"/>
                </a:solidFill>
                <a:latin typeface="KaiTi" charset="-122"/>
                <a:ea typeface="KaiTi" charset="-122"/>
                <a:cs typeface="KaiTi" charset="-122"/>
                <a:sym typeface="+mn-ea"/>
              </a:rPr>
              <a:t>学习李商隐</a:t>
            </a:r>
            <a:r>
              <a:rPr lang="zh-CN" altLang="en-US" sz="2200" dirty="0">
                <a:latin typeface="KaiTi" charset="-122"/>
                <a:ea typeface="KaiTi" charset="-122"/>
                <a:cs typeface="KaiTi" charset="-122"/>
                <a:sym typeface="+mn-ea"/>
              </a:rPr>
              <a:t>，</a:t>
            </a:r>
            <a:r>
              <a:rPr lang="zh-CN" altLang="en-US" sz="2200" b="1" u="sng" dirty="0">
                <a:solidFill>
                  <a:srgbClr val="C00000"/>
                </a:solidFill>
                <a:latin typeface="KaiTi" charset="-122"/>
                <a:ea typeface="KaiTi" charset="-122"/>
                <a:cs typeface="KaiTi" charset="-122"/>
                <a:sym typeface="+mn-ea"/>
              </a:rPr>
              <a:t>讲究辞采</a:t>
            </a:r>
            <a:r>
              <a:rPr lang="zh-CN" altLang="en-US" sz="2200" dirty="0">
                <a:latin typeface="KaiTi" charset="-122"/>
                <a:ea typeface="KaiTi" charset="-122"/>
                <a:cs typeface="KaiTi" charset="-122"/>
                <a:sym typeface="+mn-ea"/>
              </a:rPr>
              <a:t>，风格典丽，以表现才学和功力，但亦不乏</a:t>
            </a:r>
            <a:r>
              <a:rPr lang="zh-CN" altLang="en-US" sz="2200" b="1" u="sng" dirty="0">
                <a:solidFill>
                  <a:srgbClr val="C00000"/>
                </a:solidFill>
                <a:latin typeface="KaiTi" charset="-122"/>
                <a:ea typeface="KaiTi" charset="-122"/>
                <a:cs typeface="KaiTi" charset="-122"/>
                <a:sym typeface="+mn-ea"/>
              </a:rPr>
              <a:t>清峭感怆</a:t>
            </a:r>
            <a:r>
              <a:rPr lang="zh-CN" altLang="en-US" sz="2200" dirty="0">
                <a:latin typeface="KaiTi" charset="-122"/>
                <a:ea typeface="KaiTi" charset="-122"/>
                <a:cs typeface="KaiTi" charset="-122"/>
                <a:sym typeface="+mn-ea"/>
              </a:rPr>
              <a:t>的讽喻之作。</a:t>
            </a:r>
            <a:endParaRPr lang="en-US" altLang="zh-CN" sz="2200" dirty="0">
              <a:latin typeface="KaiTi" charset="-122"/>
              <a:ea typeface="KaiTi" charset="-122"/>
              <a:cs typeface="KaiTi" charset="-122"/>
              <a:sym typeface="+mn-ea"/>
            </a:endParaRPr>
          </a:p>
          <a:p>
            <a:pPr marL="0" indent="0">
              <a:lnSpc>
                <a:spcPct val="160000"/>
              </a:lnSpc>
              <a:spcBef>
                <a:spcPts val="0"/>
              </a:spcBef>
              <a:buNone/>
            </a:pPr>
            <a:r>
              <a:rPr lang="zh-CN" altLang="en-US" b="1" dirty="0">
                <a:sym typeface="+mn-ea"/>
              </a:rPr>
              <a:t>（二）西昆体</a:t>
            </a:r>
            <a:r>
              <a:rPr lang="zh-CN" altLang="en-US" b="1" dirty="0">
                <a:solidFill>
                  <a:srgbClr val="00B050"/>
                </a:solidFill>
                <a:sym typeface="+mn-ea"/>
              </a:rPr>
              <a:t>［</a:t>
            </a:r>
            <a:r>
              <a:rPr lang="zh-CN" altLang="en-US" b="1" dirty="0" smtClean="0">
                <a:solidFill>
                  <a:srgbClr val="00B050"/>
                </a:solidFill>
                <a:sym typeface="+mn-ea"/>
              </a:rPr>
              <a:t>名词］</a:t>
            </a:r>
            <a:endParaRPr lang="en-US" altLang="zh-CN" b="1" dirty="0">
              <a:solidFill>
                <a:srgbClr val="00B050"/>
              </a:solidFill>
              <a:sym typeface="+mn-ea"/>
            </a:endParaRPr>
          </a:p>
          <a:p>
            <a:pPr marL="0" indent="0">
              <a:lnSpc>
                <a:spcPct val="160000"/>
              </a:lnSpc>
              <a:spcBef>
                <a:spcPts val="0"/>
              </a:spcBef>
              <a:buNone/>
            </a:pPr>
            <a:r>
              <a:rPr lang="zh-CN" altLang="en-US" dirty="0">
                <a:latin typeface="KaiTi" charset="-122"/>
                <a:ea typeface="KaiTi" charset="-122"/>
                <a:cs typeface="KaiTi" charset="-122"/>
                <a:sym typeface="+mn-ea"/>
              </a:rPr>
              <a:t>（</a:t>
            </a:r>
            <a:r>
              <a:rPr lang="en-US" altLang="zh-CN" dirty="0">
                <a:latin typeface="KaiTi" charset="-122"/>
                <a:ea typeface="KaiTi" charset="-122"/>
                <a:cs typeface="KaiTi" charset="-122"/>
                <a:sym typeface="+mn-ea"/>
              </a:rPr>
              <a:t>1</a:t>
            </a:r>
            <a:r>
              <a:rPr lang="zh-CN" altLang="en-US" dirty="0" smtClean="0">
                <a:latin typeface="KaiTi" charset="-122"/>
                <a:ea typeface="KaiTi" charset="-122"/>
                <a:cs typeface="KaiTi" charset="-122"/>
                <a:sym typeface="+mn-ea"/>
              </a:rPr>
              <a:t>）</a:t>
            </a:r>
            <a:r>
              <a:rPr lang="zh-CN" altLang="en-US" b="1" u="sng" dirty="0" smtClean="0">
                <a:solidFill>
                  <a:srgbClr val="C00000"/>
                </a:solidFill>
                <a:latin typeface="KaiTi" charset="-122"/>
                <a:ea typeface="KaiTi" charset="-122"/>
                <a:cs typeface="KaiTi" charset="-122"/>
                <a:sym typeface="+mn-ea"/>
              </a:rPr>
              <a:t>宋初</a:t>
            </a:r>
            <a:r>
              <a:rPr lang="zh-CN" altLang="en-US" dirty="0">
                <a:latin typeface="KaiTi" charset="-122"/>
                <a:ea typeface="KaiTi" charset="-122"/>
                <a:cs typeface="KaiTi" charset="-122"/>
                <a:sym typeface="+mn-ea"/>
              </a:rPr>
              <a:t>影响很大的文学流派。 </a:t>
            </a:r>
          </a:p>
          <a:p>
            <a:pPr marL="0" indent="0">
              <a:lnSpc>
                <a:spcPct val="160000"/>
              </a:lnSpc>
              <a:spcBef>
                <a:spcPts val="0"/>
              </a:spcBef>
              <a:buNone/>
            </a:pPr>
            <a:r>
              <a:rPr lang="zh-CN" altLang="en-US" dirty="0">
                <a:latin typeface="KaiTi" charset="-122"/>
                <a:ea typeface="KaiTi" charset="-122"/>
                <a:cs typeface="KaiTi" charset="-122"/>
                <a:sym typeface="+mn-ea"/>
              </a:rPr>
              <a:t>（</a:t>
            </a:r>
            <a:r>
              <a:rPr lang="en-US" altLang="zh-CN" dirty="0">
                <a:latin typeface="KaiTi" charset="-122"/>
                <a:ea typeface="KaiTi" charset="-122"/>
                <a:cs typeface="KaiTi" charset="-122"/>
                <a:sym typeface="+mn-ea"/>
              </a:rPr>
              <a:t>2</a:t>
            </a:r>
            <a:r>
              <a:rPr lang="zh-CN" altLang="en-US" dirty="0">
                <a:latin typeface="KaiTi" charset="-122"/>
                <a:ea typeface="KaiTi" charset="-122"/>
                <a:cs typeface="KaiTi" charset="-122"/>
                <a:sym typeface="+mn-ea"/>
              </a:rPr>
              <a:t>）因</a:t>
            </a:r>
            <a:r>
              <a:rPr lang="zh-CN" altLang="en-US" b="1" u="sng" dirty="0">
                <a:solidFill>
                  <a:srgbClr val="C00000"/>
                </a:solidFill>
                <a:latin typeface="KaiTi" charset="-122"/>
                <a:ea typeface="KaiTi" charset="-122"/>
                <a:cs typeface="KaiTi" charset="-122"/>
                <a:sym typeface="+mn-ea"/>
              </a:rPr>
              <a:t>《西昆酬唱集》</a:t>
            </a:r>
            <a:r>
              <a:rPr lang="zh-CN" altLang="en-US" dirty="0">
                <a:latin typeface="KaiTi" charset="-122"/>
                <a:ea typeface="KaiTi" charset="-122"/>
                <a:cs typeface="KaiTi" charset="-122"/>
                <a:sym typeface="+mn-ea"/>
              </a:rPr>
              <a:t>而得名，代表诗人</a:t>
            </a:r>
            <a:r>
              <a:rPr lang="zh-CN" altLang="en-US" b="1" u="sng" dirty="0">
                <a:solidFill>
                  <a:srgbClr val="C00000"/>
                </a:solidFill>
                <a:latin typeface="KaiTi" charset="-122"/>
                <a:ea typeface="KaiTi" charset="-122"/>
                <a:cs typeface="KaiTi" charset="-122"/>
                <a:sym typeface="+mn-ea"/>
              </a:rPr>
              <a:t>杨亿、钱惟演、刘筠</a:t>
            </a:r>
            <a:r>
              <a:rPr lang="zh-CN" altLang="en-US" dirty="0">
                <a:latin typeface="KaiTi" charset="-122"/>
                <a:ea typeface="KaiTi" charset="-122"/>
                <a:cs typeface="KaiTi" charset="-122"/>
                <a:sym typeface="+mn-ea"/>
              </a:rPr>
              <a:t>。 </a:t>
            </a:r>
          </a:p>
          <a:p>
            <a:pPr marL="0" indent="0">
              <a:lnSpc>
                <a:spcPct val="160000"/>
              </a:lnSpc>
              <a:spcBef>
                <a:spcPts val="0"/>
              </a:spcBef>
              <a:buNone/>
            </a:pPr>
            <a:r>
              <a:rPr lang="zh-CN" altLang="en-US" dirty="0">
                <a:latin typeface="KaiTi" charset="-122"/>
                <a:ea typeface="KaiTi" charset="-122"/>
                <a:cs typeface="KaiTi" charset="-122"/>
                <a:sym typeface="+mn-ea"/>
              </a:rPr>
              <a:t>（</a:t>
            </a:r>
            <a:r>
              <a:rPr lang="en-US" altLang="zh-CN" dirty="0">
                <a:latin typeface="KaiTi" charset="-122"/>
                <a:ea typeface="KaiTi" charset="-122"/>
                <a:cs typeface="KaiTi" charset="-122"/>
                <a:sym typeface="+mn-ea"/>
              </a:rPr>
              <a:t>3</a:t>
            </a:r>
            <a:r>
              <a:rPr lang="zh-CN" altLang="en-US" dirty="0">
                <a:latin typeface="KaiTi" charset="-122"/>
                <a:ea typeface="KaiTi" charset="-122"/>
                <a:cs typeface="KaiTi" charset="-122"/>
                <a:sym typeface="+mn-ea"/>
              </a:rPr>
              <a:t>）特色：</a:t>
            </a:r>
            <a:r>
              <a:rPr lang="zh-CN" altLang="en-US" b="1" u="sng" dirty="0">
                <a:solidFill>
                  <a:srgbClr val="C00000"/>
                </a:solidFill>
                <a:latin typeface="KaiTi" charset="-122"/>
                <a:ea typeface="KaiTi" charset="-122"/>
                <a:cs typeface="KaiTi" charset="-122"/>
                <a:sym typeface="+mn-ea"/>
              </a:rPr>
              <a:t>讲究修辞</a:t>
            </a:r>
            <a:r>
              <a:rPr lang="zh-CN" altLang="en-US" b="1" u="sng" dirty="0">
                <a:solidFill>
                  <a:srgbClr val="FF0000"/>
                </a:solidFill>
                <a:latin typeface="KaiTi" charset="-122"/>
                <a:ea typeface="KaiTi" charset="-122"/>
                <a:cs typeface="KaiTi" charset="-122"/>
                <a:sym typeface="+mn-ea"/>
              </a:rPr>
              <a:t> </a:t>
            </a:r>
            <a:r>
              <a:rPr lang="zh-CN" altLang="en-US" dirty="0">
                <a:latin typeface="KaiTi" charset="-122"/>
                <a:ea typeface="KaiTi" charset="-122"/>
                <a:cs typeface="KaiTi" charset="-122"/>
                <a:sym typeface="+mn-ea"/>
              </a:rPr>
              <a:t>，大量用典，以学问为诗。 </a:t>
            </a:r>
          </a:p>
          <a:p>
            <a:pPr marL="0" indent="0">
              <a:lnSpc>
                <a:spcPct val="160000"/>
              </a:lnSpc>
              <a:spcBef>
                <a:spcPts val="0"/>
              </a:spcBef>
              <a:buNone/>
            </a:pPr>
            <a:r>
              <a:rPr lang="zh-CN" altLang="en-US" dirty="0">
                <a:latin typeface="KaiTi" charset="-122"/>
                <a:ea typeface="KaiTi" charset="-122"/>
                <a:cs typeface="KaiTi" charset="-122"/>
                <a:sym typeface="+mn-ea"/>
              </a:rPr>
              <a:t>（</a:t>
            </a:r>
            <a:r>
              <a:rPr lang="en-US" altLang="zh-CN" dirty="0">
                <a:latin typeface="KaiTi" charset="-122"/>
                <a:ea typeface="KaiTi" charset="-122"/>
                <a:cs typeface="KaiTi" charset="-122"/>
                <a:sym typeface="+mn-ea"/>
              </a:rPr>
              <a:t>4</a:t>
            </a:r>
            <a:r>
              <a:rPr lang="zh-CN" altLang="en-US" dirty="0">
                <a:latin typeface="KaiTi" charset="-122"/>
                <a:ea typeface="KaiTi" charset="-122"/>
                <a:cs typeface="KaiTi" charset="-122"/>
                <a:sym typeface="+mn-ea"/>
              </a:rPr>
              <a:t>）西昆诗派对宋诗的发展影响很大，尤其是宋代的江西诗派。 </a:t>
            </a:r>
            <a:endParaRPr lang="zh-CN" altLang="en-US" dirty="0">
              <a:latin typeface="KaiTi" charset="-122"/>
              <a:ea typeface="KaiTi" charset="-122"/>
              <a:cs typeface="KaiTi" charset="-122"/>
            </a:endParaRPr>
          </a:p>
          <a:p>
            <a:pPr marL="0" indent="0">
              <a:lnSpc>
                <a:spcPct val="160000"/>
              </a:lnSpc>
              <a:buFont typeface="Arial" panose="020B0604020202020204"/>
              <a:buNone/>
            </a:pPr>
            <a:endParaRPr lang="zh-CN" altLang="en-US" sz="2000" b="1" dirty="0" smtClean="0">
              <a:sym typeface="+mn-ea"/>
            </a:endParaRPr>
          </a:p>
          <a:p>
            <a:pPr marL="0" indent="0">
              <a:lnSpc>
                <a:spcPct val="160000"/>
              </a:lnSpc>
              <a:buFont typeface="Arial" panose="020B0604020202020204"/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96414052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30074" y="-64230"/>
            <a:ext cx="12192000" cy="6922229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7132320" y="822960"/>
            <a:ext cx="3070071" cy="27535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40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永远相信</a:t>
            </a:r>
            <a:endParaRPr kumimoji="1" lang="en-US" altLang="zh-CN" sz="4000" dirty="0" smtClean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40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美好的事情</a:t>
            </a:r>
            <a:endParaRPr kumimoji="1" lang="en-US" altLang="zh-CN" sz="4000" dirty="0" smtClean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40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即将发生</a:t>
            </a:r>
            <a:r>
              <a:rPr kumimoji="1" lang="is-IS" altLang="zh-CN" sz="40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……</a:t>
            </a:r>
            <a:endParaRPr kumimoji="1" lang="zh-CN" altLang="en-US" sz="40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809613" y="4140558"/>
            <a:ext cx="94179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600" dirty="0" smtClean="0">
                <a:solidFill>
                  <a:schemeClr val="bg1"/>
                </a:solidFill>
                <a:latin typeface="STXinwei" charset="-122"/>
                <a:ea typeface="STXinwei" charset="-122"/>
                <a:cs typeface="STXinwei" charset="-122"/>
              </a:rPr>
              <a:t>感谢同学们的聆听，请大家认真完成随堂考😊</a:t>
            </a:r>
            <a:endParaRPr kumimoji="1" lang="en-US" altLang="zh-CN" sz="3600" dirty="0" smtClean="0">
              <a:solidFill>
                <a:schemeClr val="bg1"/>
              </a:solidFill>
              <a:latin typeface="STXinwei" charset="-122"/>
              <a:ea typeface="STXinwei" charset="-122"/>
              <a:cs typeface="STXinwei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041542" y="1389444"/>
            <a:ext cx="95410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6000" dirty="0" smtClean="0"/>
              <a:t>🎺</a:t>
            </a:r>
            <a:endParaRPr kumimoji="1" lang="zh-CN" altLang="en-US" sz="6000" dirty="0"/>
          </a:p>
        </p:txBody>
      </p:sp>
    </p:spTree>
    <p:extLst>
      <p:ext uri="{BB962C8B-B14F-4D97-AF65-F5344CB8AC3E}">
        <p14:creationId xmlns:p14="http://schemas.microsoft.com/office/powerpoint/2010/main" val="10238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/>
              <a:t>第一节 王禹偁与宋初文风和诗风 </a:t>
            </a:r>
          </a:p>
        </p:txBody>
      </p:sp>
      <p:graphicFrame>
        <p:nvGraphicFramePr>
          <p:cNvPr id="13" name="图示 12"/>
          <p:cNvGraphicFramePr/>
          <p:nvPr/>
        </p:nvGraphicFramePr>
        <p:xfrm>
          <a:off x="8470900" y="-228600"/>
          <a:ext cx="3721100" cy="21717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文本框 3"/>
          <p:cNvSpPr txBox="1"/>
          <p:nvPr/>
        </p:nvSpPr>
        <p:spPr>
          <a:xfrm>
            <a:off x="0" y="80010"/>
            <a:ext cx="43053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1.1 王禹偁与宋初文风和诗风 </a:t>
            </a:r>
          </a:p>
        </p:txBody>
      </p:sp>
      <p:sp>
        <p:nvSpPr>
          <p:cNvPr id="7" name="文本占位符 1"/>
          <p:cNvSpPr txBox="1">
            <a:spLocks/>
          </p:cNvSpPr>
          <p:nvPr/>
        </p:nvSpPr>
        <p:spPr>
          <a:xfrm>
            <a:off x="838200" y="1124585"/>
            <a:ext cx="11353800" cy="5622925"/>
          </a:xfrm>
          <a:prstGeom prst="rect">
            <a:avLst/>
          </a:prstGeom>
          <a:noFill/>
          <a:ln w="9525">
            <a:noFill/>
          </a:ln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altLang="en-US" b="1" dirty="0" smtClean="0">
                <a:sym typeface="+mn-ea"/>
              </a:rPr>
              <a:t>四、</a:t>
            </a:r>
            <a:r>
              <a:rPr lang="zh-CN" altLang="en-US" b="1" dirty="0">
                <a:sym typeface="+mn-ea"/>
              </a:rPr>
              <a:t>晚</a:t>
            </a:r>
            <a:r>
              <a:rPr lang="zh-CN" altLang="en-US" b="1" dirty="0" smtClean="0">
                <a:sym typeface="+mn-ea"/>
              </a:rPr>
              <a:t>唐体</a:t>
            </a:r>
            <a:r>
              <a:rPr lang="zh-CN" altLang="en-US" b="1" dirty="0" smtClean="0">
                <a:solidFill>
                  <a:srgbClr val="00B050"/>
                </a:solidFill>
                <a:sym typeface="+mn-ea"/>
              </a:rPr>
              <a:t>［选择／名词］</a:t>
            </a:r>
            <a:endParaRPr lang="zh-CN" altLang="en-US" b="1" dirty="0">
              <a:solidFill>
                <a:srgbClr val="00B050"/>
              </a:solidFill>
              <a:sym typeface="+mn-ea"/>
            </a:endParaRPr>
          </a:p>
          <a:p>
            <a:pPr indent="0">
              <a:lnSpc>
                <a:spcPct val="100000"/>
              </a:lnSpc>
              <a:buNone/>
            </a:pPr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(1)</a:t>
            </a:r>
            <a:r>
              <a:rPr lang="zh-CN" altLang="en-US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宋初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诗歌流派。 </a:t>
            </a:r>
            <a:endParaRPr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indent="0">
              <a:lnSpc>
                <a:spcPct val="100000"/>
              </a:lnSpc>
              <a:buNone/>
            </a:pPr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(2</a:t>
            </a:r>
            <a:r>
              <a:rPr lang="en-US" altLang="zh-CN" dirty="0" smtClean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)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代表</a:t>
            </a:r>
            <a:r>
              <a:rPr lang="zh-CN" altLang="en-US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林逋</a:t>
            </a:r>
            <a:r>
              <a:rPr lang="en-US" altLang="zh-CN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《</a:t>
            </a:r>
            <a:r>
              <a:rPr lang="zh-CN" altLang="en-US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山园小梅</a:t>
            </a:r>
            <a:r>
              <a:rPr lang="en-US" altLang="zh-CN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》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。 </a:t>
            </a:r>
            <a:endParaRPr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indent="0">
              <a:lnSpc>
                <a:spcPct val="100000"/>
              </a:lnSpc>
              <a:buNone/>
            </a:pPr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(3)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模仿唐代贾岛、姚合诗风，以</a:t>
            </a:r>
            <a:r>
              <a:rPr lang="zh-CN" altLang="en-US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清逸隐幽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为旨趣。 </a:t>
            </a:r>
            <a:endParaRPr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b="1" dirty="0">
                <a:sym typeface="+mn-ea"/>
              </a:rPr>
              <a:t>（二）</a:t>
            </a:r>
            <a:r>
              <a:rPr lang="zh-CN" altLang="en-US" b="1" dirty="0" smtClean="0">
                <a:sym typeface="+mn-ea"/>
              </a:rPr>
              <a:t>林逋</a:t>
            </a:r>
            <a:r>
              <a:rPr lang="zh-CN" altLang="en-US" b="1" dirty="0" smtClean="0">
                <a:solidFill>
                  <a:srgbClr val="00B050"/>
                </a:solidFill>
                <a:sym typeface="+mn-ea"/>
              </a:rPr>
              <a:t>［选择］</a:t>
            </a:r>
            <a:endParaRPr lang="zh-CN" altLang="en-US" b="1" dirty="0">
              <a:solidFill>
                <a:srgbClr val="00B050"/>
              </a:solidFill>
              <a:sym typeface="+mn-ea"/>
            </a:endParaRPr>
          </a:p>
          <a:p>
            <a:pPr marL="571500" indent="-342900">
              <a:lnSpc>
                <a:spcPct val="100000"/>
              </a:lnSpc>
            </a:pPr>
            <a:r>
              <a:rPr lang="zh-CN" altLang="en-US" dirty="0">
                <a:latin typeface="KaiTi" charset="-122"/>
                <a:ea typeface="KaiTi" charset="-122"/>
                <a:cs typeface="KaiTi" charset="-122"/>
                <a:sym typeface="+mn-ea"/>
              </a:rPr>
              <a:t>字君复，又称</a:t>
            </a:r>
            <a:r>
              <a:rPr lang="zh-CN" altLang="en-US" dirty="0">
                <a:solidFill>
                  <a:srgbClr val="C00000"/>
                </a:solidFill>
                <a:latin typeface="KaiTi" charset="-122"/>
                <a:ea typeface="KaiTi" charset="-122"/>
                <a:cs typeface="KaiTi" charset="-122"/>
                <a:sym typeface="+mn-ea"/>
              </a:rPr>
              <a:t>和靖先生</a:t>
            </a:r>
            <a:r>
              <a:rPr lang="zh-CN" altLang="en-US" dirty="0">
                <a:latin typeface="KaiTi" charset="-122"/>
                <a:ea typeface="KaiTi" charset="-122"/>
                <a:cs typeface="KaiTi" charset="-122"/>
                <a:sym typeface="+mn-ea"/>
              </a:rPr>
              <a:t>，北宋著名诗人，时称“</a:t>
            </a:r>
            <a:r>
              <a:rPr lang="zh-CN" altLang="en-US" u="sng" dirty="0">
                <a:solidFill>
                  <a:srgbClr val="C00000"/>
                </a:solidFill>
                <a:latin typeface="KaiTi" charset="-122"/>
                <a:ea typeface="KaiTi" charset="-122"/>
                <a:cs typeface="KaiTi" charset="-122"/>
                <a:sym typeface="+mn-ea"/>
              </a:rPr>
              <a:t>梅妻鹤子</a:t>
            </a:r>
            <a:r>
              <a:rPr lang="zh-CN" altLang="en-US" dirty="0">
                <a:latin typeface="KaiTi" charset="-122"/>
                <a:ea typeface="KaiTi" charset="-122"/>
                <a:cs typeface="KaiTi" charset="-122"/>
                <a:sym typeface="+mn-ea"/>
              </a:rPr>
              <a:t>”。 </a:t>
            </a:r>
            <a:endParaRPr lang="zh-CN" altLang="en-US" dirty="0">
              <a:latin typeface="KaiTi" charset="-122"/>
              <a:ea typeface="KaiTi" charset="-122"/>
              <a:cs typeface="KaiTi" charset="-122"/>
            </a:endParaRPr>
          </a:p>
          <a:p>
            <a:pPr marL="571500" indent="-342900">
              <a:lnSpc>
                <a:spcPct val="100000"/>
              </a:lnSpc>
            </a:pPr>
            <a:r>
              <a:rPr lang="zh-CN" altLang="en-US" b="1" dirty="0">
                <a:latin typeface="KaiTi" charset="-122"/>
                <a:ea typeface="KaiTi" charset="-122"/>
                <a:cs typeface="KaiTi" charset="-122"/>
                <a:sym typeface="+mn-ea"/>
              </a:rPr>
              <a:t>特点：</a:t>
            </a:r>
            <a:r>
              <a:rPr lang="zh-CN" altLang="en-US" dirty="0">
                <a:latin typeface="KaiTi" charset="-122"/>
                <a:ea typeface="KaiTi" charset="-122"/>
                <a:cs typeface="KaiTi" charset="-122"/>
                <a:sym typeface="+mn-ea"/>
              </a:rPr>
              <a:t>以江湖散人之诗装点山林，用细碎小巧的笔法写</a:t>
            </a:r>
            <a:r>
              <a:rPr lang="zh-CN" altLang="en-US" u="sng" dirty="0">
                <a:solidFill>
                  <a:srgbClr val="C00000"/>
                </a:solidFill>
                <a:latin typeface="KaiTi" charset="-122"/>
                <a:ea typeface="KaiTi" charset="-122"/>
                <a:cs typeface="KaiTi" charset="-122"/>
                <a:sym typeface="+mn-ea"/>
              </a:rPr>
              <a:t>清苦幽静</a:t>
            </a:r>
            <a:r>
              <a:rPr lang="zh-CN" altLang="en-US" dirty="0">
                <a:latin typeface="KaiTi" charset="-122"/>
                <a:ea typeface="KaiTi" charset="-122"/>
                <a:cs typeface="KaiTi" charset="-122"/>
                <a:sym typeface="+mn-ea"/>
              </a:rPr>
              <a:t>的隐居生活。 </a:t>
            </a:r>
            <a:endParaRPr lang="zh-CN" altLang="en-US" dirty="0">
              <a:latin typeface="KaiTi" charset="-122"/>
              <a:ea typeface="KaiTi" charset="-122"/>
              <a:cs typeface="KaiTi" charset="-122"/>
            </a:endParaRPr>
          </a:p>
          <a:p>
            <a:pPr>
              <a:lnSpc>
                <a:spcPct val="150000"/>
              </a:lnSpc>
            </a:pPr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1409770" y="5019170"/>
            <a:ext cx="9188380" cy="1200329"/>
          </a:xfrm>
          <a:prstGeom prst="rect">
            <a:avLst/>
          </a:prstGeom>
          <a:noFill/>
          <a:ln>
            <a:noFill/>
            <a:prstDash val="lgDashDotDot"/>
          </a:ln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山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梅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小园＊林逋 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ctr">
              <a:lnSpc>
                <a:spcPct val="120000"/>
              </a:lnSpc>
            </a:pPr>
            <a:r>
              <a:rPr lang="zh-CN" altLang="en-US" sz="2000" dirty="0">
                <a:latin typeface="KaiTi" charset="-122"/>
                <a:ea typeface="KaiTi" charset="-122"/>
                <a:cs typeface="KaiTi" charset="-122"/>
              </a:rPr>
              <a:t>众芳摇落独暄妍，占尽风情向小园。 </a:t>
            </a:r>
            <a:r>
              <a:rPr lang="zh-CN" altLang="en-US" sz="2000" dirty="0" smtClean="0">
                <a:latin typeface="KaiTi" charset="-122"/>
                <a:ea typeface="KaiTi" charset="-122"/>
                <a:cs typeface="KaiTi" charset="-122"/>
              </a:rPr>
              <a:t>疏影</a:t>
            </a:r>
            <a:r>
              <a:rPr lang="zh-CN" altLang="en-US" sz="2000" dirty="0">
                <a:latin typeface="KaiTi" charset="-122"/>
                <a:ea typeface="KaiTi" charset="-122"/>
                <a:cs typeface="KaiTi" charset="-122"/>
              </a:rPr>
              <a:t>横斜水清浅，暗香浮动月黄昏。 </a:t>
            </a:r>
          </a:p>
          <a:p>
            <a:pPr algn="ctr">
              <a:lnSpc>
                <a:spcPct val="120000"/>
              </a:lnSpc>
            </a:pPr>
            <a:r>
              <a:rPr lang="zh-CN" altLang="en-US" sz="2000" dirty="0">
                <a:latin typeface="KaiTi" charset="-122"/>
                <a:ea typeface="KaiTi" charset="-122"/>
                <a:cs typeface="KaiTi" charset="-122"/>
              </a:rPr>
              <a:t>霜禽欲下先偷眼，粉蝶如知合断魂。 </a:t>
            </a:r>
            <a:r>
              <a:rPr lang="zh-CN" altLang="en-US" sz="2000" dirty="0" smtClean="0">
                <a:latin typeface="KaiTi" charset="-122"/>
                <a:ea typeface="KaiTi" charset="-122"/>
                <a:cs typeface="KaiTi" charset="-122"/>
              </a:rPr>
              <a:t>幸</a:t>
            </a:r>
            <a:r>
              <a:rPr lang="zh-CN" altLang="en-US" sz="2000" dirty="0">
                <a:latin typeface="KaiTi" charset="-122"/>
                <a:ea typeface="KaiTi" charset="-122"/>
                <a:cs typeface="KaiTi" charset="-122"/>
              </a:rPr>
              <a:t>有微吟可相狎，不须檀板共金樽。 </a:t>
            </a:r>
          </a:p>
        </p:txBody>
      </p:sp>
    </p:spTree>
    <p:extLst>
      <p:ext uri="{BB962C8B-B14F-4D97-AF65-F5344CB8AC3E}">
        <p14:creationId xmlns:p14="http://schemas.microsoft.com/office/powerpoint/2010/main" val="7095051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s://ss1.bdstatic.com/70cFuXSh_Q1YnxGkpoWK1HF6hhy/it/u=183392786,182508657&amp;fm=26&amp;gp=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5912" y="3860798"/>
            <a:ext cx="2026088" cy="2493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占位符 1"/>
          <p:cNvSpPr>
            <a:spLocks noGrp="1"/>
          </p:cNvSpPr>
          <p:nvPr>
            <p:ph type="body" idx="4294967295"/>
          </p:nvPr>
        </p:nvSpPr>
        <p:spPr>
          <a:xfrm>
            <a:off x="659130" y="1389380"/>
            <a:ext cx="11380470" cy="4700270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sz="2400" b="1" dirty="0" smtClean="0">
                <a:solidFill>
                  <a:schemeClr val="tx1"/>
                </a:solidFill>
                <a:sym typeface="+mn-ea"/>
              </a:rPr>
              <a:t>五、晏殊</a:t>
            </a:r>
            <a:r>
              <a:rPr lang="zh-CN" altLang="en-US" sz="2400" b="1" dirty="0" smtClean="0">
                <a:solidFill>
                  <a:srgbClr val="0070C0"/>
                </a:solidFill>
                <a:sym typeface="+mn-ea"/>
              </a:rPr>
              <a:t> </a:t>
            </a:r>
            <a:r>
              <a:rPr lang="zh-CN" altLang="en-US" sz="2400" b="1" dirty="0" smtClean="0">
                <a:solidFill>
                  <a:srgbClr val="00B050"/>
                </a:solidFill>
                <a:sym typeface="+mn-ea"/>
              </a:rPr>
              <a:t>［选择］</a:t>
            </a:r>
          </a:p>
          <a:p>
            <a:pPr indent="0">
              <a:lnSpc>
                <a:spcPct val="150000"/>
              </a:lnSpc>
              <a:buNone/>
            </a:pP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字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同叔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，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世称晏元献，有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“</a:t>
            </a:r>
            <a:r>
              <a:rPr lang="zh-CN" altLang="en-US" b="1" u="sng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富贵词人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”之称，与其第七子晏几道称为</a:t>
            </a:r>
            <a:r>
              <a:rPr lang="zh-CN" altLang="en-US" b="1" u="sng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“大晏”和“小晏</a:t>
            </a:r>
            <a:r>
              <a:rPr lang="zh-CN" altLang="en-US" b="1" u="sng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”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，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有</a:t>
            </a:r>
            <a:r>
              <a:rPr lang="zh-CN" altLang="en-US" sz="2400" b="1" u="sng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《珠玉词》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。 </a:t>
            </a:r>
            <a:endParaRPr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zh-CN" altLang="en-US" b="1" dirty="0" smtClean="0"/>
              <a:t>其词创作特色</a:t>
            </a:r>
            <a:r>
              <a:rPr lang="zh-CN" altLang="en-US" b="1" dirty="0" smtClean="0">
                <a:solidFill>
                  <a:srgbClr val="00B050"/>
                </a:solidFill>
              </a:rPr>
              <a:t>［</a:t>
            </a:r>
            <a:r>
              <a:rPr lang="en-US" altLang="zh-CN" b="1" dirty="0" smtClean="0">
                <a:solidFill>
                  <a:srgbClr val="00B050"/>
                </a:solidFill>
              </a:rPr>
              <a:t>14</a:t>
            </a:r>
            <a:r>
              <a:rPr lang="zh-CN" altLang="en-US" b="1" dirty="0" smtClean="0">
                <a:solidFill>
                  <a:srgbClr val="00B050"/>
                </a:solidFill>
              </a:rPr>
              <a:t>简答］</a:t>
            </a:r>
            <a:endParaRPr lang="en-US" altLang="zh-CN" b="1" dirty="0" smtClean="0">
              <a:solidFill>
                <a:srgbClr val="00B050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dirty="0"/>
              <a:t>（</a:t>
            </a:r>
            <a:r>
              <a:rPr lang="en-US" altLang="zh-CN" dirty="0"/>
              <a:t>1</a:t>
            </a:r>
            <a:r>
              <a:rPr lang="zh-CN" altLang="en-US" dirty="0"/>
              <a:t>）受</a:t>
            </a:r>
            <a:r>
              <a:rPr lang="zh-CN" altLang="en-US" dirty="0">
                <a:solidFill>
                  <a:srgbClr val="0070C0"/>
                </a:solidFill>
              </a:rPr>
              <a:t>南唐词</a:t>
            </a:r>
            <a:r>
              <a:rPr lang="zh-CN" altLang="en-US" dirty="0"/>
              <a:t>影响，尤近</a:t>
            </a:r>
            <a:r>
              <a:rPr lang="zh-CN" altLang="en-US" dirty="0">
                <a:solidFill>
                  <a:srgbClr val="0070C0"/>
                </a:solidFill>
              </a:rPr>
              <a:t>冯延巳</a:t>
            </a:r>
            <a:r>
              <a:rPr lang="zh-CN" altLang="en-US" dirty="0" smtClean="0"/>
              <a:t>。</a:t>
            </a:r>
            <a:r>
              <a:rPr lang="zh-CN" altLang="en-US" dirty="0"/>
              <a:t/>
            </a:r>
            <a:br>
              <a:rPr lang="zh-CN" altLang="en-US" dirty="0"/>
            </a:br>
            <a:r>
              <a:rPr lang="zh-CN" altLang="en-US" dirty="0"/>
              <a:t>（</a:t>
            </a:r>
            <a:r>
              <a:rPr lang="en-US" altLang="zh-CN" dirty="0"/>
              <a:t>2</a:t>
            </a:r>
            <a:r>
              <a:rPr lang="zh-CN" altLang="en-US" dirty="0"/>
              <a:t>）其词风流闲雅，</a:t>
            </a:r>
            <a:r>
              <a:rPr lang="zh-CN" altLang="en-US" dirty="0">
                <a:solidFill>
                  <a:srgbClr val="0070C0"/>
                </a:solidFill>
              </a:rPr>
              <a:t>温润秀洁</a:t>
            </a:r>
            <a:r>
              <a:rPr lang="zh-CN" altLang="en-US" dirty="0"/>
              <a:t>。</a:t>
            </a:r>
            <a:br>
              <a:rPr lang="zh-CN" altLang="en-US" dirty="0"/>
            </a:br>
            <a:r>
              <a:rPr lang="zh-CN" altLang="en-US" dirty="0"/>
              <a:t>（</a:t>
            </a:r>
            <a:r>
              <a:rPr lang="en-US" altLang="zh-CN" dirty="0"/>
              <a:t>3</a:t>
            </a:r>
            <a:r>
              <a:rPr lang="zh-CN" altLang="en-US" dirty="0"/>
              <a:t>）语言</a:t>
            </a:r>
            <a:r>
              <a:rPr lang="zh-CN" altLang="en-US" dirty="0">
                <a:solidFill>
                  <a:srgbClr val="0070C0"/>
                </a:solidFill>
              </a:rPr>
              <a:t>明净雅致</a:t>
            </a:r>
            <a:r>
              <a:rPr lang="zh-CN" altLang="en-US" dirty="0"/>
              <a:t>，构思曲折精巧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dirty="0" smtClean="0">
                <a:latin typeface="KaiTi" charset="-122"/>
                <a:ea typeface="KaiTi" charset="-122"/>
                <a:cs typeface="KaiTi" charset="-122"/>
              </a:rPr>
              <a:t>作品：</a:t>
            </a:r>
            <a:r>
              <a:rPr lang="en-US" altLang="zh-CN" dirty="0" smtClean="0">
                <a:latin typeface="KaiTi" charset="-122"/>
                <a:ea typeface="KaiTi" charset="-122"/>
                <a:cs typeface="KaiTi" charset="-122"/>
              </a:rPr>
              <a:t>《</a:t>
            </a:r>
            <a:r>
              <a:rPr lang="zh-CN" altLang="en-US" dirty="0" smtClean="0">
                <a:latin typeface="KaiTi" charset="-122"/>
                <a:ea typeface="KaiTi" charset="-122"/>
                <a:cs typeface="KaiTi" charset="-122"/>
              </a:rPr>
              <a:t>浣溪沙</a:t>
            </a:r>
            <a:r>
              <a:rPr lang="en-US" altLang="zh-CN" dirty="0" smtClean="0">
                <a:latin typeface="KaiTi" charset="-122"/>
                <a:ea typeface="KaiTi" charset="-122"/>
                <a:cs typeface="KaiTi" charset="-122"/>
              </a:rPr>
              <a:t>》《</a:t>
            </a:r>
            <a:r>
              <a:rPr lang="zh-CN" altLang="en-US" dirty="0" smtClean="0">
                <a:latin typeface="KaiTi" charset="-122"/>
                <a:ea typeface="KaiTi" charset="-122"/>
                <a:cs typeface="KaiTi" charset="-122"/>
              </a:rPr>
              <a:t>玉楼春</a:t>
            </a:r>
            <a:r>
              <a:rPr lang="en-US" altLang="zh-CN" dirty="0" smtClean="0">
                <a:latin typeface="KaiTi" charset="-122"/>
                <a:ea typeface="KaiTi" charset="-122"/>
                <a:cs typeface="KaiTi" charset="-122"/>
              </a:rPr>
              <a:t>》</a:t>
            </a:r>
            <a:endParaRPr lang="zh-CN" altLang="en-US" dirty="0">
              <a:latin typeface="KaiTi" charset="-122"/>
              <a:ea typeface="KaiTi" charset="-122"/>
              <a:cs typeface="KaiTi" charset="-122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第三节  晏殊的令词 </a:t>
            </a:r>
          </a:p>
        </p:txBody>
      </p:sp>
      <p:graphicFrame>
        <p:nvGraphicFramePr>
          <p:cNvPr id="6" name="图示 5"/>
          <p:cNvGraphicFramePr/>
          <p:nvPr/>
        </p:nvGraphicFramePr>
        <p:xfrm>
          <a:off x="8470900" y="-228600"/>
          <a:ext cx="3721100" cy="21717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" name="文本框 3"/>
          <p:cNvSpPr txBox="1"/>
          <p:nvPr/>
        </p:nvSpPr>
        <p:spPr>
          <a:xfrm>
            <a:off x="0" y="80010"/>
            <a:ext cx="43053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1.3 晏殊的令词</a:t>
            </a:r>
          </a:p>
        </p:txBody>
      </p:sp>
    </p:spTree>
    <p:extLst>
      <p:ext uri="{BB962C8B-B14F-4D97-AF65-F5344CB8AC3E}">
        <p14:creationId xmlns:p14="http://schemas.microsoft.com/office/powerpoint/2010/main" val="5910549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幻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9A97C3-AF9F-524B-BCB6-7987EEDA47D3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18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52500" y="342900"/>
            <a:ext cx="2339102" cy="662554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fontAlgn="auto">
              <a:lnSpc>
                <a:spcPct val="150000"/>
              </a:lnSpc>
            </a:pPr>
            <a:r>
              <a:rPr kumimoji="1" lang="zh-CN" altLang="en-US" sz="2800" b="1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总复习练习题</a:t>
            </a:r>
            <a:endParaRPr kumimoji="1" lang="zh-CN" altLang="en-US" sz="2800" b="1">
              <a:solidFill>
                <a:srgbClr val="C00000"/>
              </a:solidFill>
              <a:latin typeface="Microsoft YaHei" charset="-122"/>
              <a:ea typeface="Microsoft YaHei" charset="-122"/>
              <a:cs typeface="Microsoft YaHei" charset="-122"/>
              <a:sym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952500" y="1196539"/>
            <a:ext cx="6096000" cy="3238002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t">
              <a:lnSpc>
                <a:spcPct val="150000"/>
              </a:lnSpc>
            </a:pPr>
            <a:r>
              <a:rPr lang="zh-CN" altLang="en-US" sz="2800" dirty="0">
                <a:solidFill>
                  <a:srgbClr val="1F2D3D"/>
                </a:solidFill>
                <a:latin typeface="Helvetica Neue For Number" charset="0"/>
              </a:rPr>
              <a:t>西昆体的艺术特征是（ ）</a:t>
            </a:r>
            <a:r>
              <a:rPr lang="zh-CN" altLang="en-US" sz="2800">
                <a:solidFill>
                  <a:srgbClr val="1F2D3D"/>
                </a:solidFill>
                <a:latin typeface="Helvetica Neue For Number" charset="0"/>
              </a:rPr>
              <a:t/>
            </a:r>
            <a:br>
              <a:rPr lang="zh-CN" altLang="en-US" sz="2800">
                <a:solidFill>
                  <a:srgbClr val="1F2D3D"/>
                </a:solidFill>
                <a:latin typeface="Helvetica Neue For Number" charset="0"/>
              </a:rPr>
            </a:br>
            <a:r>
              <a:rPr lang="en-US" altLang="zh-CN" sz="2800" dirty="0" smtClean="0">
                <a:solidFill>
                  <a:srgbClr val="1F2D3D"/>
                </a:solidFill>
                <a:latin typeface="Helvetica Neue For Number" charset="0"/>
              </a:rPr>
              <a:t>A</a:t>
            </a:r>
            <a:r>
              <a:rPr lang="en-US" altLang="zh-CN" sz="2800" dirty="0">
                <a:solidFill>
                  <a:srgbClr val="1F2D3D"/>
                </a:solidFill>
                <a:latin typeface="Helvetica Neue For Number" charset="0"/>
              </a:rPr>
              <a:t>:</a:t>
            </a:r>
            <a:r>
              <a:rPr lang="zh-CN" altLang="en-US" sz="2800" dirty="0">
                <a:solidFill>
                  <a:srgbClr val="1F2D3D"/>
                </a:solidFill>
                <a:latin typeface="Helvetica Neue For Number" charset="0"/>
              </a:rPr>
              <a:t>诗风古淡</a:t>
            </a:r>
          </a:p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rgbClr val="1F2D3D"/>
                </a:solidFill>
                <a:latin typeface="Helvetica Neue For Number" charset="0"/>
              </a:rPr>
              <a:t>B:</a:t>
            </a:r>
            <a:r>
              <a:rPr lang="zh-CN" altLang="en-US" sz="2800" dirty="0">
                <a:solidFill>
                  <a:srgbClr val="1F2D3D"/>
                </a:solidFill>
                <a:latin typeface="Helvetica Neue For Number" charset="0"/>
              </a:rPr>
              <a:t>诗风清新</a:t>
            </a:r>
          </a:p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rgbClr val="1F2D3D"/>
                </a:solidFill>
                <a:latin typeface="Helvetica Neue For Number" charset="0"/>
              </a:rPr>
              <a:t>C:</a:t>
            </a:r>
            <a:r>
              <a:rPr lang="zh-CN" altLang="en-US" sz="2800" dirty="0">
                <a:solidFill>
                  <a:srgbClr val="1F2D3D"/>
                </a:solidFill>
                <a:latin typeface="Helvetica Neue For Number" charset="0"/>
              </a:rPr>
              <a:t>追求气骨</a:t>
            </a:r>
          </a:p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rgbClr val="1F2D3D"/>
                </a:solidFill>
                <a:latin typeface="Helvetica Neue For Number" charset="0"/>
              </a:rPr>
              <a:t>D:</a:t>
            </a:r>
            <a:r>
              <a:rPr lang="zh-CN" altLang="en-US" sz="2800" dirty="0">
                <a:solidFill>
                  <a:srgbClr val="1F2D3D"/>
                </a:solidFill>
                <a:latin typeface="Helvetica Neue For Number" charset="0"/>
              </a:rPr>
              <a:t>讲究修辞</a:t>
            </a:r>
            <a:endParaRPr lang="zh-CN" altLang="en-US" sz="2800" b="0" i="0" dirty="0">
              <a:solidFill>
                <a:srgbClr val="1F2D3D"/>
              </a:solidFill>
              <a:effectLst/>
              <a:latin typeface="Helvetica Neue For Numb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34240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幻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9A97C3-AF9F-524B-BCB6-7987EEDA47D3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19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52500" y="342900"/>
            <a:ext cx="2339102" cy="662554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fontAlgn="auto">
              <a:lnSpc>
                <a:spcPct val="150000"/>
              </a:lnSpc>
            </a:pPr>
            <a:r>
              <a:rPr kumimoji="1" lang="zh-CN" altLang="en-US" sz="2800" b="1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总复习练习题</a:t>
            </a:r>
            <a:endParaRPr kumimoji="1" lang="zh-CN" altLang="en-US" sz="2800" b="1">
              <a:solidFill>
                <a:srgbClr val="C00000"/>
              </a:solidFill>
              <a:latin typeface="Microsoft YaHei" charset="-122"/>
              <a:ea typeface="Microsoft YaHei" charset="-122"/>
              <a:cs typeface="Microsoft YaHei" charset="-122"/>
              <a:sym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952500" y="1196539"/>
            <a:ext cx="6096000" cy="3238002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t">
              <a:lnSpc>
                <a:spcPct val="150000"/>
              </a:lnSpc>
            </a:pPr>
            <a:r>
              <a:rPr lang="zh-CN" altLang="en-US" sz="2800" dirty="0">
                <a:solidFill>
                  <a:srgbClr val="1F2D3D"/>
                </a:solidFill>
                <a:latin typeface="Helvetica Neue For Number" charset="0"/>
              </a:rPr>
              <a:t>西昆体的艺术特征是（ ）</a:t>
            </a:r>
            <a:br>
              <a:rPr lang="zh-CN" altLang="en-US" sz="2800" dirty="0">
                <a:solidFill>
                  <a:srgbClr val="1F2D3D"/>
                </a:solidFill>
                <a:latin typeface="Helvetica Neue For Number" charset="0"/>
              </a:rPr>
            </a:br>
            <a:r>
              <a:rPr lang="en-US" altLang="zh-CN" sz="2800" dirty="0" smtClean="0">
                <a:solidFill>
                  <a:srgbClr val="1F2D3D"/>
                </a:solidFill>
                <a:latin typeface="Helvetica Neue For Number" charset="0"/>
              </a:rPr>
              <a:t>A</a:t>
            </a:r>
            <a:r>
              <a:rPr lang="en-US" altLang="zh-CN" sz="2800" dirty="0">
                <a:solidFill>
                  <a:srgbClr val="1F2D3D"/>
                </a:solidFill>
                <a:latin typeface="Helvetica Neue For Number" charset="0"/>
              </a:rPr>
              <a:t>:</a:t>
            </a:r>
            <a:r>
              <a:rPr lang="zh-CN" altLang="en-US" sz="2800" dirty="0">
                <a:solidFill>
                  <a:srgbClr val="1F2D3D"/>
                </a:solidFill>
                <a:latin typeface="Helvetica Neue For Number" charset="0"/>
              </a:rPr>
              <a:t>诗风古淡</a:t>
            </a:r>
          </a:p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rgbClr val="1F2D3D"/>
                </a:solidFill>
                <a:latin typeface="Helvetica Neue For Number" charset="0"/>
              </a:rPr>
              <a:t>B:</a:t>
            </a:r>
            <a:r>
              <a:rPr lang="zh-CN" altLang="en-US" sz="2800" dirty="0">
                <a:solidFill>
                  <a:srgbClr val="1F2D3D"/>
                </a:solidFill>
                <a:latin typeface="Helvetica Neue For Number" charset="0"/>
              </a:rPr>
              <a:t>诗风清新</a:t>
            </a:r>
          </a:p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rgbClr val="1F2D3D"/>
                </a:solidFill>
                <a:latin typeface="Helvetica Neue For Number" charset="0"/>
              </a:rPr>
              <a:t>C:</a:t>
            </a:r>
            <a:r>
              <a:rPr lang="zh-CN" altLang="en-US" sz="2800" dirty="0">
                <a:solidFill>
                  <a:srgbClr val="1F2D3D"/>
                </a:solidFill>
                <a:latin typeface="Helvetica Neue For Number" charset="0"/>
              </a:rPr>
              <a:t>追求气骨</a:t>
            </a:r>
          </a:p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rgbClr val="C00000"/>
                </a:solidFill>
                <a:latin typeface="Helvetica Neue For Number" charset="0"/>
              </a:rPr>
              <a:t>D:</a:t>
            </a:r>
            <a:r>
              <a:rPr lang="zh-CN" altLang="en-US" sz="2800" dirty="0">
                <a:solidFill>
                  <a:srgbClr val="C00000"/>
                </a:solidFill>
                <a:latin typeface="Helvetica Neue For Number" charset="0"/>
              </a:rPr>
              <a:t>讲究修辞</a:t>
            </a:r>
            <a:endParaRPr lang="zh-CN" altLang="en-US" sz="2800" b="0" i="0" dirty="0">
              <a:solidFill>
                <a:srgbClr val="C00000"/>
              </a:solidFill>
              <a:effectLst/>
              <a:latin typeface="Helvetica Neue For Numb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14440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94431" y="1193296"/>
            <a:ext cx="11814412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1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、</a:t>
            </a: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【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安排</a:t>
            </a: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】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本周</a:t>
            </a:r>
            <a:r>
              <a:rPr lang="zh-CN" altLang="en-US" sz="2400" dirty="0" smtClean="0">
                <a:solidFill>
                  <a:srgbClr val="0070C0"/>
                </a:solidFill>
                <a:latin typeface="Microsoft YaHei" charset="-122"/>
                <a:ea typeface="Microsoft YaHei" charset="-122"/>
                <a:cs typeface="Microsoft YaHei" charset="-122"/>
              </a:rPr>
              <a:t>二、四、六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有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课，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共计</a:t>
            </a:r>
            <a:r>
              <a:rPr lang="en-US" altLang="zh-CN" sz="2400" dirty="0" smtClean="0">
                <a:solidFill>
                  <a:srgbClr val="0070C0"/>
                </a:solidFill>
                <a:latin typeface="Microsoft YaHei" charset="-122"/>
                <a:ea typeface="Microsoft YaHei" charset="-122"/>
                <a:cs typeface="Microsoft YaHei" charset="-122"/>
              </a:rPr>
              <a:t>3</a:t>
            </a:r>
            <a:r>
              <a:rPr lang="zh-CN" altLang="en-US" sz="2400" dirty="0" smtClean="0">
                <a:solidFill>
                  <a:srgbClr val="0070C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次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课程；</a:t>
            </a:r>
            <a:endParaRPr lang="en-US" altLang="zh-CN" sz="2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200000"/>
              </a:lnSpc>
            </a:pP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2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、</a:t>
            </a: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【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时间</a:t>
            </a: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】7:15-7:30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主播复习答疑，</a:t>
            </a: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7:30-9:40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正课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时间，</a:t>
            </a: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9:40-9:55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随堂考</a:t>
            </a: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+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答疑</a:t>
            </a:r>
            <a:endParaRPr lang="zh-CN" altLang="en-US" sz="24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200000"/>
              </a:lnSpc>
            </a:pP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3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、</a:t>
            </a: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【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奖励</a:t>
            </a: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】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坚持</a:t>
            </a:r>
            <a:r>
              <a:rPr lang="zh-CN" altLang="en-US" sz="2400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直播累计</a:t>
            </a:r>
            <a:r>
              <a:rPr lang="en-US" altLang="zh-CN" sz="2400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2</a:t>
            </a:r>
            <a:r>
              <a:rPr lang="zh-CN" altLang="en-US" sz="2400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小时以上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听课</a:t>
            </a: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2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次及以上，可在最后得到“</a:t>
            </a:r>
            <a:r>
              <a:rPr lang="zh-CN" altLang="en-US" sz="2400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简答题汇总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”；</a:t>
            </a:r>
            <a:endParaRPr lang="en-US" altLang="zh-CN" sz="2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200000"/>
              </a:lnSpc>
            </a:pP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4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、</a:t>
            </a:r>
            <a:r>
              <a:rPr lang="en-US" altLang="zh-CN" sz="2400" dirty="0">
                <a:latin typeface="Microsoft YaHei" charset="-122"/>
                <a:ea typeface="Microsoft YaHei" charset="-122"/>
                <a:cs typeface="Microsoft YaHei" charset="-122"/>
              </a:rPr>
              <a:t>【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课堂纪律</a:t>
            </a: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】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禁止中途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离开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课堂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，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遇到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卡顿别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退出，刷新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即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可</a:t>
            </a:r>
            <a:r>
              <a:rPr lang="zh-CN" altLang="en-US" sz="2400" dirty="0" smtClean="0">
                <a:latin typeface="KaiTi" charset="-122"/>
                <a:ea typeface="KaiTi" charset="-122"/>
                <a:cs typeface="KaiTi" charset="-122"/>
              </a:rPr>
              <a:t>；</a:t>
            </a:r>
            <a:endParaRPr lang="en-US" altLang="zh-CN" sz="2400" dirty="0">
              <a:latin typeface="KaiTi" charset="-122"/>
              <a:ea typeface="KaiTi" charset="-122"/>
              <a:cs typeface="KaiTi" charset="-122"/>
            </a:endParaRPr>
          </a:p>
          <a:p>
            <a:pPr>
              <a:lnSpc>
                <a:spcPct val="200000"/>
              </a:lnSpc>
            </a:pP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5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、</a:t>
            </a: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【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备注</a:t>
            </a: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】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如遇下载、打印、进群、</a:t>
            </a: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app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故障等问题，请找</a:t>
            </a: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app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－我的</a:t>
            </a:r>
            <a:r>
              <a:rPr lang="zh-CN" altLang="en-US" sz="2400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“老师”解决</a:t>
            </a:r>
            <a:endParaRPr lang="en-US" altLang="zh-CN" sz="2400" dirty="0" smtClean="0">
              <a:solidFill>
                <a:srgbClr val="FF00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2400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zh-CN" altLang="en-US" sz="2400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         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明天上午</a:t>
            </a: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11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点会根据今晚出勤系统自动拉群，如未进群请联系班主任老师。        </a:t>
            </a:r>
            <a:endParaRPr lang="zh-CN" altLang="en-US" sz="24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95868" y="454632"/>
            <a:ext cx="8693405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 smtClean="0">
                <a:latin typeface="Microsoft YaHei" charset="-122"/>
                <a:ea typeface="Microsoft YaHei" charset="-122"/>
                <a:cs typeface="Microsoft YaHei" charset="-122"/>
              </a:rPr>
              <a:t>2020</a:t>
            </a:r>
            <a:r>
              <a:rPr lang="zh-CN" altLang="en-US" sz="2800" b="1" dirty="0" smtClean="0">
                <a:latin typeface="Microsoft YaHei" charset="-122"/>
                <a:ea typeface="Microsoft YaHei" charset="-122"/>
                <a:cs typeface="Microsoft YaHei" charset="-122"/>
              </a:rPr>
              <a:t>年</a:t>
            </a:r>
            <a:r>
              <a:rPr lang="en-US" altLang="zh-CN" sz="2800" b="1" dirty="0" smtClean="0">
                <a:latin typeface="Microsoft YaHei" charset="-122"/>
                <a:ea typeface="Microsoft YaHei" charset="-122"/>
                <a:cs typeface="Microsoft YaHei" charset="-122"/>
              </a:rPr>
              <a:t>10</a:t>
            </a:r>
            <a:r>
              <a:rPr lang="zh-CN" altLang="en-US" sz="2800" b="1" dirty="0" smtClean="0">
                <a:latin typeface="Microsoft YaHei" charset="-122"/>
                <a:ea typeface="Microsoft YaHei" charset="-122"/>
                <a:cs typeface="Microsoft YaHei" charset="-122"/>
              </a:rPr>
              <a:t>月考试</a:t>
            </a:r>
            <a:r>
              <a:rPr lang="en-US" altLang="zh-CN" sz="2800" b="1" dirty="0" smtClean="0">
                <a:latin typeface="Microsoft YaHei" charset="-122"/>
                <a:ea typeface="Microsoft YaHei" charset="-122"/>
                <a:cs typeface="Microsoft YaHei" charset="-122"/>
              </a:rPr>
              <a:t>《</a:t>
            </a:r>
            <a:r>
              <a:rPr lang="zh-CN" altLang="en-US" sz="2800" b="1" dirty="0" smtClean="0">
                <a:latin typeface="Microsoft YaHei" charset="-122"/>
                <a:ea typeface="Microsoft YaHei" charset="-122"/>
                <a:cs typeface="Microsoft YaHei" charset="-122"/>
              </a:rPr>
              <a:t>古代文学史二</a:t>
            </a:r>
            <a:r>
              <a:rPr lang="en-US" altLang="zh-CN" sz="2800" b="1" dirty="0" smtClean="0">
                <a:latin typeface="Microsoft YaHei" charset="-122"/>
                <a:ea typeface="Microsoft YaHei" charset="-122"/>
                <a:cs typeface="Microsoft YaHei" charset="-122"/>
              </a:rPr>
              <a:t>》</a:t>
            </a:r>
            <a:r>
              <a:rPr lang="zh-CN" altLang="en-US" sz="2800" b="1" dirty="0" smtClean="0">
                <a:latin typeface="Microsoft YaHei" charset="-122"/>
                <a:ea typeface="Microsoft YaHei" charset="-122"/>
                <a:cs typeface="Microsoft YaHei" charset="-122"/>
              </a:rPr>
              <a:t>串讲课注意事项：</a:t>
            </a:r>
            <a:endParaRPr lang="en-US" altLang="zh-CN" sz="2800" b="1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6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幻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9A97C3-AF9F-524B-BCB6-7987EEDA47D3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20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52500" y="342900"/>
            <a:ext cx="2339102" cy="662554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fontAlgn="auto">
              <a:lnSpc>
                <a:spcPct val="150000"/>
              </a:lnSpc>
            </a:pPr>
            <a:r>
              <a:rPr kumimoji="1" lang="zh-CN" altLang="en-US" sz="2800" b="1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总复习练习题</a:t>
            </a:r>
            <a:endParaRPr kumimoji="1" lang="zh-CN" altLang="en-US" sz="2800" b="1">
              <a:solidFill>
                <a:srgbClr val="C00000"/>
              </a:solidFill>
              <a:latin typeface="Microsoft YaHei" charset="-122"/>
              <a:ea typeface="Microsoft YaHei" charset="-122"/>
              <a:cs typeface="Microsoft YaHei" charset="-122"/>
              <a:sym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952500" y="1196539"/>
            <a:ext cx="6096000" cy="3250185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t">
              <a:lnSpc>
                <a:spcPct val="150000"/>
              </a:lnSpc>
            </a:pPr>
            <a:r>
              <a:rPr lang="zh-CN" altLang="en-US" sz="2800" dirty="0" smtClean="0"/>
              <a:t>王禹偁</a:t>
            </a:r>
            <a:r>
              <a:rPr lang="zh-CN" altLang="en-US" sz="2800" dirty="0"/>
              <a:t>诗歌的艺术风格是（ ）</a:t>
            </a:r>
            <a:br>
              <a:rPr lang="zh-CN" altLang="en-US" sz="2800" dirty="0"/>
            </a:br>
            <a:r>
              <a:rPr lang="en-US" altLang="zh-CN" sz="2800" dirty="0" smtClean="0"/>
              <a:t>A</a:t>
            </a:r>
            <a:r>
              <a:rPr lang="en-US" altLang="zh-CN" sz="2800" dirty="0"/>
              <a:t>:</a:t>
            </a:r>
            <a:r>
              <a:rPr lang="zh-CN" altLang="en-US" sz="2800" dirty="0"/>
              <a:t>华靡艳丽</a:t>
            </a:r>
          </a:p>
          <a:p>
            <a:pPr>
              <a:lnSpc>
                <a:spcPct val="150000"/>
              </a:lnSpc>
            </a:pPr>
            <a:r>
              <a:rPr lang="en-US" altLang="zh-CN" sz="2800" dirty="0"/>
              <a:t>B:</a:t>
            </a:r>
            <a:r>
              <a:rPr lang="zh-CN" altLang="en-US" sz="2800" dirty="0"/>
              <a:t>平易晓畅</a:t>
            </a:r>
          </a:p>
          <a:p>
            <a:pPr>
              <a:lnSpc>
                <a:spcPct val="150000"/>
              </a:lnSpc>
            </a:pPr>
            <a:r>
              <a:rPr lang="en-US" altLang="zh-CN" sz="2800" dirty="0"/>
              <a:t>C:</a:t>
            </a:r>
            <a:r>
              <a:rPr lang="zh-CN" altLang="en-US" sz="2800" dirty="0"/>
              <a:t>沉博绝丽</a:t>
            </a:r>
          </a:p>
          <a:p>
            <a:pPr>
              <a:lnSpc>
                <a:spcPct val="150000"/>
              </a:lnSpc>
            </a:pPr>
            <a:r>
              <a:rPr lang="en-US" altLang="zh-CN" sz="2800" dirty="0"/>
              <a:t>D:</a:t>
            </a:r>
            <a:r>
              <a:rPr lang="zh-CN" altLang="en-US" sz="2800" dirty="0"/>
              <a:t>清奇僻苦 </a:t>
            </a:r>
          </a:p>
        </p:txBody>
      </p:sp>
    </p:spTree>
    <p:extLst>
      <p:ext uri="{BB962C8B-B14F-4D97-AF65-F5344CB8AC3E}">
        <p14:creationId xmlns:p14="http://schemas.microsoft.com/office/powerpoint/2010/main" val="12281262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幻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9A97C3-AF9F-524B-BCB6-7987EEDA47D3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21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52500" y="342900"/>
            <a:ext cx="2339102" cy="662554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fontAlgn="auto">
              <a:lnSpc>
                <a:spcPct val="150000"/>
              </a:lnSpc>
            </a:pPr>
            <a:r>
              <a:rPr kumimoji="1" lang="zh-CN" altLang="en-US" sz="2800" b="1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总复习练习题</a:t>
            </a:r>
            <a:endParaRPr kumimoji="1" lang="zh-CN" altLang="en-US" sz="2800" b="1">
              <a:solidFill>
                <a:srgbClr val="C00000"/>
              </a:solidFill>
              <a:latin typeface="Microsoft YaHei" charset="-122"/>
              <a:ea typeface="Microsoft YaHei" charset="-122"/>
              <a:cs typeface="Microsoft YaHei" charset="-122"/>
              <a:sym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952500" y="1196539"/>
            <a:ext cx="6096000" cy="3323987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t">
              <a:lnSpc>
                <a:spcPct val="150000"/>
              </a:lnSpc>
            </a:pPr>
            <a:r>
              <a:rPr lang="zh-CN" altLang="en-US" sz="2800" dirty="0" smtClean="0"/>
              <a:t>王禹偁</a:t>
            </a:r>
            <a:r>
              <a:rPr lang="zh-CN" altLang="en-US" sz="2800" dirty="0"/>
              <a:t>诗歌的艺术风格是（ ）</a:t>
            </a:r>
            <a:br>
              <a:rPr lang="zh-CN" altLang="en-US" sz="2800" dirty="0"/>
            </a:br>
            <a:r>
              <a:rPr lang="en-US" altLang="zh-CN" sz="2800" dirty="0" smtClean="0"/>
              <a:t>A</a:t>
            </a:r>
            <a:r>
              <a:rPr lang="en-US" altLang="zh-CN" sz="2800" dirty="0"/>
              <a:t>:</a:t>
            </a:r>
            <a:r>
              <a:rPr lang="zh-CN" altLang="en-US" sz="2800" dirty="0"/>
              <a:t>华靡艳丽</a:t>
            </a:r>
          </a:p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rgbClr val="C00000"/>
                </a:solidFill>
              </a:rPr>
              <a:t>B:</a:t>
            </a:r>
            <a:r>
              <a:rPr lang="zh-CN" altLang="en-US" sz="2800" dirty="0">
                <a:solidFill>
                  <a:srgbClr val="C00000"/>
                </a:solidFill>
              </a:rPr>
              <a:t>平易晓畅</a:t>
            </a:r>
          </a:p>
          <a:p>
            <a:pPr>
              <a:lnSpc>
                <a:spcPct val="150000"/>
              </a:lnSpc>
            </a:pPr>
            <a:r>
              <a:rPr lang="en-US" altLang="zh-CN" sz="2800" dirty="0"/>
              <a:t>C:</a:t>
            </a:r>
            <a:r>
              <a:rPr lang="zh-CN" altLang="en-US" sz="2800" dirty="0"/>
              <a:t>沉博绝丽</a:t>
            </a:r>
          </a:p>
          <a:p>
            <a:pPr>
              <a:lnSpc>
                <a:spcPct val="150000"/>
              </a:lnSpc>
            </a:pPr>
            <a:r>
              <a:rPr lang="en-US" altLang="zh-CN" sz="2800" dirty="0"/>
              <a:t>D:</a:t>
            </a:r>
            <a:r>
              <a:rPr lang="zh-CN" altLang="en-US" sz="2800" dirty="0"/>
              <a:t>清奇僻苦 </a:t>
            </a:r>
          </a:p>
        </p:txBody>
      </p:sp>
    </p:spTree>
    <p:extLst>
      <p:ext uri="{BB962C8B-B14F-4D97-AF65-F5344CB8AC3E}">
        <p14:creationId xmlns:p14="http://schemas.microsoft.com/office/powerpoint/2010/main" val="7272207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幻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9A97C3-AF9F-524B-BCB6-7987EEDA47D3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22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52500" y="342900"/>
            <a:ext cx="2339102" cy="662554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fontAlgn="auto">
              <a:lnSpc>
                <a:spcPct val="150000"/>
              </a:lnSpc>
            </a:pPr>
            <a:r>
              <a:rPr kumimoji="1" lang="zh-CN" altLang="en-US" sz="2800" b="1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总复习练习题</a:t>
            </a:r>
            <a:endParaRPr kumimoji="1" lang="zh-CN" altLang="en-US" sz="2800" b="1">
              <a:solidFill>
                <a:srgbClr val="C00000"/>
              </a:solidFill>
              <a:latin typeface="Microsoft YaHei" charset="-122"/>
              <a:ea typeface="Microsoft YaHei" charset="-122"/>
              <a:cs typeface="Microsoft YaHei" charset="-122"/>
              <a:sym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952500" y="1196539"/>
            <a:ext cx="8851900" cy="3250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t">
              <a:lnSpc>
                <a:spcPct val="150000"/>
              </a:lnSpc>
            </a:pPr>
            <a:r>
              <a:rPr lang="zh-CN" altLang="en-US" sz="2800" dirty="0"/>
              <a:t>杨亿、钱惟演、刘筠等人的诗歌被称为（ ）  </a:t>
            </a:r>
          </a:p>
          <a:p>
            <a:pPr>
              <a:lnSpc>
                <a:spcPct val="150000"/>
              </a:lnSpc>
            </a:pPr>
            <a:r>
              <a:rPr lang="en-US" altLang="zh-CN" sz="2800" dirty="0" smtClean="0"/>
              <a:t>A</a:t>
            </a:r>
            <a:r>
              <a:rPr lang="en-US" altLang="zh-CN" sz="2800" dirty="0"/>
              <a:t>:</a:t>
            </a:r>
            <a:r>
              <a:rPr lang="zh-CN" altLang="en-US" sz="2800" dirty="0"/>
              <a:t>白体</a:t>
            </a:r>
          </a:p>
          <a:p>
            <a:pPr>
              <a:lnSpc>
                <a:spcPct val="150000"/>
              </a:lnSpc>
            </a:pPr>
            <a:r>
              <a:rPr lang="en-US" altLang="zh-CN" sz="2800" dirty="0"/>
              <a:t>B:</a:t>
            </a:r>
            <a:r>
              <a:rPr lang="zh-CN" altLang="en-US" sz="2800" dirty="0"/>
              <a:t>西昆体</a:t>
            </a:r>
          </a:p>
          <a:p>
            <a:pPr>
              <a:lnSpc>
                <a:spcPct val="150000"/>
              </a:lnSpc>
            </a:pPr>
            <a:r>
              <a:rPr lang="en-US" altLang="zh-CN" sz="2800" dirty="0"/>
              <a:t>C:</a:t>
            </a:r>
            <a:r>
              <a:rPr lang="zh-CN" altLang="en-US" sz="2800" dirty="0"/>
              <a:t>晚唐体</a:t>
            </a:r>
          </a:p>
          <a:p>
            <a:pPr>
              <a:lnSpc>
                <a:spcPct val="150000"/>
              </a:lnSpc>
            </a:pPr>
            <a:r>
              <a:rPr lang="en-US" altLang="zh-CN" sz="2800" dirty="0"/>
              <a:t>D:</a:t>
            </a:r>
            <a:r>
              <a:rPr lang="zh-CN" altLang="en-US" sz="2800" dirty="0"/>
              <a:t>半山体</a:t>
            </a:r>
          </a:p>
        </p:txBody>
      </p:sp>
    </p:spTree>
    <p:extLst>
      <p:ext uri="{BB962C8B-B14F-4D97-AF65-F5344CB8AC3E}">
        <p14:creationId xmlns:p14="http://schemas.microsoft.com/office/powerpoint/2010/main" val="10704160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幻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9A97C3-AF9F-524B-BCB6-7987EEDA47D3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23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52500" y="342900"/>
            <a:ext cx="2339102" cy="662554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fontAlgn="auto">
              <a:lnSpc>
                <a:spcPct val="150000"/>
              </a:lnSpc>
            </a:pPr>
            <a:r>
              <a:rPr kumimoji="1" lang="zh-CN" altLang="en-US" sz="2800" b="1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总复习练习题</a:t>
            </a:r>
            <a:endParaRPr kumimoji="1" lang="zh-CN" altLang="en-US" sz="2800" b="1">
              <a:solidFill>
                <a:srgbClr val="C00000"/>
              </a:solidFill>
              <a:latin typeface="Microsoft YaHei" charset="-122"/>
              <a:ea typeface="Microsoft YaHei" charset="-122"/>
              <a:cs typeface="Microsoft YaHei" charset="-122"/>
              <a:sym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952500" y="1196539"/>
            <a:ext cx="8851900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t">
              <a:lnSpc>
                <a:spcPct val="150000"/>
              </a:lnSpc>
            </a:pPr>
            <a:r>
              <a:rPr lang="zh-CN" altLang="en-US" sz="2800" dirty="0"/>
              <a:t>杨亿、钱惟演、刘筠等人的诗歌被称为（ ）  </a:t>
            </a:r>
          </a:p>
          <a:p>
            <a:pPr>
              <a:lnSpc>
                <a:spcPct val="150000"/>
              </a:lnSpc>
            </a:pPr>
            <a:r>
              <a:rPr lang="en-US" altLang="zh-CN" sz="2800" dirty="0" smtClean="0"/>
              <a:t>A</a:t>
            </a:r>
            <a:r>
              <a:rPr lang="en-US" altLang="zh-CN" sz="2800" dirty="0"/>
              <a:t>:</a:t>
            </a:r>
            <a:r>
              <a:rPr lang="zh-CN" altLang="en-US" sz="2800" dirty="0"/>
              <a:t>白体</a:t>
            </a:r>
          </a:p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rgbClr val="C00000"/>
                </a:solidFill>
              </a:rPr>
              <a:t>B:</a:t>
            </a:r>
            <a:r>
              <a:rPr lang="zh-CN" altLang="en-US" sz="2800" dirty="0">
                <a:solidFill>
                  <a:srgbClr val="C00000"/>
                </a:solidFill>
              </a:rPr>
              <a:t>西昆体</a:t>
            </a:r>
          </a:p>
          <a:p>
            <a:pPr>
              <a:lnSpc>
                <a:spcPct val="150000"/>
              </a:lnSpc>
            </a:pPr>
            <a:r>
              <a:rPr lang="en-US" altLang="zh-CN" sz="2800" dirty="0"/>
              <a:t>C:</a:t>
            </a:r>
            <a:r>
              <a:rPr lang="zh-CN" altLang="en-US" sz="2800" dirty="0"/>
              <a:t>晚唐体</a:t>
            </a:r>
          </a:p>
          <a:p>
            <a:pPr>
              <a:lnSpc>
                <a:spcPct val="150000"/>
              </a:lnSpc>
            </a:pPr>
            <a:r>
              <a:rPr lang="en-US" altLang="zh-CN" sz="2800" dirty="0"/>
              <a:t>D:</a:t>
            </a:r>
            <a:r>
              <a:rPr lang="zh-CN" altLang="en-US" sz="2800" dirty="0"/>
              <a:t>半山体</a:t>
            </a:r>
          </a:p>
        </p:txBody>
      </p:sp>
    </p:spTree>
    <p:extLst>
      <p:ext uri="{BB962C8B-B14F-4D97-AF65-F5344CB8AC3E}">
        <p14:creationId xmlns:p14="http://schemas.microsoft.com/office/powerpoint/2010/main" val="18169585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幻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9A97C3-AF9F-524B-BCB6-7987EEDA47D3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24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52500" y="342900"/>
            <a:ext cx="2339102" cy="662554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fontAlgn="auto">
              <a:lnSpc>
                <a:spcPct val="150000"/>
              </a:lnSpc>
            </a:pPr>
            <a:r>
              <a:rPr kumimoji="1" lang="zh-CN" altLang="en-US" sz="2800" b="1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总复习练习题</a:t>
            </a:r>
            <a:endParaRPr kumimoji="1" lang="zh-CN" altLang="en-US" sz="2800" b="1">
              <a:solidFill>
                <a:srgbClr val="C00000"/>
              </a:solidFill>
              <a:latin typeface="Microsoft YaHei" charset="-122"/>
              <a:ea typeface="Microsoft YaHei" charset="-122"/>
              <a:cs typeface="Microsoft YaHei" charset="-122"/>
              <a:sym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952500" y="1196539"/>
            <a:ext cx="8851900" cy="3250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t">
              <a:lnSpc>
                <a:spcPct val="150000"/>
              </a:lnSpc>
            </a:pPr>
            <a:r>
              <a:rPr lang="zh-CN" altLang="en-US" sz="2800" dirty="0"/>
              <a:t> 对晏殊词影响最大的是（ ）</a:t>
            </a:r>
          </a:p>
          <a:p>
            <a:pPr>
              <a:lnSpc>
                <a:spcPct val="150000"/>
              </a:lnSpc>
            </a:pPr>
            <a:r>
              <a:rPr lang="en-US" altLang="zh-CN" sz="2800" dirty="0" smtClean="0"/>
              <a:t>A</a:t>
            </a:r>
            <a:r>
              <a:rPr lang="en-US" altLang="zh-CN" sz="2800" dirty="0"/>
              <a:t>:</a:t>
            </a:r>
            <a:r>
              <a:rPr lang="zh-CN" altLang="en-US" sz="2800" dirty="0"/>
              <a:t>中唐词 </a:t>
            </a:r>
          </a:p>
          <a:p>
            <a:pPr>
              <a:lnSpc>
                <a:spcPct val="150000"/>
              </a:lnSpc>
            </a:pPr>
            <a:r>
              <a:rPr lang="en-US" altLang="zh-CN" sz="2800" dirty="0"/>
              <a:t>B:</a:t>
            </a:r>
            <a:r>
              <a:rPr lang="zh-CN" altLang="en-US" sz="2800" dirty="0"/>
              <a:t>晚唐词</a:t>
            </a:r>
          </a:p>
          <a:p>
            <a:pPr>
              <a:lnSpc>
                <a:spcPct val="150000"/>
              </a:lnSpc>
            </a:pPr>
            <a:r>
              <a:rPr lang="en-US" altLang="zh-CN" sz="2800" dirty="0"/>
              <a:t>C:</a:t>
            </a:r>
            <a:r>
              <a:rPr lang="zh-CN" altLang="en-US" sz="2800" dirty="0"/>
              <a:t>南唐词</a:t>
            </a:r>
          </a:p>
          <a:p>
            <a:pPr>
              <a:lnSpc>
                <a:spcPct val="150000"/>
              </a:lnSpc>
            </a:pPr>
            <a:r>
              <a:rPr lang="en-US" altLang="zh-CN" sz="2800" dirty="0"/>
              <a:t>D:</a:t>
            </a:r>
            <a:r>
              <a:rPr lang="zh-CN" altLang="en-US" sz="2800" dirty="0"/>
              <a:t>后蜀词</a:t>
            </a:r>
          </a:p>
        </p:txBody>
      </p:sp>
    </p:spTree>
    <p:extLst>
      <p:ext uri="{BB962C8B-B14F-4D97-AF65-F5344CB8AC3E}">
        <p14:creationId xmlns:p14="http://schemas.microsoft.com/office/powerpoint/2010/main" val="20697583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幻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9A97C3-AF9F-524B-BCB6-7987EEDA47D3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25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52500" y="342900"/>
            <a:ext cx="2339102" cy="662554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fontAlgn="auto">
              <a:lnSpc>
                <a:spcPct val="150000"/>
              </a:lnSpc>
            </a:pPr>
            <a:r>
              <a:rPr kumimoji="1" lang="zh-CN" altLang="en-US" sz="2800" b="1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总复习练习题</a:t>
            </a:r>
            <a:endParaRPr kumimoji="1" lang="zh-CN" altLang="en-US" sz="2800" b="1">
              <a:solidFill>
                <a:srgbClr val="C00000"/>
              </a:solidFill>
              <a:latin typeface="Microsoft YaHei" charset="-122"/>
              <a:ea typeface="Microsoft YaHei" charset="-122"/>
              <a:cs typeface="Microsoft YaHei" charset="-122"/>
              <a:sym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952500" y="1196539"/>
            <a:ext cx="8851900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t">
              <a:lnSpc>
                <a:spcPct val="150000"/>
              </a:lnSpc>
            </a:pPr>
            <a:r>
              <a:rPr lang="zh-CN" altLang="en-US" sz="2800" dirty="0"/>
              <a:t> 对晏殊词影响最大的是（ ）</a:t>
            </a:r>
          </a:p>
          <a:p>
            <a:pPr>
              <a:lnSpc>
                <a:spcPct val="150000"/>
              </a:lnSpc>
            </a:pPr>
            <a:r>
              <a:rPr lang="en-US" altLang="zh-CN" sz="2800" dirty="0" smtClean="0"/>
              <a:t>A</a:t>
            </a:r>
            <a:r>
              <a:rPr lang="en-US" altLang="zh-CN" sz="2800" dirty="0"/>
              <a:t>:</a:t>
            </a:r>
            <a:r>
              <a:rPr lang="zh-CN" altLang="en-US" sz="2800" dirty="0"/>
              <a:t>中唐词 </a:t>
            </a:r>
          </a:p>
          <a:p>
            <a:pPr>
              <a:lnSpc>
                <a:spcPct val="150000"/>
              </a:lnSpc>
            </a:pPr>
            <a:r>
              <a:rPr lang="en-US" altLang="zh-CN" sz="2800" dirty="0"/>
              <a:t>B:</a:t>
            </a:r>
            <a:r>
              <a:rPr lang="zh-CN" altLang="en-US" sz="2800" dirty="0"/>
              <a:t>晚唐词</a:t>
            </a:r>
          </a:p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rgbClr val="C00000"/>
                </a:solidFill>
              </a:rPr>
              <a:t>C:</a:t>
            </a:r>
            <a:r>
              <a:rPr lang="zh-CN" altLang="en-US" sz="2800" dirty="0">
                <a:solidFill>
                  <a:srgbClr val="C00000"/>
                </a:solidFill>
              </a:rPr>
              <a:t>南唐词</a:t>
            </a:r>
          </a:p>
          <a:p>
            <a:pPr>
              <a:lnSpc>
                <a:spcPct val="150000"/>
              </a:lnSpc>
            </a:pPr>
            <a:r>
              <a:rPr lang="en-US" altLang="zh-CN" sz="2800" dirty="0"/>
              <a:t>D:</a:t>
            </a:r>
            <a:r>
              <a:rPr lang="zh-CN" altLang="en-US" sz="2800" dirty="0"/>
              <a:t>后蜀词</a:t>
            </a:r>
          </a:p>
        </p:txBody>
      </p:sp>
    </p:spTree>
    <p:extLst>
      <p:ext uri="{BB962C8B-B14F-4D97-AF65-F5344CB8AC3E}">
        <p14:creationId xmlns:p14="http://schemas.microsoft.com/office/powerpoint/2010/main" val="1737606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657860" y="530225"/>
            <a:ext cx="10054590" cy="565785"/>
          </a:xfrm>
        </p:spPr>
        <p:txBody>
          <a:bodyPr/>
          <a:lstStyle/>
          <a:p>
            <a:r>
              <a:rPr lang="zh-CN" altLang="en-US"/>
              <a:t>第一编  宋代文学  </a:t>
            </a:r>
          </a:p>
        </p:txBody>
      </p:sp>
      <p:sp>
        <p:nvSpPr>
          <p:cNvPr id="6" name="object 2"/>
          <p:cNvSpPr/>
          <p:nvPr/>
        </p:nvSpPr>
        <p:spPr>
          <a:xfrm>
            <a:off x="1262556" y="5442582"/>
            <a:ext cx="10310648" cy="925194"/>
          </a:xfrm>
          <a:custGeom>
            <a:avLst/>
            <a:gdLst/>
            <a:ahLst/>
            <a:cxnLst/>
            <a:rect l="l" t="t" r="r" b="b"/>
            <a:pathLst>
              <a:path w="9580245" h="925195">
                <a:moveTo>
                  <a:pt x="9425686" y="0"/>
                </a:moveTo>
                <a:lnTo>
                  <a:pt x="154178" y="0"/>
                </a:lnTo>
                <a:lnTo>
                  <a:pt x="105468" y="7865"/>
                </a:lnTo>
                <a:lnTo>
                  <a:pt x="63148" y="29764"/>
                </a:lnTo>
                <a:lnTo>
                  <a:pt x="29764" y="63148"/>
                </a:lnTo>
                <a:lnTo>
                  <a:pt x="7865" y="105468"/>
                </a:lnTo>
                <a:lnTo>
                  <a:pt x="0" y="154177"/>
                </a:lnTo>
                <a:lnTo>
                  <a:pt x="0" y="770889"/>
                </a:lnTo>
                <a:lnTo>
                  <a:pt x="7865" y="819599"/>
                </a:lnTo>
                <a:lnTo>
                  <a:pt x="29764" y="861919"/>
                </a:lnTo>
                <a:lnTo>
                  <a:pt x="63148" y="895303"/>
                </a:lnTo>
                <a:lnTo>
                  <a:pt x="105468" y="917202"/>
                </a:lnTo>
                <a:lnTo>
                  <a:pt x="154178" y="925067"/>
                </a:lnTo>
                <a:lnTo>
                  <a:pt x="9425686" y="925067"/>
                </a:lnTo>
                <a:lnTo>
                  <a:pt x="9474395" y="917202"/>
                </a:lnTo>
                <a:lnTo>
                  <a:pt x="9516715" y="895303"/>
                </a:lnTo>
                <a:lnTo>
                  <a:pt x="9550099" y="861919"/>
                </a:lnTo>
                <a:lnTo>
                  <a:pt x="9571998" y="819599"/>
                </a:lnTo>
                <a:lnTo>
                  <a:pt x="9579864" y="770889"/>
                </a:lnTo>
                <a:lnTo>
                  <a:pt x="9579864" y="154177"/>
                </a:lnTo>
                <a:lnTo>
                  <a:pt x="9571998" y="105468"/>
                </a:lnTo>
                <a:lnTo>
                  <a:pt x="9550099" y="63148"/>
                </a:lnTo>
                <a:lnTo>
                  <a:pt x="9516715" y="29764"/>
                </a:lnTo>
                <a:lnTo>
                  <a:pt x="9474395" y="7865"/>
                </a:lnTo>
                <a:lnTo>
                  <a:pt x="9425686" y="0"/>
                </a:lnTo>
                <a:close/>
              </a:path>
            </a:pathLst>
          </a:custGeom>
          <a:solidFill>
            <a:srgbClr val="ECECEC"/>
          </a:solid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graphicFrame>
        <p:nvGraphicFramePr>
          <p:cNvPr id="7" name="object 4"/>
          <p:cNvGraphicFramePr>
            <a:graphicFrameLocks noGrp="1"/>
          </p:cNvGraphicFramePr>
          <p:nvPr/>
        </p:nvGraphicFramePr>
        <p:xfrm>
          <a:off x="1389271" y="5650354"/>
          <a:ext cx="10057809" cy="5096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07036"/>
                <a:gridCol w="2207172"/>
                <a:gridCol w="2033752"/>
                <a:gridCol w="2002221"/>
                <a:gridCol w="1907628"/>
              </a:tblGrid>
              <a:tr h="509650"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2200" dirty="0" err="1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第一编</a:t>
                      </a:r>
                      <a:r>
                        <a:rPr sz="2200" spc="-85" dirty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 </a:t>
                      </a:r>
                      <a:r>
                        <a:rPr lang="zh-CN" altLang="en-US" sz="2200" spc="0" dirty="0" smtClean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宋代</a:t>
                      </a:r>
                      <a:endParaRPr sz="22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ECECEC"/>
                    </a:solidFill>
                  </a:tcPr>
                </a:tc>
                <a:tc>
                  <a:txBody>
                    <a:bodyPr/>
                    <a:lstStyle/>
                    <a:p>
                      <a:pPr marL="229870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2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第二编</a:t>
                      </a:r>
                      <a:r>
                        <a:rPr sz="2200" spc="-85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 </a:t>
                      </a:r>
                      <a:r>
                        <a:rPr lang="zh-CN" altLang="en-US" sz="2200" spc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辽金元</a:t>
                      </a:r>
                      <a:endParaRPr sz="2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ECECEC"/>
                    </a:solidFill>
                  </a:tcPr>
                </a:tc>
                <a:tc>
                  <a:txBody>
                    <a:bodyPr/>
                    <a:lstStyle/>
                    <a:p>
                      <a:pPr marL="283845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2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第三编</a:t>
                      </a:r>
                      <a:r>
                        <a:rPr sz="2200" spc="-75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 </a:t>
                      </a:r>
                      <a:r>
                        <a:rPr lang="zh-CN" altLang="en-US" sz="2200" spc="-75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明代</a:t>
                      </a:r>
                      <a:endParaRPr sz="2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ECECEC"/>
                    </a:solidFill>
                  </a:tcPr>
                </a:tc>
                <a:tc>
                  <a:txBody>
                    <a:bodyPr/>
                    <a:lstStyle/>
                    <a:p>
                      <a:pPr marL="288925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2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第四编</a:t>
                      </a:r>
                      <a:r>
                        <a:rPr sz="2200" spc="-95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 </a:t>
                      </a:r>
                      <a:r>
                        <a:rPr lang="zh-CN" altLang="en-US" sz="2200" spc="-95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清代</a:t>
                      </a:r>
                      <a:endParaRPr sz="2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ECECEC"/>
                    </a:solidFill>
                  </a:tcPr>
                </a:tc>
                <a:tc>
                  <a:txBody>
                    <a:bodyPr/>
                    <a:lstStyle/>
                    <a:p>
                      <a:pPr marL="288925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71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200" spc="-95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第五编 近代</a:t>
                      </a:r>
                      <a:endParaRPr lang="zh-CN" altLang="en-US" sz="2200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ECECEC"/>
                    </a:solidFill>
                  </a:tcPr>
                </a:tc>
              </a:tr>
            </a:tbl>
          </a:graphicData>
        </a:graphic>
      </p:graphicFrame>
      <p:sp>
        <p:nvSpPr>
          <p:cNvPr id="8" name="object 5"/>
          <p:cNvSpPr txBox="1"/>
          <p:nvPr/>
        </p:nvSpPr>
        <p:spPr>
          <a:xfrm>
            <a:off x="1056486" y="1481919"/>
            <a:ext cx="3995954" cy="36010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30000"/>
              </a:lnSpc>
            </a:pPr>
            <a:r>
              <a:rPr sz="2000" dirty="0" err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第一章</a:t>
            </a:r>
            <a:r>
              <a:rPr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zh-CN" altLang="en-US" sz="20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北宋初期文学</a:t>
            </a:r>
            <a:endParaRPr lang="en-US" altLang="zh-CN" sz="2000" dirty="0" smtClean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sz="2000" b="1" dirty="0" err="1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第二章</a:t>
            </a:r>
            <a:r>
              <a:rPr sz="20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en-US" sz="20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zh-CN" altLang="en-US" sz="20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欧阳修与北宋诗文革新</a:t>
            </a:r>
            <a:r>
              <a:rPr sz="20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</a:t>
            </a:r>
            <a:endParaRPr lang="en-US" sz="2000" b="1" dirty="0" smtClean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sz="20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第三章</a:t>
            </a:r>
            <a:r>
              <a:rPr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zh-CN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苏轼的文学成就</a:t>
            </a:r>
            <a:endParaRPr sz="20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sz="20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第四章</a:t>
            </a:r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</a:t>
            </a:r>
            <a:r>
              <a:rPr lang="zh-CN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黄庭坚与江西诗派</a:t>
            </a:r>
            <a:endParaRPr lang="en-US" altLang="zh-CN" sz="2000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第五</a:t>
            </a:r>
            <a:r>
              <a:rPr lang="zh-CN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章  柳永与北宋词坛</a:t>
            </a:r>
            <a:endParaRPr lang="en-US" altLang="zh-CN" sz="2000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第六</a:t>
            </a:r>
            <a:r>
              <a:rPr lang="zh-CN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章  辛弃疾与辛派词人</a:t>
            </a:r>
            <a:endParaRPr lang="en-US" altLang="zh-CN" sz="2000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第七</a:t>
            </a:r>
            <a:r>
              <a:rPr lang="zh-CN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章  陆游与南宋中期诗文</a:t>
            </a:r>
            <a:endParaRPr lang="en-US" altLang="zh-CN" sz="2000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第八</a:t>
            </a:r>
            <a:r>
              <a:rPr lang="zh-CN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章  姜夔与南宋清雅词派</a:t>
            </a:r>
            <a:endParaRPr lang="en-US" altLang="zh-CN" sz="2000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第九</a:t>
            </a:r>
            <a:r>
              <a:rPr lang="zh-CN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章  南宋后期文学</a:t>
            </a:r>
            <a:endParaRPr sz="20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9" name="object 6"/>
          <p:cNvSpPr/>
          <p:nvPr/>
        </p:nvSpPr>
        <p:spPr>
          <a:xfrm>
            <a:off x="2380963" y="5226744"/>
            <a:ext cx="294640" cy="215265"/>
          </a:xfrm>
          <a:custGeom>
            <a:avLst/>
            <a:gdLst/>
            <a:ahLst/>
            <a:cxnLst/>
            <a:rect l="l" t="t" r="r" b="b"/>
            <a:pathLst>
              <a:path w="294639" h="215264">
                <a:moveTo>
                  <a:pt x="294131" y="0"/>
                </a:moveTo>
                <a:lnTo>
                  <a:pt x="0" y="0"/>
                </a:lnTo>
                <a:lnTo>
                  <a:pt x="147066" y="214883"/>
                </a:lnTo>
                <a:lnTo>
                  <a:pt x="294131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9A97C3-AF9F-524B-BCB6-7987EEDA47D3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27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52230" name="文本框 18"/>
          <p:cNvSpPr txBox="1"/>
          <p:nvPr/>
        </p:nvSpPr>
        <p:spPr>
          <a:xfrm>
            <a:off x="2037334" y="645584"/>
            <a:ext cx="2153666" cy="5378449"/>
          </a:xfrm>
          <a:prstGeom prst="rect">
            <a:avLst/>
          </a:prstGeom>
          <a:noFill/>
          <a:ln w="9525">
            <a:noFill/>
          </a:ln>
        </p:spPr>
        <p:txBody>
          <a:bodyPr vert="eaVert">
            <a:spAutoFit/>
          </a:bodyPr>
          <a:lstStyle/>
          <a:p>
            <a:pPr algn="ctr" eaLnBrk="1" hangingPunct="1">
              <a:lnSpc>
                <a:spcPct val="150000"/>
              </a:lnSpc>
            </a:pPr>
            <a:r>
              <a:rPr lang="zh-CN" altLang="en-US" sz="4265" dirty="0" smtClean="0">
                <a:solidFill>
                  <a:srgbClr val="0070C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第二章</a:t>
            </a:r>
            <a:endParaRPr lang="en-US" altLang="zh-CN" sz="4265" dirty="0">
              <a:solidFill>
                <a:srgbClr val="0070C0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  <a:p>
            <a:pPr algn="ctr" eaLnBrk="1" hangingPunct="1">
              <a:lnSpc>
                <a:spcPct val="150000"/>
              </a:lnSpc>
            </a:pPr>
            <a:r>
              <a:rPr lang="zh-CN" altLang="en-US" sz="4265" dirty="0" smtClean="0">
                <a:solidFill>
                  <a:srgbClr val="0070C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欧阳修与北宋诗文</a:t>
            </a:r>
            <a:endParaRPr lang="zh-CN" altLang="en-US" sz="4265" dirty="0">
              <a:solidFill>
                <a:srgbClr val="0070C0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grpSp>
        <p:nvGrpSpPr>
          <p:cNvPr id="52227" name="组合 3"/>
          <p:cNvGrpSpPr/>
          <p:nvPr/>
        </p:nvGrpSpPr>
        <p:grpSpPr>
          <a:xfrm>
            <a:off x="4956176" y="646007"/>
            <a:ext cx="5532120" cy="1162049"/>
            <a:chOff x="3283581" y="1400939"/>
            <a:chExt cx="6970893" cy="1096130"/>
          </a:xfrm>
        </p:grpSpPr>
        <p:sp>
          <p:nvSpPr>
            <p:cNvPr id="5" name="圆角矩形 2"/>
            <p:cNvSpPr/>
            <p:nvPr>
              <p:custDataLst>
                <p:tags r:id="rId1"/>
              </p:custDataLst>
            </p:nvPr>
          </p:nvSpPr>
          <p:spPr bwMode="auto">
            <a:xfrm rot="460042">
              <a:off x="4259762" y="1610581"/>
              <a:ext cx="4371476" cy="886488"/>
            </a:xfrm>
            <a:custGeom>
              <a:avLst/>
              <a:gdLst>
                <a:gd name="connsiteX0" fmla="*/ 0 w 6126070"/>
                <a:gd name="connsiteY0" fmla="*/ 0 h 1717168"/>
                <a:gd name="connsiteX1" fmla="*/ 5369986 w 6126070"/>
                <a:gd name="connsiteY1" fmla="*/ 0 h 1717168"/>
                <a:gd name="connsiteX2" fmla="*/ 6126070 w 6126070"/>
                <a:gd name="connsiteY2" fmla="*/ 756084 h 1717168"/>
                <a:gd name="connsiteX3" fmla="*/ 5369986 w 6126070"/>
                <a:gd name="connsiteY3" fmla="*/ 1512168 h 1717168"/>
                <a:gd name="connsiteX4" fmla="*/ 100439 w 6126070"/>
                <a:gd name="connsiteY4" fmla="*/ 1717168 h 1717168"/>
                <a:gd name="connsiteX5" fmla="*/ 0 w 6126070"/>
                <a:gd name="connsiteY5" fmla="*/ 0 h 1717168"/>
                <a:gd name="connsiteX0-1" fmla="*/ 0 w 6115521"/>
                <a:gd name="connsiteY0-2" fmla="*/ 168542 h 1717168"/>
                <a:gd name="connsiteX1-3" fmla="*/ 5359437 w 6115521"/>
                <a:gd name="connsiteY1-4" fmla="*/ 0 h 1717168"/>
                <a:gd name="connsiteX2-5" fmla="*/ 6115521 w 6115521"/>
                <a:gd name="connsiteY2-6" fmla="*/ 756084 h 1717168"/>
                <a:gd name="connsiteX3-7" fmla="*/ 5359437 w 6115521"/>
                <a:gd name="connsiteY3-8" fmla="*/ 1512168 h 1717168"/>
                <a:gd name="connsiteX4-9" fmla="*/ 89890 w 6115521"/>
                <a:gd name="connsiteY4-10" fmla="*/ 1717168 h 1717168"/>
                <a:gd name="connsiteX5-11" fmla="*/ 0 w 6115521"/>
                <a:gd name="connsiteY5-12" fmla="*/ 168542 h 1717168"/>
                <a:gd name="connsiteX0-13" fmla="*/ 0 w 6115521"/>
                <a:gd name="connsiteY0-14" fmla="*/ 168542 h 1968850"/>
                <a:gd name="connsiteX1-15" fmla="*/ 5359437 w 6115521"/>
                <a:gd name="connsiteY1-16" fmla="*/ 0 h 1968850"/>
                <a:gd name="connsiteX2-17" fmla="*/ 6115521 w 6115521"/>
                <a:gd name="connsiteY2-18" fmla="*/ 756084 h 1968850"/>
                <a:gd name="connsiteX3-19" fmla="*/ 5359437 w 6115521"/>
                <a:gd name="connsiteY3-20" fmla="*/ 1512168 h 1968850"/>
                <a:gd name="connsiteX4-21" fmla="*/ 94937 w 6115521"/>
                <a:gd name="connsiteY4-22" fmla="*/ 1968850 h 1968850"/>
                <a:gd name="connsiteX5-23" fmla="*/ 0 w 6115521"/>
                <a:gd name="connsiteY5-24" fmla="*/ 168542 h 1968850"/>
                <a:gd name="connsiteX0-25" fmla="*/ 0 w 6115521"/>
                <a:gd name="connsiteY0-26" fmla="*/ 168542 h 1968850"/>
                <a:gd name="connsiteX1-27" fmla="*/ 5359437 w 6115521"/>
                <a:gd name="connsiteY1-28" fmla="*/ 0 h 1968850"/>
                <a:gd name="connsiteX2-29" fmla="*/ 6115521 w 6115521"/>
                <a:gd name="connsiteY2-30" fmla="*/ 756084 h 1968850"/>
                <a:gd name="connsiteX3-31" fmla="*/ 5359437 w 6115521"/>
                <a:gd name="connsiteY3-32" fmla="*/ 1512168 h 1968850"/>
                <a:gd name="connsiteX4-33" fmla="*/ 94937 w 6115521"/>
                <a:gd name="connsiteY4-34" fmla="*/ 1968850 h 1968850"/>
                <a:gd name="connsiteX5-35" fmla="*/ 0 w 6115521"/>
                <a:gd name="connsiteY5-36" fmla="*/ 168542 h 1968850"/>
                <a:gd name="connsiteX0-37" fmla="*/ 0 w 6115521"/>
                <a:gd name="connsiteY0-38" fmla="*/ 168542 h 1968850"/>
                <a:gd name="connsiteX1-39" fmla="*/ 5359437 w 6115521"/>
                <a:gd name="connsiteY1-40" fmla="*/ 0 h 1968850"/>
                <a:gd name="connsiteX2-41" fmla="*/ 6115521 w 6115521"/>
                <a:gd name="connsiteY2-42" fmla="*/ 756084 h 1968850"/>
                <a:gd name="connsiteX3-43" fmla="*/ 5359437 w 6115521"/>
                <a:gd name="connsiteY3-44" fmla="*/ 1512168 h 1968850"/>
                <a:gd name="connsiteX4-45" fmla="*/ 94937 w 6115521"/>
                <a:gd name="connsiteY4-46" fmla="*/ 1968850 h 1968850"/>
                <a:gd name="connsiteX5-47" fmla="*/ 0 w 6115521"/>
                <a:gd name="connsiteY5-48" fmla="*/ 168542 h 196885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6115521" h="1968850">
                  <a:moveTo>
                    <a:pt x="0" y="168542"/>
                  </a:moveTo>
                  <a:lnTo>
                    <a:pt x="5359437" y="0"/>
                  </a:lnTo>
                  <a:cubicBezTo>
                    <a:pt x="5777011" y="0"/>
                    <a:pt x="6115521" y="338510"/>
                    <a:pt x="6115521" y="756084"/>
                  </a:cubicBezTo>
                  <a:cubicBezTo>
                    <a:pt x="6115521" y="1173658"/>
                    <a:pt x="5777011" y="1512168"/>
                    <a:pt x="5359437" y="1512168"/>
                  </a:cubicBezTo>
                  <a:cubicBezTo>
                    <a:pt x="3604604" y="1664395"/>
                    <a:pt x="2111181" y="1663756"/>
                    <a:pt x="94937" y="1968850"/>
                  </a:cubicBezTo>
                  <a:cubicBezTo>
                    <a:pt x="94937" y="1464794"/>
                    <a:pt x="0" y="672598"/>
                    <a:pt x="0" y="168542"/>
                  </a:cubicBezTo>
                  <a:close/>
                </a:path>
              </a:pathLst>
            </a:custGeom>
            <a:solidFill>
              <a:srgbClr val="5B9BD5">
                <a:lumMod val="7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lIns="91440" tIns="45720" rIns="91440" bIns="4572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" name="圆角矩形 2"/>
            <p:cNvSpPr/>
            <p:nvPr>
              <p:custDataLst>
                <p:tags r:id="rId2"/>
              </p:custDataLst>
            </p:nvPr>
          </p:nvSpPr>
          <p:spPr bwMode="auto">
            <a:xfrm>
              <a:off x="3283581" y="1456644"/>
              <a:ext cx="6970893" cy="786459"/>
            </a:xfrm>
            <a:custGeom>
              <a:avLst/>
              <a:gdLst/>
              <a:ahLst/>
              <a:cxnLst/>
              <a:rect l="l" t="t" r="r" b="b"/>
              <a:pathLst>
                <a:path w="6126070" h="1512168">
                  <a:moveTo>
                    <a:pt x="0" y="0"/>
                  </a:moveTo>
                  <a:lnTo>
                    <a:pt x="5369986" y="0"/>
                  </a:lnTo>
                  <a:cubicBezTo>
                    <a:pt x="5787560" y="0"/>
                    <a:pt x="6126070" y="338510"/>
                    <a:pt x="6126070" y="756084"/>
                  </a:cubicBezTo>
                  <a:cubicBezTo>
                    <a:pt x="6126070" y="1173658"/>
                    <a:pt x="5787560" y="1512168"/>
                    <a:pt x="5369986" y="1512168"/>
                  </a:cubicBezTo>
                  <a:lnTo>
                    <a:pt x="0" y="1512168"/>
                  </a:lnTo>
                  <a:close/>
                </a:path>
              </a:pathLst>
            </a:custGeom>
            <a:solidFill>
              <a:srgbClr val="5B9BD5">
                <a:lumMod val="75000"/>
              </a:srgbClr>
            </a:solidFill>
            <a:ln w="57150" cap="flat" cmpd="sng" algn="ctr">
              <a:solidFill>
                <a:srgbClr val="5B9BD5">
                  <a:lumMod val="20000"/>
                  <a:lumOff val="80000"/>
                </a:srgbClr>
              </a:solidFill>
              <a:prstDash val="solid"/>
            </a:ln>
            <a:effectLst/>
          </p:spPr>
          <p:txBody>
            <a:bodyPr lIns="1248000" tIns="45720" rIns="91440" bIns="45720" anchor="ctr"/>
            <a:lstStyle/>
            <a:p>
              <a:pPr marL="0" marR="0" lvl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+mn-ea"/>
                </a:rPr>
                <a:t>欧阳修的文学贡献</a:t>
              </a:r>
              <a:endPara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endParaRPr>
            </a:p>
          </p:txBody>
        </p:sp>
        <p:sp>
          <p:nvSpPr>
            <p:cNvPr id="7" name="圆角矩形 9"/>
            <p:cNvSpPr/>
            <p:nvPr>
              <p:custDataLst>
                <p:tags r:id="rId3"/>
              </p:custDataLst>
            </p:nvPr>
          </p:nvSpPr>
          <p:spPr bwMode="auto">
            <a:xfrm>
              <a:off x="3793008" y="1850172"/>
              <a:ext cx="637452" cy="413296"/>
            </a:xfrm>
            <a:custGeom>
              <a:avLst/>
              <a:gdLst/>
              <a:ahLst/>
              <a:cxnLst/>
              <a:rect l="l" t="t" r="r" b="b"/>
              <a:pathLst>
                <a:path w="1224136" h="792089">
                  <a:moveTo>
                    <a:pt x="0" y="0"/>
                  </a:moveTo>
                  <a:lnTo>
                    <a:pt x="971800" y="0"/>
                  </a:lnTo>
                  <a:cubicBezTo>
                    <a:pt x="1111161" y="0"/>
                    <a:pt x="1224136" y="112975"/>
                    <a:pt x="1224136" y="252336"/>
                  </a:cubicBezTo>
                  <a:lnTo>
                    <a:pt x="1224136" y="539753"/>
                  </a:lnTo>
                  <a:cubicBezTo>
                    <a:pt x="1224136" y="679114"/>
                    <a:pt x="1111161" y="792089"/>
                    <a:pt x="971800" y="792089"/>
                  </a:cubicBezTo>
                  <a:lnTo>
                    <a:pt x="0" y="792089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5B9BD5">
                    <a:lumMod val="50000"/>
                  </a:srgbClr>
                </a:gs>
                <a:gs pos="71000">
                  <a:srgbClr val="5B9BD5">
                    <a:lumMod val="75000"/>
                  </a:srgbClr>
                </a:gs>
                <a:gs pos="100000">
                  <a:srgbClr val="5B9BD5"/>
                </a:gs>
              </a:gsLst>
              <a:lin ang="10800000" scaled="1"/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 lIns="91440" tIns="45720" rIns="91440" bIns="4572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" name="任意多边形 7"/>
            <p:cNvSpPr/>
            <p:nvPr>
              <p:custDataLst>
                <p:tags r:id="rId4"/>
              </p:custDataLst>
            </p:nvPr>
          </p:nvSpPr>
          <p:spPr bwMode="auto">
            <a:xfrm>
              <a:off x="3283581" y="1400939"/>
              <a:ext cx="1240229" cy="786658"/>
            </a:xfrm>
            <a:custGeom>
              <a:avLst/>
              <a:gdLst>
                <a:gd name="connsiteX0" fmla="*/ 514593 w 1626717"/>
                <a:gd name="connsiteY0" fmla="*/ 0 h 1029186"/>
                <a:gd name="connsiteX1" fmla="*/ 1470265 w 1626717"/>
                <a:gd name="connsiteY1" fmla="*/ 0 h 1029186"/>
                <a:gd name="connsiteX2" fmla="*/ 1470265 w 1626717"/>
                <a:gd name="connsiteY2" fmla="*/ 377698 h 1029186"/>
                <a:gd name="connsiteX3" fmla="*/ 1626717 w 1626717"/>
                <a:gd name="connsiteY3" fmla="*/ 514593 h 1029186"/>
                <a:gd name="connsiteX4" fmla="*/ 1470265 w 1626717"/>
                <a:gd name="connsiteY4" fmla="*/ 651489 h 1029186"/>
                <a:gd name="connsiteX5" fmla="*/ 1470265 w 1626717"/>
                <a:gd name="connsiteY5" fmla="*/ 1029186 h 1029186"/>
                <a:gd name="connsiteX6" fmla="*/ 514593 w 1626717"/>
                <a:gd name="connsiteY6" fmla="*/ 1029186 h 1029186"/>
                <a:gd name="connsiteX7" fmla="*/ 0 w 1626717"/>
                <a:gd name="connsiteY7" fmla="*/ 514593 h 1029186"/>
                <a:gd name="connsiteX8" fmla="*/ 514593 w 1626717"/>
                <a:gd name="connsiteY8" fmla="*/ 0 h 1029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26717" h="1029186">
                  <a:moveTo>
                    <a:pt x="514593" y="0"/>
                  </a:moveTo>
                  <a:lnTo>
                    <a:pt x="1470265" y="0"/>
                  </a:lnTo>
                  <a:lnTo>
                    <a:pt x="1470265" y="377698"/>
                  </a:lnTo>
                  <a:lnTo>
                    <a:pt x="1626717" y="514593"/>
                  </a:lnTo>
                  <a:lnTo>
                    <a:pt x="1470265" y="651489"/>
                  </a:lnTo>
                  <a:lnTo>
                    <a:pt x="1470265" y="1029186"/>
                  </a:lnTo>
                  <a:lnTo>
                    <a:pt x="514593" y="1029186"/>
                  </a:lnTo>
                  <a:cubicBezTo>
                    <a:pt x="230391" y="1029186"/>
                    <a:pt x="0" y="798795"/>
                    <a:pt x="0" y="514593"/>
                  </a:cubicBezTo>
                  <a:cubicBezTo>
                    <a:pt x="0" y="230391"/>
                    <a:pt x="230391" y="0"/>
                    <a:pt x="514593" y="0"/>
                  </a:cubicBezTo>
                  <a:close/>
                </a:path>
              </a:pathLst>
            </a:custGeom>
            <a:solidFill>
              <a:srgbClr val="5B9BD5">
                <a:lumMod val="75000"/>
              </a:srgbClr>
            </a:solidFill>
            <a:ln w="57150" cap="flat" cmpd="sng" algn="ctr">
              <a:solidFill>
                <a:srgbClr val="5B9BD5">
                  <a:lumMod val="20000"/>
                  <a:lumOff val="80000"/>
                </a:srgbClr>
              </a:solidFill>
              <a:prstDash val="solid"/>
            </a:ln>
            <a:effectLst/>
          </p:spPr>
          <p:txBody>
            <a:bodyPr lIns="91440" tIns="45720" rIns="91440" bIns="4572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4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01</a:t>
              </a:r>
              <a:endParaRPr kumimoji="0" lang="zh-CN" altLang="en-US" sz="4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4922107" y="2138468"/>
            <a:ext cx="5532755" cy="1172845"/>
            <a:chOff x="3283581" y="1400939"/>
            <a:chExt cx="6187566" cy="1096130"/>
          </a:xfrm>
          <a:solidFill>
            <a:srgbClr val="5B9BD5">
              <a:lumMod val="60000"/>
              <a:lumOff val="40000"/>
            </a:srgbClr>
          </a:solidFill>
        </p:grpSpPr>
        <p:sp>
          <p:nvSpPr>
            <p:cNvPr id="10" name="圆角矩形 2"/>
            <p:cNvSpPr/>
            <p:nvPr/>
          </p:nvSpPr>
          <p:spPr bwMode="auto">
            <a:xfrm rot="460042">
              <a:off x="4260006" y="1610363"/>
              <a:ext cx="4369931" cy="886706"/>
            </a:xfrm>
            <a:custGeom>
              <a:avLst/>
              <a:gdLst>
                <a:gd name="connsiteX0" fmla="*/ 0 w 6126070"/>
                <a:gd name="connsiteY0" fmla="*/ 0 h 1717168"/>
                <a:gd name="connsiteX1" fmla="*/ 5369986 w 6126070"/>
                <a:gd name="connsiteY1" fmla="*/ 0 h 1717168"/>
                <a:gd name="connsiteX2" fmla="*/ 6126070 w 6126070"/>
                <a:gd name="connsiteY2" fmla="*/ 756084 h 1717168"/>
                <a:gd name="connsiteX3" fmla="*/ 5369986 w 6126070"/>
                <a:gd name="connsiteY3" fmla="*/ 1512168 h 1717168"/>
                <a:gd name="connsiteX4" fmla="*/ 100439 w 6126070"/>
                <a:gd name="connsiteY4" fmla="*/ 1717168 h 1717168"/>
                <a:gd name="connsiteX5" fmla="*/ 0 w 6126070"/>
                <a:gd name="connsiteY5" fmla="*/ 0 h 1717168"/>
                <a:gd name="connsiteX0-1" fmla="*/ 0 w 6115521"/>
                <a:gd name="connsiteY0-2" fmla="*/ 168542 h 1717168"/>
                <a:gd name="connsiteX1-3" fmla="*/ 5359437 w 6115521"/>
                <a:gd name="connsiteY1-4" fmla="*/ 0 h 1717168"/>
                <a:gd name="connsiteX2-5" fmla="*/ 6115521 w 6115521"/>
                <a:gd name="connsiteY2-6" fmla="*/ 756084 h 1717168"/>
                <a:gd name="connsiteX3-7" fmla="*/ 5359437 w 6115521"/>
                <a:gd name="connsiteY3-8" fmla="*/ 1512168 h 1717168"/>
                <a:gd name="connsiteX4-9" fmla="*/ 89890 w 6115521"/>
                <a:gd name="connsiteY4-10" fmla="*/ 1717168 h 1717168"/>
                <a:gd name="connsiteX5-11" fmla="*/ 0 w 6115521"/>
                <a:gd name="connsiteY5-12" fmla="*/ 168542 h 1717168"/>
                <a:gd name="connsiteX0-13" fmla="*/ 0 w 6115521"/>
                <a:gd name="connsiteY0-14" fmla="*/ 168542 h 1968850"/>
                <a:gd name="connsiteX1-15" fmla="*/ 5359437 w 6115521"/>
                <a:gd name="connsiteY1-16" fmla="*/ 0 h 1968850"/>
                <a:gd name="connsiteX2-17" fmla="*/ 6115521 w 6115521"/>
                <a:gd name="connsiteY2-18" fmla="*/ 756084 h 1968850"/>
                <a:gd name="connsiteX3-19" fmla="*/ 5359437 w 6115521"/>
                <a:gd name="connsiteY3-20" fmla="*/ 1512168 h 1968850"/>
                <a:gd name="connsiteX4-21" fmla="*/ 94937 w 6115521"/>
                <a:gd name="connsiteY4-22" fmla="*/ 1968850 h 1968850"/>
                <a:gd name="connsiteX5-23" fmla="*/ 0 w 6115521"/>
                <a:gd name="connsiteY5-24" fmla="*/ 168542 h 1968850"/>
                <a:gd name="connsiteX0-25" fmla="*/ 0 w 6115521"/>
                <a:gd name="connsiteY0-26" fmla="*/ 168542 h 1968850"/>
                <a:gd name="connsiteX1-27" fmla="*/ 5359437 w 6115521"/>
                <a:gd name="connsiteY1-28" fmla="*/ 0 h 1968850"/>
                <a:gd name="connsiteX2-29" fmla="*/ 6115521 w 6115521"/>
                <a:gd name="connsiteY2-30" fmla="*/ 756084 h 1968850"/>
                <a:gd name="connsiteX3-31" fmla="*/ 5359437 w 6115521"/>
                <a:gd name="connsiteY3-32" fmla="*/ 1512168 h 1968850"/>
                <a:gd name="connsiteX4-33" fmla="*/ 94937 w 6115521"/>
                <a:gd name="connsiteY4-34" fmla="*/ 1968850 h 1968850"/>
                <a:gd name="connsiteX5-35" fmla="*/ 0 w 6115521"/>
                <a:gd name="connsiteY5-36" fmla="*/ 168542 h 1968850"/>
                <a:gd name="connsiteX0-37" fmla="*/ 0 w 6115521"/>
                <a:gd name="connsiteY0-38" fmla="*/ 168542 h 1968850"/>
                <a:gd name="connsiteX1-39" fmla="*/ 5359437 w 6115521"/>
                <a:gd name="connsiteY1-40" fmla="*/ 0 h 1968850"/>
                <a:gd name="connsiteX2-41" fmla="*/ 6115521 w 6115521"/>
                <a:gd name="connsiteY2-42" fmla="*/ 756084 h 1968850"/>
                <a:gd name="connsiteX3-43" fmla="*/ 5359437 w 6115521"/>
                <a:gd name="connsiteY3-44" fmla="*/ 1512168 h 1968850"/>
                <a:gd name="connsiteX4-45" fmla="*/ 94937 w 6115521"/>
                <a:gd name="connsiteY4-46" fmla="*/ 1968850 h 1968850"/>
                <a:gd name="connsiteX5-47" fmla="*/ 0 w 6115521"/>
                <a:gd name="connsiteY5-48" fmla="*/ 168542 h 196885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6115521" h="1968850">
                  <a:moveTo>
                    <a:pt x="0" y="168542"/>
                  </a:moveTo>
                  <a:lnTo>
                    <a:pt x="5359437" y="0"/>
                  </a:lnTo>
                  <a:cubicBezTo>
                    <a:pt x="5777011" y="0"/>
                    <a:pt x="6115521" y="338510"/>
                    <a:pt x="6115521" y="756084"/>
                  </a:cubicBezTo>
                  <a:cubicBezTo>
                    <a:pt x="6115521" y="1173658"/>
                    <a:pt x="5777011" y="1512168"/>
                    <a:pt x="5359437" y="1512168"/>
                  </a:cubicBezTo>
                  <a:cubicBezTo>
                    <a:pt x="3604604" y="1664395"/>
                    <a:pt x="2111181" y="1663756"/>
                    <a:pt x="94937" y="1968850"/>
                  </a:cubicBezTo>
                  <a:cubicBezTo>
                    <a:pt x="94937" y="1464794"/>
                    <a:pt x="0" y="672598"/>
                    <a:pt x="0" y="168542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lIns="91440" tIns="45720" rIns="91440" bIns="4572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1" name="圆角矩形 2"/>
            <p:cNvSpPr/>
            <p:nvPr/>
          </p:nvSpPr>
          <p:spPr bwMode="auto">
            <a:xfrm>
              <a:off x="3419638" y="1475605"/>
              <a:ext cx="6051509" cy="787401"/>
            </a:xfrm>
            <a:custGeom>
              <a:avLst/>
              <a:gdLst/>
              <a:ahLst/>
              <a:cxnLst/>
              <a:rect l="l" t="t" r="r" b="b"/>
              <a:pathLst>
                <a:path w="6126070" h="1512168">
                  <a:moveTo>
                    <a:pt x="0" y="0"/>
                  </a:moveTo>
                  <a:lnTo>
                    <a:pt x="5369986" y="0"/>
                  </a:lnTo>
                  <a:cubicBezTo>
                    <a:pt x="5787560" y="0"/>
                    <a:pt x="6126070" y="338510"/>
                    <a:pt x="6126070" y="756084"/>
                  </a:cubicBezTo>
                  <a:cubicBezTo>
                    <a:pt x="6126070" y="1173658"/>
                    <a:pt x="5787560" y="1512168"/>
                    <a:pt x="5369986" y="1512168"/>
                  </a:cubicBezTo>
                  <a:lnTo>
                    <a:pt x="0" y="1512168"/>
                  </a:lnTo>
                  <a:close/>
                </a:path>
              </a:pathLst>
            </a:custGeom>
            <a:grpFill/>
            <a:ln w="57150" cap="flat" cmpd="sng" algn="ctr">
              <a:solidFill>
                <a:srgbClr val="5B9BD5">
                  <a:lumMod val="20000"/>
                  <a:lumOff val="80000"/>
                </a:srgbClr>
              </a:solidFill>
              <a:prstDash val="solid"/>
            </a:ln>
            <a:effectLst/>
          </p:spPr>
          <p:txBody>
            <a:bodyPr lIns="1248000" tIns="45720" rIns="91440" bIns="4572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梅尧臣和苏舜钦</a:t>
              </a:r>
              <a:endPara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2" name="圆角矩形 9"/>
            <p:cNvSpPr/>
            <p:nvPr/>
          </p:nvSpPr>
          <p:spPr bwMode="auto">
            <a:xfrm>
              <a:off x="3793632" y="1851017"/>
              <a:ext cx="636587" cy="412750"/>
            </a:xfrm>
            <a:custGeom>
              <a:avLst/>
              <a:gdLst/>
              <a:ahLst/>
              <a:cxnLst/>
              <a:rect l="l" t="t" r="r" b="b"/>
              <a:pathLst>
                <a:path w="1224136" h="792089">
                  <a:moveTo>
                    <a:pt x="0" y="0"/>
                  </a:moveTo>
                  <a:lnTo>
                    <a:pt x="971800" y="0"/>
                  </a:lnTo>
                  <a:cubicBezTo>
                    <a:pt x="1111161" y="0"/>
                    <a:pt x="1224136" y="112975"/>
                    <a:pt x="1224136" y="252336"/>
                  </a:cubicBezTo>
                  <a:lnTo>
                    <a:pt x="1224136" y="539753"/>
                  </a:lnTo>
                  <a:cubicBezTo>
                    <a:pt x="1224136" y="679114"/>
                    <a:pt x="1111161" y="792089"/>
                    <a:pt x="971800" y="792089"/>
                  </a:cubicBezTo>
                  <a:lnTo>
                    <a:pt x="0" y="792089"/>
                  </a:ln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lIns="91440" tIns="45720" rIns="91440" bIns="4572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3" name="任意多边形 12"/>
            <p:cNvSpPr/>
            <p:nvPr/>
          </p:nvSpPr>
          <p:spPr bwMode="auto">
            <a:xfrm>
              <a:off x="3283581" y="1400939"/>
              <a:ext cx="1241425" cy="787400"/>
            </a:xfrm>
            <a:custGeom>
              <a:avLst/>
              <a:gdLst>
                <a:gd name="connsiteX0" fmla="*/ 514593 w 1626717"/>
                <a:gd name="connsiteY0" fmla="*/ 0 h 1029186"/>
                <a:gd name="connsiteX1" fmla="*/ 1470265 w 1626717"/>
                <a:gd name="connsiteY1" fmla="*/ 0 h 1029186"/>
                <a:gd name="connsiteX2" fmla="*/ 1470265 w 1626717"/>
                <a:gd name="connsiteY2" fmla="*/ 377698 h 1029186"/>
                <a:gd name="connsiteX3" fmla="*/ 1626717 w 1626717"/>
                <a:gd name="connsiteY3" fmla="*/ 514593 h 1029186"/>
                <a:gd name="connsiteX4" fmla="*/ 1470265 w 1626717"/>
                <a:gd name="connsiteY4" fmla="*/ 651489 h 1029186"/>
                <a:gd name="connsiteX5" fmla="*/ 1470265 w 1626717"/>
                <a:gd name="connsiteY5" fmla="*/ 1029186 h 1029186"/>
                <a:gd name="connsiteX6" fmla="*/ 514593 w 1626717"/>
                <a:gd name="connsiteY6" fmla="*/ 1029186 h 1029186"/>
                <a:gd name="connsiteX7" fmla="*/ 0 w 1626717"/>
                <a:gd name="connsiteY7" fmla="*/ 514593 h 1029186"/>
                <a:gd name="connsiteX8" fmla="*/ 514593 w 1626717"/>
                <a:gd name="connsiteY8" fmla="*/ 0 h 1029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26717" h="1029186">
                  <a:moveTo>
                    <a:pt x="514593" y="0"/>
                  </a:moveTo>
                  <a:lnTo>
                    <a:pt x="1470265" y="0"/>
                  </a:lnTo>
                  <a:lnTo>
                    <a:pt x="1470265" y="377698"/>
                  </a:lnTo>
                  <a:lnTo>
                    <a:pt x="1626717" y="514593"/>
                  </a:lnTo>
                  <a:lnTo>
                    <a:pt x="1470265" y="651489"/>
                  </a:lnTo>
                  <a:lnTo>
                    <a:pt x="1470265" y="1029186"/>
                  </a:lnTo>
                  <a:lnTo>
                    <a:pt x="514593" y="1029186"/>
                  </a:lnTo>
                  <a:cubicBezTo>
                    <a:pt x="230391" y="1029186"/>
                    <a:pt x="0" y="798795"/>
                    <a:pt x="0" y="514593"/>
                  </a:cubicBezTo>
                  <a:cubicBezTo>
                    <a:pt x="0" y="230391"/>
                    <a:pt x="230391" y="0"/>
                    <a:pt x="514593" y="0"/>
                  </a:cubicBezTo>
                  <a:close/>
                </a:path>
              </a:pathLst>
            </a:custGeom>
            <a:grpFill/>
            <a:ln w="57150" cap="flat" cmpd="sng" algn="ctr">
              <a:solidFill>
                <a:srgbClr val="5B9BD5">
                  <a:lumMod val="20000"/>
                  <a:lumOff val="80000"/>
                </a:srgbClr>
              </a:solidFill>
              <a:prstDash val="solid"/>
            </a:ln>
            <a:effectLst/>
          </p:spPr>
          <p:txBody>
            <a:bodyPr lIns="91440" tIns="45720" rIns="91440" bIns="4572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4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02</a:t>
              </a:r>
              <a:endParaRPr kumimoji="0" lang="zh-CN" altLang="en-US" sz="4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4877201" y="3717010"/>
            <a:ext cx="5592227" cy="1248340"/>
            <a:chOff x="3283581" y="1400939"/>
            <a:chExt cx="6697127" cy="1096130"/>
          </a:xfrm>
          <a:solidFill>
            <a:srgbClr val="5B9BD5">
              <a:lumMod val="60000"/>
              <a:lumOff val="40000"/>
            </a:srgbClr>
          </a:solidFill>
        </p:grpSpPr>
        <p:sp>
          <p:nvSpPr>
            <p:cNvPr id="15" name="圆角矩形 2"/>
            <p:cNvSpPr/>
            <p:nvPr/>
          </p:nvSpPr>
          <p:spPr bwMode="auto">
            <a:xfrm rot="460042">
              <a:off x="4260006" y="1610363"/>
              <a:ext cx="4369931" cy="886706"/>
            </a:xfrm>
            <a:custGeom>
              <a:avLst/>
              <a:gdLst>
                <a:gd name="connsiteX0" fmla="*/ 0 w 6126070"/>
                <a:gd name="connsiteY0" fmla="*/ 0 h 1717168"/>
                <a:gd name="connsiteX1" fmla="*/ 5369986 w 6126070"/>
                <a:gd name="connsiteY1" fmla="*/ 0 h 1717168"/>
                <a:gd name="connsiteX2" fmla="*/ 6126070 w 6126070"/>
                <a:gd name="connsiteY2" fmla="*/ 756084 h 1717168"/>
                <a:gd name="connsiteX3" fmla="*/ 5369986 w 6126070"/>
                <a:gd name="connsiteY3" fmla="*/ 1512168 h 1717168"/>
                <a:gd name="connsiteX4" fmla="*/ 100439 w 6126070"/>
                <a:gd name="connsiteY4" fmla="*/ 1717168 h 1717168"/>
                <a:gd name="connsiteX5" fmla="*/ 0 w 6126070"/>
                <a:gd name="connsiteY5" fmla="*/ 0 h 1717168"/>
                <a:gd name="connsiteX0-1" fmla="*/ 0 w 6115521"/>
                <a:gd name="connsiteY0-2" fmla="*/ 168542 h 1717168"/>
                <a:gd name="connsiteX1-3" fmla="*/ 5359437 w 6115521"/>
                <a:gd name="connsiteY1-4" fmla="*/ 0 h 1717168"/>
                <a:gd name="connsiteX2-5" fmla="*/ 6115521 w 6115521"/>
                <a:gd name="connsiteY2-6" fmla="*/ 756084 h 1717168"/>
                <a:gd name="connsiteX3-7" fmla="*/ 5359437 w 6115521"/>
                <a:gd name="connsiteY3-8" fmla="*/ 1512168 h 1717168"/>
                <a:gd name="connsiteX4-9" fmla="*/ 89890 w 6115521"/>
                <a:gd name="connsiteY4-10" fmla="*/ 1717168 h 1717168"/>
                <a:gd name="connsiteX5-11" fmla="*/ 0 w 6115521"/>
                <a:gd name="connsiteY5-12" fmla="*/ 168542 h 1717168"/>
                <a:gd name="connsiteX0-13" fmla="*/ 0 w 6115521"/>
                <a:gd name="connsiteY0-14" fmla="*/ 168542 h 1968850"/>
                <a:gd name="connsiteX1-15" fmla="*/ 5359437 w 6115521"/>
                <a:gd name="connsiteY1-16" fmla="*/ 0 h 1968850"/>
                <a:gd name="connsiteX2-17" fmla="*/ 6115521 w 6115521"/>
                <a:gd name="connsiteY2-18" fmla="*/ 756084 h 1968850"/>
                <a:gd name="connsiteX3-19" fmla="*/ 5359437 w 6115521"/>
                <a:gd name="connsiteY3-20" fmla="*/ 1512168 h 1968850"/>
                <a:gd name="connsiteX4-21" fmla="*/ 94937 w 6115521"/>
                <a:gd name="connsiteY4-22" fmla="*/ 1968850 h 1968850"/>
                <a:gd name="connsiteX5-23" fmla="*/ 0 w 6115521"/>
                <a:gd name="connsiteY5-24" fmla="*/ 168542 h 1968850"/>
                <a:gd name="connsiteX0-25" fmla="*/ 0 w 6115521"/>
                <a:gd name="connsiteY0-26" fmla="*/ 168542 h 1968850"/>
                <a:gd name="connsiteX1-27" fmla="*/ 5359437 w 6115521"/>
                <a:gd name="connsiteY1-28" fmla="*/ 0 h 1968850"/>
                <a:gd name="connsiteX2-29" fmla="*/ 6115521 w 6115521"/>
                <a:gd name="connsiteY2-30" fmla="*/ 756084 h 1968850"/>
                <a:gd name="connsiteX3-31" fmla="*/ 5359437 w 6115521"/>
                <a:gd name="connsiteY3-32" fmla="*/ 1512168 h 1968850"/>
                <a:gd name="connsiteX4-33" fmla="*/ 94937 w 6115521"/>
                <a:gd name="connsiteY4-34" fmla="*/ 1968850 h 1968850"/>
                <a:gd name="connsiteX5-35" fmla="*/ 0 w 6115521"/>
                <a:gd name="connsiteY5-36" fmla="*/ 168542 h 1968850"/>
                <a:gd name="connsiteX0-37" fmla="*/ 0 w 6115521"/>
                <a:gd name="connsiteY0-38" fmla="*/ 168542 h 1968850"/>
                <a:gd name="connsiteX1-39" fmla="*/ 5359437 w 6115521"/>
                <a:gd name="connsiteY1-40" fmla="*/ 0 h 1968850"/>
                <a:gd name="connsiteX2-41" fmla="*/ 6115521 w 6115521"/>
                <a:gd name="connsiteY2-42" fmla="*/ 756084 h 1968850"/>
                <a:gd name="connsiteX3-43" fmla="*/ 5359437 w 6115521"/>
                <a:gd name="connsiteY3-44" fmla="*/ 1512168 h 1968850"/>
                <a:gd name="connsiteX4-45" fmla="*/ 94937 w 6115521"/>
                <a:gd name="connsiteY4-46" fmla="*/ 1968850 h 1968850"/>
                <a:gd name="connsiteX5-47" fmla="*/ 0 w 6115521"/>
                <a:gd name="connsiteY5-48" fmla="*/ 168542 h 196885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6115521" h="1968850">
                  <a:moveTo>
                    <a:pt x="0" y="168542"/>
                  </a:moveTo>
                  <a:lnTo>
                    <a:pt x="5359437" y="0"/>
                  </a:lnTo>
                  <a:cubicBezTo>
                    <a:pt x="5777011" y="0"/>
                    <a:pt x="6115521" y="338510"/>
                    <a:pt x="6115521" y="756084"/>
                  </a:cubicBezTo>
                  <a:cubicBezTo>
                    <a:pt x="6115521" y="1173658"/>
                    <a:pt x="5777011" y="1512168"/>
                    <a:pt x="5359437" y="1512168"/>
                  </a:cubicBezTo>
                  <a:cubicBezTo>
                    <a:pt x="3604604" y="1664395"/>
                    <a:pt x="2111181" y="1663756"/>
                    <a:pt x="94937" y="1968850"/>
                  </a:cubicBezTo>
                  <a:cubicBezTo>
                    <a:pt x="94937" y="1464794"/>
                    <a:pt x="0" y="672598"/>
                    <a:pt x="0" y="168542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lIns="91440" tIns="45720" rIns="91440" bIns="4572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6" name="圆角矩形 2"/>
            <p:cNvSpPr/>
            <p:nvPr/>
          </p:nvSpPr>
          <p:spPr bwMode="auto">
            <a:xfrm>
              <a:off x="3419215" y="1476365"/>
              <a:ext cx="6561493" cy="787401"/>
            </a:xfrm>
            <a:custGeom>
              <a:avLst/>
              <a:gdLst/>
              <a:ahLst/>
              <a:cxnLst/>
              <a:rect l="l" t="t" r="r" b="b"/>
              <a:pathLst>
                <a:path w="6126070" h="1512168">
                  <a:moveTo>
                    <a:pt x="0" y="0"/>
                  </a:moveTo>
                  <a:lnTo>
                    <a:pt x="5369986" y="0"/>
                  </a:lnTo>
                  <a:cubicBezTo>
                    <a:pt x="5787560" y="0"/>
                    <a:pt x="6126070" y="338510"/>
                    <a:pt x="6126070" y="756084"/>
                  </a:cubicBezTo>
                  <a:cubicBezTo>
                    <a:pt x="6126070" y="1173658"/>
                    <a:pt x="5787560" y="1512168"/>
                    <a:pt x="5369986" y="1512168"/>
                  </a:cubicBezTo>
                  <a:lnTo>
                    <a:pt x="0" y="1512168"/>
                  </a:lnTo>
                  <a:close/>
                </a:path>
              </a:pathLst>
            </a:custGeom>
            <a:grpFill/>
            <a:ln w="57150" cap="flat" cmpd="sng" algn="ctr">
              <a:solidFill>
                <a:srgbClr val="5B9BD5">
                  <a:lumMod val="20000"/>
                  <a:lumOff val="80000"/>
                </a:srgbClr>
              </a:solidFill>
              <a:prstDash val="solid"/>
            </a:ln>
            <a:effectLst/>
          </p:spPr>
          <p:txBody>
            <a:bodyPr lIns="1248000" tIns="45720" rIns="91440" bIns="4572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王安石的文学成就及其他</a:t>
              </a:r>
              <a:endPara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7" name="圆角矩形 9"/>
            <p:cNvSpPr/>
            <p:nvPr/>
          </p:nvSpPr>
          <p:spPr bwMode="auto">
            <a:xfrm>
              <a:off x="3793632" y="1851017"/>
              <a:ext cx="636587" cy="412750"/>
            </a:xfrm>
            <a:custGeom>
              <a:avLst/>
              <a:gdLst/>
              <a:ahLst/>
              <a:cxnLst/>
              <a:rect l="l" t="t" r="r" b="b"/>
              <a:pathLst>
                <a:path w="1224136" h="792089">
                  <a:moveTo>
                    <a:pt x="0" y="0"/>
                  </a:moveTo>
                  <a:lnTo>
                    <a:pt x="971800" y="0"/>
                  </a:lnTo>
                  <a:cubicBezTo>
                    <a:pt x="1111161" y="0"/>
                    <a:pt x="1224136" y="112975"/>
                    <a:pt x="1224136" y="252336"/>
                  </a:cubicBezTo>
                  <a:lnTo>
                    <a:pt x="1224136" y="539753"/>
                  </a:lnTo>
                  <a:cubicBezTo>
                    <a:pt x="1224136" y="679114"/>
                    <a:pt x="1111161" y="792089"/>
                    <a:pt x="971800" y="792089"/>
                  </a:cubicBezTo>
                  <a:lnTo>
                    <a:pt x="0" y="792089"/>
                  </a:ln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lIns="91440" tIns="45720" rIns="91440" bIns="4572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" name="任意多边形 18"/>
            <p:cNvSpPr/>
            <p:nvPr/>
          </p:nvSpPr>
          <p:spPr bwMode="auto">
            <a:xfrm>
              <a:off x="3283581" y="1400939"/>
              <a:ext cx="1241425" cy="787400"/>
            </a:xfrm>
            <a:custGeom>
              <a:avLst/>
              <a:gdLst>
                <a:gd name="connsiteX0" fmla="*/ 514593 w 1626717"/>
                <a:gd name="connsiteY0" fmla="*/ 0 h 1029186"/>
                <a:gd name="connsiteX1" fmla="*/ 1470265 w 1626717"/>
                <a:gd name="connsiteY1" fmla="*/ 0 h 1029186"/>
                <a:gd name="connsiteX2" fmla="*/ 1470265 w 1626717"/>
                <a:gd name="connsiteY2" fmla="*/ 377698 h 1029186"/>
                <a:gd name="connsiteX3" fmla="*/ 1626717 w 1626717"/>
                <a:gd name="connsiteY3" fmla="*/ 514593 h 1029186"/>
                <a:gd name="connsiteX4" fmla="*/ 1470265 w 1626717"/>
                <a:gd name="connsiteY4" fmla="*/ 651489 h 1029186"/>
                <a:gd name="connsiteX5" fmla="*/ 1470265 w 1626717"/>
                <a:gd name="connsiteY5" fmla="*/ 1029186 h 1029186"/>
                <a:gd name="connsiteX6" fmla="*/ 514593 w 1626717"/>
                <a:gd name="connsiteY6" fmla="*/ 1029186 h 1029186"/>
                <a:gd name="connsiteX7" fmla="*/ 0 w 1626717"/>
                <a:gd name="connsiteY7" fmla="*/ 514593 h 1029186"/>
                <a:gd name="connsiteX8" fmla="*/ 514593 w 1626717"/>
                <a:gd name="connsiteY8" fmla="*/ 0 h 1029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26717" h="1029186">
                  <a:moveTo>
                    <a:pt x="514593" y="0"/>
                  </a:moveTo>
                  <a:lnTo>
                    <a:pt x="1470265" y="0"/>
                  </a:lnTo>
                  <a:lnTo>
                    <a:pt x="1470265" y="377698"/>
                  </a:lnTo>
                  <a:lnTo>
                    <a:pt x="1626717" y="514593"/>
                  </a:lnTo>
                  <a:lnTo>
                    <a:pt x="1470265" y="651489"/>
                  </a:lnTo>
                  <a:lnTo>
                    <a:pt x="1470265" y="1029186"/>
                  </a:lnTo>
                  <a:lnTo>
                    <a:pt x="514593" y="1029186"/>
                  </a:lnTo>
                  <a:cubicBezTo>
                    <a:pt x="230391" y="1029186"/>
                    <a:pt x="0" y="798795"/>
                    <a:pt x="0" y="514593"/>
                  </a:cubicBezTo>
                  <a:cubicBezTo>
                    <a:pt x="0" y="230391"/>
                    <a:pt x="230391" y="0"/>
                    <a:pt x="514593" y="0"/>
                  </a:cubicBezTo>
                  <a:close/>
                </a:path>
              </a:pathLst>
            </a:custGeom>
            <a:grpFill/>
            <a:ln w="57150" cap="flat" cmpd="sng" algn="ctr">
              <a:solidFill>
                <a:srgbClr val="5B9BD5">
                  <a:lumMod val="20000"/>
                  <a:lumOff val="80000"/>
                </a:srgbClr>
              </a:solidFill>
              <a:prstDash val="solid"/>
            </a:ln>
            <a:effectLst/>
          </p:spPr>
          <p:txBody>
            <a:bodyPr lIns="91440" tIns="45720" rIns="91440" bIns="4572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4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03</a:t>
              </a:r>
              <a:endParaRPr kumimoji="0" lang="zh-CN" altLang="en-US" sz="4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4835743" y="5327521"/>
            <a:ext cx="5592227" cy="1248340"/>
            <a:chOff x="3283581" y="1400939"/>
            <a:chExt cx="6697127" cy="1096130"/>
          </a:xfrm>
          <a:solidFill>
            <a:srgbClr val="5B9BD5">
              <a:lumMod val="60000"/>
              <a:lumOff val="40000"/>
            </a:srgbClr>
          </a:solidFill>
        </p:grpSpPr>
        <p:sp>
          <p:nvSpPr>
            <p:cNvPr id="21" name="圆角矩形 2"/>
            <p:cNvSpPr/>
            <p:nvPr/>
          </p:nvSpPr>
          <p:spPr bwMode="auto">
            <a:xfrm rot="460042">
              <a:off x="4260006" y="1610363"/>
              <a:ext cx="4369931" cy="886706"/>
            </a:xfrm>
            <a:custGeom>
              <a:avLst/>
              <a:gdLst>
                <a:gd name="connsiteX0" fmla="*/ 0 w 6126070"/>
                <a:gd name="connsiteY0" fmla="*/ 0 h 1717168"/>
                <a:gd name="connsiteX1" fmla="*/ 5369986 w 6126070"/>
                <a:gd name="connsiteY1" fmla="*/ 0 h 1717168"/>
                <a:gd name="connsiteX2" fmla="*/ 6126070 w 6126070"/>
                <a:gd name="connsiteY2" fmla="*/ 756084 h 1717168"/>
                <a:gd name="connsiteX3" fmla="*/ 5369986 w 6126070"/>
                <a:gd name="connsiteY3" fmla="*/ 1512168 h 1717168"/>
                <a:gd name="connsiteX4" fmla="*/ 100439 w 6126070"/>
                <a:gd name="connsiteY4" fmla="*/ 1717168 h 1717168"/>
                <a:gd name="connsiteX5" fmla="*/ 0 w 6126070"/>
                <a:gd name="connsiteY5" fmla="*/ 0 h 1717168"/>
                <a:gd name="connsiteX0-1" fmla="*/ 0 w 6115521"/>
                <a:gd name="connsiteY0-2" fmla="*/ 168542 h 1717168"/>
                <a:gd name="connsiteX1-3" fmla="*/ 5359437 w 6115521"/>
                <a:gd name="connsiteY1-4" fmla="*/ 0 h 1717168"/>
                <a:gd name="connsiteX2-5" fmla="*/ 6115521 w 6115521"/>
                <a:gd name="connsiteY2-6" fmla="*/ 756084 h 1717168"/>
                <a:gd name="connsiteX3-7" fmla="*/ 5359437 w 6115521"/>
                <a:gd name="connsiteY3-8" fmla="*/ 1512168 h 1717168"/>
                <a:gd name="connsiteX4-9" fmla="*/ 89890 w 6115521"/>
                <a:gd name="connsiteY4-10" fmla="*/ 1717168 h 1717168"/>
                <a:gd name="connsiteX5-11" fmla="*/ 0 w 6115521"/>
                <a:gd name="connsiteY5-12" fmla="*/ 168542 h 1717168"/>
                <a:gd name="connsiteX0-13" fmla="*/ 0 w 6115521"/>
                <a:gd name="connsiteY0-14" fmla="*/ 168542 h 1968850"/>
                <a:gd name="connsiteX1-15" fmla="*/ 5359437 w 6115521"/>
                <a:gd name="connsiteY1-16" fmla="*/ 0 h 1968850"/>
                <a:gd name="connsiteX2-17" fmla="*/ 6115521 w 6115521"/>
                <a:gd name="connsiteY2-18" fmla="*/ 756084 h 1968850"/>
                <a:gd name="connsiteX3-19" fmla="*/ 5359437 w 6115521"/>
                <a:gd name="connsiteY3-20" fmla="*/ 1512168 h 1968850"/>
                <a:gd name="connsiteX4-21" fmla="*/ 94937 w 6115521"/>
                <a:gd name="connsiteY4-22" fmla="*/ 1968850 h 1968850"/>
                <a:gd name="connsiteX5-23" fmla="*/ 0 w 6115521"/>
                <a:gd name="connsiteY5-24" fmla="*/ 168542 h 1968850"/>
                <a:gd name="connsiteX0-25" fmla="*/ 0 w 6115521"/>
                <a:gd name="connsiteY0-26" fmla="*/ 168542 h 1968850"/>
                <a:gd name="connsiteX1-27" fmla="*/ 5359437 w 6115521"/>
                <a:gd name="connsiteY1-28" fmla="*/ 0 h 1968850"/>
                <a:gd name="connsiteX2-29" fmla="*/ 6115521 w 6115521"/>
                <a:gd name="connsiteY2-30" fmla="*/ 756084 h 1968850"/>
                <a:gd name="connsiteX3-31" fmla="*/ 5359437 w 6115521"/>
                <a:gd name="connsiteY3-32" fmla="*/ 1512168 h 1968850"/>
                <a:gd name="connsiteX4-33" fmla="*/ 94937 w 6115521"/>
                <a:gd name="connsiteY4-34" fmla="*/ 1968850 h 1968850"/>
                <a:gd name="connsiteX5-35" fmla="*/ 0 w 6115521"/>
                <a:gd name="connsiteY5-36" fmla="*/ 168542 h 1968850"/>
                <a:gd name="connsiteX0-37" fmla="*/ 0 w 6115521"/>
                <a:gd name="connsiteY0-38" fmla="*/ 168542 h 1968850"/>
                <a:gd name="connsiteX1-39" fmla="*/ 5359437 w 6115521"/>
                <a:gd name="connsiteY1-40" fmla="*/ 0 h 1968850"/>
                <a:gd name="connsiteX2-41" fmla="*/ 6115521 w 6115521"/>
                <a:gd name="connsiteY2-42" fmla="*/ 756084 h 1968850"/>
                <a:gd name="connsiteX3-43" fmla="*/ 5359437 w 6115521"/>
                <a:gd name="connsiteY3-44" fmla="*/ 1512168 h 1968850"/>
                <a:gd name="connsiteX4-45" fmla="*/ 94937 w 6115521"/>
                <a:gd name="connsiteY4-46" fmla="*/ 1968850 h 1968850"/>
                <a:gd name="connsiteX5-47" fmla="*/ 0 w 6115521"/>
                <a:gd name="connsiteY5-48" fmla="*/ 168542 h 196885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6115521" h="1968850">
                  <a:moveTo>
                    <a:pt x="0" y="168542"/>
                  </a:moveTo>
                  <a:lnTo>
                    <a:pt x="5359437" y="0"/>
                  </a:lnTo>
                  <a:cubicBezTo>
                    <a:pt x="5777011" y="0"/>
                    <a:pt x="6115521" y="338510"/>
                    <a:pt x="6115521" y="756084"/>
                  </a:cubicBezTo>
                  <a:cubicBezTo>
                    <a:pt x="6115521" y="1173658"/>
                    <a:pt x="5777011" y="1512168"/>
                    <a:pt x="5359437" y="1512168"/>
                  </a:cubicBezTo>
                  <a:cubicBezTo>
                    <a:pt x="3604604" y="1664395"/>
                    <a:pt x="2111181" y="1663756"/>
                    <a:pt x="94937" y="1968850"/>
                  </a:cubicBezTo>
                  <a:cubicBezTo>
                    <a:pt x="94937" y="1464794"/>
                    <a:pt x="0" y="672598"/>
                    <a:pt x="0" y="168542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lIns="91440" tIns="45720" rIns="91440" bIns="4572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2" name="圆角矩形 2"/>
            <p:cNvSpPr/>
            <p:nvPr/>
          </p:nvSpPr>
          <p:spPr bwMode="auto">
            <a:xfrm>
              <a:off x="3419215" y="1476365"/>
              <a:ext cx="6561493" cy="787401"/>
            </a:xfrm>
            <a:custGeom>
              <a:avLst/>
              <a:gdLst/>
              <a:ahLst/>
              <a:cxnLst/>
              <a:rect l="l" t="t" r="r" b="b"/>
              <a:pathLst>
                <a:path w="6126070" h="1512168">
                  <a:moveTo>
                    <a:pt x="0" y="0"/>
                  </a:moveTo>
                  <a:lnTo>
                    <a:pt x="5369986" y="0"/>
                  </a:lnTo>
                  <a:cubicBezTo>
                    <a:pt x="5787560" y="0"/>
                    <a:pt x="6126070" y="338510"/>
                    <a:pt x="6126070" y="756084"/>
                  </a:cubicBezTo>
                  <a:cubicBezTo>
                    <a:pt x="6126070" y="1173658"/>
                    <a:pt x="5787560" y="1512168"/>
                    <a:pt x="5369986" y="1512168"/>
                  </a:cubicBezTo>
                  <a:lnTo>
                    <a:pt x="0" y="1512168"/>
                  </a:lnTo>
                  <a:close/>
                </a:path>
              </a:pathLst>
            </a:custGeom>
            <a:grpFill/>
            <a:ln w="57150" cap="flat" cmpd="sng" algn="ctr">
              <a:solidFill>
                <a:srgbClr val="5B9BD5">
                  <a:lumMod val="20000"/>
                  <a:lumOff val="80000"/>
                </a:srgbClr>
              </a:solidFill>
              <a:prstDash val="solid"/>
            </a:ln>
            <a:effectLst/>
          </p:spPr>
          <p:txBody>
            <a:bodyPr lIns="1248000" tIns="45720" rIns="91440" bIns="4572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曾巩、苏洵和苏辙</a:t>
              </a:r>
              <a:endPara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3" name="圆角矩形 9"/>
            <p:cNvSpPr/>
            <p:nvPr/>
          </p:nvSpPr>
          <p:spPr bwMode="auto">
            <a:xfrm>
              <a:off x="3793632" y="1851017"/>
              <a:ext cx="636587" cy="412750"/>
            </a:xfrm>
            <a:custGeom>
              <a:avLst/>
              <a:gdLst/>
              <a:ahLst/>
              <a:cxnLst/>
              <a:rect l="l" t="t" r="r" b="b"/>
              <a:pathLst>
                <a:path w="1224136" h="792089">
                  <a:moveTo>
                    <a:pt x="0" y="0"/>
                  </a:moveTo>
                  <a:lnTo>
                    <a:pt x="971800" y="0"/>
                  </a:lnTo>
                  <a:cubicBezTo>
                    <a:pt x="1111161" y="0"/>
                    <a:pt x="1224136" y="112975"/>
                    <a:pt x="1224136" y="252336"/>
                  </a:cubicBezTo>
                  <a:lnTo>
                    <a:pt x="1224136" y="539753"/>
                  </a:lnTo>
                  <a:cubicBezTo>
                    <a:pt x="1224136" y="679114"/>
                    <a:pt x="1111161" y="792089"/>
                    <a:pt x="971800" y="792089"/>
                  </a:cubicBezTo>
                  <a:lnTo>
                    <a:pt x="0" y="792089"/>
                  </a:ln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lIns="91440" tIns="45720" rIns="91440" bIns="4572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4" name="任意多边形 23"/>
            <p:cNvSpPr/>
            <p:nvPr/>
          </p:nvSpPr>
          <p:spPr bwMode="auto">
            <a:xfrm>
              <a:off x="3283581" y="1400939"/>
              <a:ext cx="1241425" cy="787400"/>
            </a:xfrm>
            <a:custGeom>
              <a:avLst/>
              <a:gdLst>
                <a:gd name="connsiteX0" fmla="*/ 514593 w 1626717"/>
                <a:gd name="connsiteY0" fmla="*/ 0 h 1029186"/>
                <a:gd name="connsiteX1" fmla="*/ 1470265 w 1626717"/>
                <a:gd name="connsiteY1" fmla="*/ 0 h 1029186"/>
                <a:gd name="connsiteX2" fmla="*/ 1470265 w 1626717"/>
                <a:gd name="connsiteY2" fmla="*/ 377698 h 1029186"/>
                <a:gd name="connsiteX3" fmla="*/ 1626717 w 1626717"/>
                <a:gd name="connsiteY3" fmla="*/ 514593 h 1029186"/>
                <a:gd name="connsiteX4" fmla="*/ 1470265 w 1626717"/>
                <a:gd name="connsiteY4" fmla="*/ 651489 h 1029186"/>
                <a:gd name="connsiteX5" fmla="*/ 1470265 w 1626717"/>
                <a:gd name="connsiteY5" fmla="*/ 1029186 h 1029186"/>
                <a:gd name="connsiteX6" fmla="*/ 514593 w 1626717"/>
                <a:gd name="connsiteY6" fmla="*/ 1029186 h 1029186"/>
                <a:gd name="connsiteX7" fmla="*/ 0 w 1626717"/>
                <a:gd name="connsiteY7" fmla="*/ 514593 h 1029186"/>
                <a:gd name="connsiteX8" fmla="*/ 514593 w 1626717"/>
                <a:gd name="connsiteY8" fmla="*/ 0 h 1029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26717" h="1029186">
                  <a:moveTo>
                    <a:pt x="514593" y="0"/>
                  </a:moveTo>
                  <a:lnTo>
                    <a:pt x="1470265" y="0"/>
                  </a:lnTo>
                  <a:lnTo>
                    <a:pt x="1470265" y="377698"/>
                  </a:lnTo>
                  <a:lnTo>
                    <a:pt x="1626717" y="514593"/>
                  </a:lnTo>
                  <a:lnTo>
                    <a:pt x="1470265" y="651489"/>
                  </a:lnTo>
                  <a:lnTo>
                    <a:pt x="1470265" y="1029186"/>
                  </a:lnTo>
                  <a:lnTo>
                    <a:pt x="514593" y="1029186"/>
                  </a:lnTo>
                  <a:cubicBezTo>
                    <a:pt x="230391" y="1029186"/>
                    <a:pt x="0" y="798795"/>
                    <a:pt x="0" y="514593"/>
                  </a:cubicBezTo>
                  <a:cubicBezTo>
                    <a:pt x="0" y="230391"/>
                    <a:pt x="230391" y="0"/>
                    <a:pt x="514593" y="0"/>
                  </a:cubicBezTo>
                  <a:close/>
                </a:path>
              </a:pathLst>
            </a:custGeom>
            <a:grpFill/>
            <a:ln w="57150" cap="flat" cmpd="sng" algn="ctr">
              <a:solidFill>
                <a:srgbClr val="5B9BD5">
                  <a:lumMod val="20000"/>
                  <a:lumOff val="80000"/>
                </a:srgbClr>
              </a:solidFill>
              <a:prstDash val="solid"/>
            </a:ln>
            <a:effectLst/>
          </p:spPr>
          <p:txBody>
            <a:bodyPr lIns="91440" tIns="45720" rIns="91440" bIns="4572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4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04</a:t>
              </a:r>
              <a:endParaRPr kumimoji="0" lang="zh-CN" altLang="en-US" sz="4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0" y="80010"/>
            <a:ext cx="43053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2.0 欧阳修与北宋诗文革新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>
          <a:xfrm>
            <a:off x="838200" y="1123315"/>
            <a:ext cx="11358245" cy="4909185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b="1" dirty="0" smtClean="0">
                <a:sym typeface="+mn-ea"/>
              </a:rPr>
              <a:t>一、欧阳修的</a:t>
            </a:r>
            <a:r>
              <a:rPr lang="zh-CN" altLang="en-US" b="1" dirty="0"/>
              <a:t>在北宋诗文革新运动中起了什么</a:t>
            </a:r>
            <a:r>
              <a:rPr lang="zh-CN" altLang="en-US" b="1" dirty="0" smtClean="0"/>
              <a:t>作用？</a:t>
            </a:r>
            <a:r>
              <a:rPr lang="zh-CN" altLang="en-US" b="1" dirty="0" smtClean="0">
                <a:solidFill>
                  <a:srgbClr val="00B050"/>
                </a:solidFill>
              </a:rPr>
              <a:t>［简答题答法］</a:t>
            </a:r>
            <a:endParaRPr lang="zh-CN" altLang="en-US" dirty="0">
              <a:solidFill>
                <a:srgbClr val="00B050"/>
              </a:solidFill>
              <a:latin typeface="KaiTi" charset="-122"/>
              <a:ea typeface="KaiTi" charset="-122"/>
              <a:cs typeface="KaiTi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dirty="0" smtClean="0"/>
              <a:t>（</a:t>
            </a:r>
            <a:r>
              <a:rPr lang="en-US" altLang="zh-CN" dirty="0" smtClean="0"/>
              <a:t>1</a:t>
            </a:r>
            <a:r>
              <a:rPr lang="zh-CN" altLang="en-US" dirty="0" smtClean="0"/>
              <a:t>）欧阳修在北宋诗文革新运动中起</a:t>
            </a:r>
            <a:r>
              <a:rPr lang="zh-CN" altLang="en-US" b="1" dirty="0">
                <a:solidFill>
                  <a:srgbClr val="C00000"/>
                </a:solidFill>
              </a:rPr>
              <a:t>文坛盟主</a:t>
            </a:r>
            <a:r>
              <a:rPr lang="zh-CN" altLang="en-US" dirty="0"/>
              <a:t>的领袖作用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dirty="0" smtClean="0"/>
              <a:t>（</a:t>
            </a:r>
            <a:r>
              <a:rPr lang="en-US" altLang="zh-CN" dirty="0" smtClean="0"/>
              <a:t>2</a:t>
            </a:r>
            <a:r>
              <a:rPr lang="zh-CN" altLang="en-US" dirty="0" smtClean="0"/>
              <a:t>）</a:t>
            </a:r>
            <a:r>
              <a:rPr lang="zh-CN" altLang="en-US" dirty="0"/>
              <a:t>在欧阳修的文学创作中，以</a:t>
            </a:r>
            <a:r>
              <a:rPr lang="zh-CN" altLang="en-US" b="1" dirty="0" smtClean="0">
                <a:solidFill>
                  <a:srgbClr val="C00000"/>
                </a:solidFill>
              </a:rPr>
              <a:t>散文</a:t>
            </a:r>
            <a:r>
              <a:rPr lang="zh-CN" altLang="en-US" dirty="0" smtClean="0"/>
              <a:t>成就</a:t>
            </a:r>
            <a:r>
              <a:rPr lang="zh-CN" altLang="en-US" dirty="0"/>
              <a:t>最高，影响也最大。 </a:t>
            </a:r>
            <a:br>
              <a:rPr lang="zh-CN" altLang="en-US" dirty="0"/>
            </a:br>
            <a:r>
              <a:rPr lang="zh-CN" altLang="en-US" dirty="0"/>
              <a:t>（</a:t>
            </a:r>
            <a:r>
              <a:rPr lang="en-US" altLang="zh-CN" dirty="0"/>
              <a:t>3</a:t>
            </a:r>
            <a:r>
              <a:rPr lang="zh-CN" altLang="en-US" dirty="0"/>
              <a:t>）欧阳修的</a:t>
            </a:r>
            <a:r>
              <a:rPr lang="zh-CN" altLang="en-US" b="1" dirty="0">
                <a:solidFill>
                  <a:srgbClr val="C00000"/>
                </a:solidFill>
              </a:rPr>
              <a:t>诗</a:t>
            </a:r>
            <a:r>
              <a:rPr lang="zh-CN" altLang="en-US" dirty="0"/>
              <a:t>开创了取材广泛、命意新颖、</a:t>
            </a:r>
            <a:r>
              <a:rPr lang="zh-CN" altLang="en-US" dirty="0">
                <a:solidFill>
                  <a:srgbClr val="C00000"/>
                </a:solidFill>
              </a:rPr>
              <a:t>以文为诗和以议论为诗</a:t>
            </a:r>
            <a:r>
              <a:rPr lang="zh-CN" altLang="en-US" dirty="0"/>
              <a:t>的一代诗风。是宋诗的创始者之一，是能独树一帜、自成一家风格的诗人。</a:t>
            </a:r>
            <a:br>
              <a:rPr lang="zh-CN" altLang="en-US" dirty="0"/>
            </a:br>
            <a:r>
              <a:rPr lang="zh-CN" altLang="en-US" dirty="0"/>
              <a:t>（</a:t>
            </a:r>
            <a:r>
              <a:rPr lang="en-US" altLang="zh-CN" dirty="0"/>
              <a:t>4</a:t>
            </a:r>
            <a:r>
              <a:rPr lang="zh-CN" altLang="en-US" dirty="0"/>
              <a:t>）欧阳修与晏殊同为北宋初期</a:t>
            </a:r>
            <a:r>
              <a:rPr lang="zh-CN" altLang="en-US" b="1" dirty="0">
                <a:solidFill>
                  <a:srgbClr val="C00000"/>
                </a:solidFill>
              </a:rPr>
              <a:t>花间体词人</a:t>
            </a:r>
            <a:r>
              <a:rPr lang="zh-CN" altLang="en-US" dirty="0"/>
              <a:t>的代表。</a:t>
            </a:r>
          </a:p>
          <a:p>
            <a:pPr marL="0" indent="0">
              <a:lnSpc>
                <a:spcPct val="150000"/>
              </a:lnSpc>
              <a:buNone/>
            </a:pPr>
            <a:endParaRPr lang="zh-CN" altLang="en-US" b="1" dirty="0" smtClean="0"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dirty="0">
                <a:sym typeface="+mn-ea"/>
              </a:rPr>
              <a:t> </a:t>
            </a:r>
            <a:endParaRPr lang="zh-CN" altLang="en-US" dirty="0"/>
          </a:p>
          <a:p>
            <a:pPr marL="0" indent="0">
              <a:lnSpc>
                <a:spcPct val="150000"/>
              </a:lnSpc>
              <a:buNone/>
            </a:pPr>
            <a:endParaRPr lang="zh-CN" altLang="en-US" dirty="0"/>
          </a:p>
          <a:p>
            <a:pPr>
              <a:lnSpc>
                <a:spcPct val="150000"/>
              </a:lnSpc>
            </a:pP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第一节   欧阳修的文学贡献 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0" y="80010"/>
            <a:ext cx="43053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2.1 欧阳修的文学贡献    2.1.0欧阳修生平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4294967295"/>
          </p:nvPr>
        </p:nvSpPr>
        <p:spPr>
          <a:xfrm>
            <a:off x="838200" y="1123315"/>
            <a:ext cx="11358245" cy="4909185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zh-CN" altLang="en-US" b="1" dirty="0" smtClean="0">
                <a:sym typeface="+mn-ea"/>
              </a:rPr>
              <a:t>一、欧阳修的</a:t>
            </a:r>
            <a:r>
              <a:rPr lang="zh-CN" altLang="en-US" b="1" dirty="0"/>
              <a:t>在北宋诗文革新运动中起了什么</a:t>
            </a:r>
            <a:r>
              <a:rPr lang="zh-CN" altLang="en-US" b="1" dirty="0" smtClean="0"/>
              <a:t>作用？</a:t>
            </a:r>
            <a:r>
              <a:rPr lang="zh-CN" altLang="en-US" b="1" dirty="0" smtClean="0">
                <a:solidFill>
                  <a:srgbClr val="00B050"/>
                </a:solidFill>
              </a:rPr>
              <a:t>［论述题答法］</a:t>
            </a:r>
            <a:endParaRPr lang="zh-CN" altLang="en-US" dirty="0">
              <a:solidFill>
                <a:srgbClr val="00B050"/>
              </a:solidFill>
              <a:latin typeface="KaiTi" charset="-122"/>
              <a:ea typeface="KaiTi" charset="-122"/>
              <a:cs typeface="KaiTi" charset="-122"/>
              <a:sym typeface="+mn-ea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dirty="0" smtClean="0"/>
              <a:t>（</a:t>
            </a:r>
            <a:r>
              <a:rPr lang="en-US" altLang="zh-CN" dirty="0" smtClean="0"/>
              <a:t>1</a:t>
            </a:r>
            <a:r>
              <a:rPr lang="zh-CN" altLang="en-US" dirty="0" smtClean="0"/>
              <a:t>）起</a:t>
            </a:r>
            <a:r>
              <a:rPr lang="zh-CN" altLang="en-US" b="1" dirty="0">
                <a:solidFill>
                  <a:srgbClr val="C00000"/>
                </a:solidFill>
              </a:rPr>
              <a:t>文坛盟主</a:t>
            </a:r>
            <a:r>
              <a:rPr lang="zh-CN" altLang="en-US" dirty="0"/>
              <a:t>的领袖作用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sz="2000" dirty="0" smtClean="0">
                <a:latin typeface="KaiTi" charset="-122"/>
                <a:ea typeface="KaiTi" charset="-122"/>
                <a:cs typeface="KaiTi" charset="-122"/>
              </a:rPr>
              <a:t>他</a:t>
            </a:r>
            <a:r>
              <a:rPr lang="zh-CN" altLang="en-US" sz="2000" dirty="0">
                <a:latin typeface="KaiTi" charset="-122"/>
                <a:ea typeface="KaiTi" charset="-122"/>
                <a:cs typeface="KaiTi" charset="-122"/>
              </a:rPr>
              <a:t>对梅尧臣与苏舜钦的推崇，对王安石、曾巩和 “三苏”的褒扬提携，有力地推动了北宋文学的发展，使宋文、宋诗能够自具面目而独树一帜。宋代士风和文风的根本转变，都是从他开始的。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dirty="0" smtClean="0"/>
              <a:t>（</a:t>
            </a:r>
            <a:r>
              <a:rPr lang="en-US" altLang="zh-CN" dirty="0" smtClean="0"/>
              <a:t>2</a:t>
            </a:r>
            <a:r>
              <a:rPr lang="zh-CN" altLang="en-US" dirty="0" smtClean="0"/>
              <a:t>）</a:t>
            </a:r>
            <a:r>
              <a:rPr lang="zh-CN" altLang="en-US" dirty="0"/>
              <a:t>在欧阳修的文学创作中，以</a:t>
            </a:r>
            <a:r>
              <a:rPr lang="zh-CN" altLang="en-US" b="1" dirty="0" smtClean="0">
                <a:solidFill>
                  <a:srgbClr val="C00000"/>
                </a:solidFill>
              </a:rPr>
              <a:t>散文</a:t>
            </a:r>
            <a:r>
              <a:rPr lang="zh-CN" altLang="en-US" dirty="0" smtClean="0">
                <a:solidFill>
                  <a:srgbClr val="C00000"/>
                </a:solidFill>
              </a:rPr>
              <a:t>成就</a:t>
            </a:r>
            <a:r>
              <a:rPr lang="zh-CN" altLang="en-US" dirty="0">
                <a:solidFill>
                  <a:srgbClr val="C00000"/>
                </a:solidFill>
              </a:rPr>
              <a:t>最高</a:t>
            </a:r>
            <a:r>
              <a:rPr lang="zh-CN" altLang="en-US" dirty="0"/>
              <a:t>，影响也最大。 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2000" dirty="0" smtClean="0">
                <a:latin typeface="KaiTi" charset="-122"/>
                <a:ea typeface="KaiTi" charset="-122"/>
                <a:cs typeface="KaiTi" charset="-122"/>
              </a:rPr>
              <a:t>欧阳修</a:t>
            </a:r>
            <a:r>
              <a:rPr lang="zh-CN" altLang="en-US" sz="2000" dirty="0">
                <a:latin typeface="KaiTi" charset="-122"/>
                <a:ea typeface="KaiTi" charset="-122"/>
                <a:cs typeface="KaiTi" charset="-122"/>
              </a:rPr>
              <a:t>的赋开宋代文赋的先河，其特点是</a:t>
            </a:r>
            <a:r>
              <a:rPr lang="zh-CN" altLang="en-US" sz="2000" dirty="0">
                <a:solidFill>
                  <a:srgbClr val="C00000"/>
                </a:solidFill>
                <a:latin typeface="KaiTi" charset="-122"/>
                <a:ea typeface="KaiTi" charset="-122"/>
                <a:cs typeface="KaiTi" charset="-122"/>
              </a:rPr>
              <a:t>变旧赋的骈偶对仗为骈散相间、奇偶错杂</a:t>
            </a:r>
            <a:r>
              <a:rPr lang="zh-CN" altLang="en-US" sz="2000" dirty="0">
                <a:latin typeface="KaiTi" charset="-122"/>
                <a:ea typeface="KaiTi" charset="-122"/>
                <a:cs typeface="KaiTi" charset="-122"/>
              </a:rPr>
              <a:t>，既保持了赋体铺陈的特性，又使文气趋于舒缓。</a:t>
            </a:r>
            <a:r>
              <a:rPr lang="zh-CN" altLang="en-US" dirty="0"/>
              <a:t/>
            </a:r>
            <a:br>
              <a:rPr lang="zh-CN" altLang="en-US" dirty="0"/>
            </a:br>
            <a:r>
              <a:rPr lang="zh-CN" altLang="en-US" dirty="0"/>
              <a:t>（</a:t>
            </a:r>
            <a:r>
              <a:rPr lang="en-US" altLang="zh-CN" dirty="0"/>
              <a:t>3</a:t>
            </a:r>
            <a:r>
              <a:rPr lang="zh-CN" altLang="en-US" dirty="0"/>
              <a:t>）欧阳修的</a:t>
            </a:r>
            <a:r>
              <a:rPr lang="zh-CN" altLang="en-US" b="1" dirty="0">
                <a:solidFill>
                  <a:srgbClr val="C00000"/>
                </a:solidFill>
              </a:rPr>
              <a:t>诗</a:t>
            </a:r>
            <a:r>
              <a:rPr lang="zh-CN" altLang="en-US" dirty="0"/>
              <a:t>开创了</a:t>
            </a:r>
            <a:r>
              <a:rPr lang="zh-CN" altLang="en-US" dirty="0">
                <a:solidFill>
                  <a:srgbClr val="C00000"/>
                </a:solidFill>
              </a:rPr>
              <a:t>取材广泛、命意新颖、以文为诗和以议论为诗</a:t>
            </a:r>
            <a:r>
              <a:rPr lang="zh-CN" altLang="en-US" dirty="0"/>
              <a:t>的一代诗风。是宋诗的创始者之一，是能独树一帜、自成一家风格的诗人。</a:t>
            </a:r>
            <a:br>
              <a:rPr lang="zh-CN" altLang="en-US" dirty="0"/>
            </a:br>
            <a:r>
              <a:rPr lang="zh-CN" altLang="en-US" dirty="0"/>
              <a:t>（</a:t>
            </a:r>
            <a:r>
              <a:rPr lang="en-US" altLang="zh-CN" dirty="0"/>
              <a:t>4</a:t>
            </a:r>
            <a:r>
              <a:rPr lang="zh-CN" altLang="en-US" dirty="0"/>
              <a:t>）欧阳修与晏殊同为北宋初期</a:t>
            </a:r>
            <a:r>
              <a:rPr lang="zh-CN" altLang="en-US" b="1" dirty="0">
                <a:solidFill>
                  <a:srgbClr val="C00000"/>
                </a:solidFill>
              </a:rPr>
              <a:t>花间体词人</a:t>
            </a:r>
            <a:r>
              <a:rPr lang="zh-CN" altLang="en-US" dirty="0"/>
              <a:t>的代表。</a:t>
            </a:r>
          </a:p>
          <a:p>
            <a:pPr marL="0" indent="0">
              <a:lnSpc>
                <a:spcPct val="100000"/>
              </a:lnSpc>
              <a:buNone/>
            </a:pPr>
            <a:endParaRPr lang="zh-CN" altLang="en-US" b="1" dirty="0" smtClean="0">
              <a:sym typeface="+mn-ea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dirty="0">
                <a:sym typeface="+mn-ea"/>
              </a:rPr>
              <a:t> </a:t>
            </a:r>
            <a:endParaRPr lang="zh-CN" altLang="en-US" dirty="0"/>
          </a:p>
          <a:p>
            <a:pPr marL="0" indent="0">
              <a:lnSpc>
                <a:spcPct val="100000"/>
              </a:lnSpc>
              <a:buNone/>
            </a:pPr>
            <a:endParaRPr lang="zh-CN" altLang="en-US" dirty="0"/>
          </a:p>
          <a:p>
            <a:pPr>
              <a:lnSpc>
                <a:spcPct val="100000"/>
              </a:lnSpc>
            </a:pP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第一节   欧阳修的文学贡献 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0" y="80010"/>
            <a:ext cx="43053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2.1 欧阳修的文学贡献    2.1.0欧阳修生平</a:t>
            </a:r>
          </a:p>
        </p:txBody>
      </p:sp>
    </p:spTree>
    <p:extLst>
      <p:ext uri="{BB962C8B-B14F-4D97-AF65-F5344CB8AC3E}">
        <p14:creationId xmlns:p14="http://schemas.microsoft.com/office/powerpoint/2010/main" val="1449904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34745" y="424430"/>
            <a:ext cx="55336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教材版本</a:t>
            </a:r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5" name="内容占位符 2"/>
          <p:cNvSpPr txBox="1"/>
          <p:nvPr/>
        </p:nvSpPr>
        <p:spPr>
          <a:xfrm>
            <a:off x="4981575" y="1438275"/>
            <a:ext cx="6192520" cy="398208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45720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课程：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《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中国古代文学史（二）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》</a:t>
            </a:r>
          </a:p>
          <a:p>
            <a:pPr marL="0" indent="45720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课程代码：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00539</a:t>
            </a:r>
          </a:p>
          <a:p>
            <a:pPr marL="0" indent="45720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教材：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《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中国古代文学史（二）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》</a:t>
            </a:r>
          </a:p>
          <a:p>
            <a:pPr marL="0" indent="457200">
              <a:lnSpc>
                <a:spcPct val="150000"/>
              </a:lnSpc>
              <a:buNone/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主编：陈洪  张峰屹</a:t>
            </a:r>
            <a:endPara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indent="45720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出版社：北京大学出版社</a:t>
            </a:r>
          </a:p>
          <a:p>
            <a:pPr marL="0" indent="45720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出版时间：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2011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年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9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月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rcRect l="3085"/>
          <a:stretch>
            <a:fillRect/>
          </a:stretch>
        </p:blipFill>
        <p:spPr>
          <a:xfrm>
            <a:off x="1134745" y="1135380"/>
            <a:ext cx="3530600" cy="52177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4294967295"/>
          </p:nvPr>
        </p:nvSpPr>
        <p:spPr>
          <a:xfrm>
            <a:off x="838200" y="1123315"/>
            <a:ext cx="11358245" cy="4909185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b="1" dirty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二、欧阳修的散文</a:t>
            </a:r>
            <a:r>
              <a:rPr lang="zh-CN" altLang="en-US" b="1" dirty="0">
                <a:solidFill>
                  <a:srgbClr val="00B050"/>
                </a:solidFill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［选择／简答］</a:t>
            </a:r>
            <a:r>
              <a:rPr lang="zh-CN" altLang="en-US" dirty="0">
                <a:solidFill>
                  <a:srgbClr val="00B050"/>
                </a:solidFill>
                <a:latin typeface="Microsoft YaHei" charset="-122"/>
                <a:ea typeface="Microsoft YaHei" charset="-122"/>
                <a:cs typeface="Microsoft YaHei" charset="-122"/>
              </a:rPr>
              <a:t/>
            </a:r>
            <a:br>
              <a:rPr lang="zh-CN" altLang="en-US" dirty="0">
                <a:solidFill>
                  <a:srgbClr val="00B050"/>
                </a:solidFill>
                <a:latin typeface="Microsoft YaHei" charset="-122"/>
                <a:ea typeface="Microsoft YaHei" charset="-122"/>
                <a:cs typeface="Microsoft YaHei" charset="-122"/>
              </a:rPr>
            </a:br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(1)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承韩愈散文“</a:t>
            </a:r>
            <a:r>
              <a:rPr lang="zh-CN" altLang="en-US" b="1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文从字顺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”，建立</a:t>
            </a:r>
            <a:r>
              <a:rPr lang="zh-CN" altLang="en-US" b="1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平易流畅、委屈婉转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的文章风格；</a:t>
            </a:r>
            <a:b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</a:br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(2)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其赋开宋代文赋的先河</a:t>
            </a:r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,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变骈偶对仗为</a:t>
            </a:r>
            <a:r>
              <a:rPr lang="zh-CN" altLang="en-US" b="1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骈散相间、奇偶</a:t>
            </a:r>
            <a:r>
              <a:rPr lang="zh-CN" altLang="en-US" b="1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错杂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；</a:t>
            </a:r>
            <a:endParaRPr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2000" dirty="0" smtClean="0">
                <a:latin typeface="KaiTi" charset="-122"/>
                <a:ea typeface="KaiTi" charset="-122"/>
                <a:cs typeface="KaiTi" charset="-122"/>
              </a:rPr>
              <a:t>这既</a:t>
            </a:r>
            <a:r>
              <a:rPr lang="zh-CN" altLang="en-US" sz="2000" dirty="0">
                <a:latin typeface="KaiTi" charset="-122"/>
                <a:ea typeface="KaiTi" charset="-122"/>
                <a:cs typeface="KaiTi" charset="-122"/>
              </a:rPr>
              <a:t>保持了赋体铺陈的特性</a:t>
            </a:r>
            <a:r>
              <a:rPr lang="en-US" altLang="zh-CN" sz="2000" dirty="0">
                <a:latin typeface="KaiTi" charset="-122"/>
                <a:ea typeface="KaiTi" charset="-122"/>
                <a:cs typeface="KaiTi" charset="-122"/>
              </a:rPr>
              <a:t>,</a:t>
            </a:r>
            <a:r>
              <a:rPr lang="zh-CN" altLang="en-US" sz="2000" dirty="0">
                <a:latin typeface="KaiTi" charset="-122"/>
                <a:ea typeface="KaiTi" charset="-122"/>
                <a:cs typeface="KaiTi" charset="-122"/>
              </a:rPr>
              <a:t>又使文气趋于</a:t>
            </a:r>
            <a:r>
              <a:rPr lang="zh-CN" altLang="en-US" sz="2000" dirty="0" smtClean="0">
                <a:latin typeface="KaiTi" charset="-122"/>
                <a:ea typeface="KaiTi" charset="-122"/>
                <a:cs typeface="KaiTi" charset="-122"/>
              </a:rPr>
              <a:t>舒缓。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/>
            </a:r>
            <a:b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</a:br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(3)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其散文的佳处</a:t>
            </a:r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,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在于</a:t>
            </a:r>
            <a:r>
              <a:rPr lang="zh-CN" altLang="en-US" b="1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平易流畅中富于曲折</a:t>
            </a:r>
            <a:r>
              <a:rPr lang="zh-CN" altLang="en-US" b="1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变化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。</a:t>
            </a:r>
            <a:endParaRPr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2000" dirty="0" smtClean="0">
                <a:latin typeface="KaiTi" charset="-122"/>
                <a:ea typeface="KaiTi" charset="-122"/>
                <a:cs typeface="KaiTi" charset="-122"/>
              </a:rPr>
              <a:t>常常</a:t>
            </a:r>
            <a:r>
              <a:rPr lang="zh-CN" altLang="en-US" sz="2000" dirty="0">
                <a:latin typeface="KaiTi" charset="-122"/>
                <a:ea typeface="KaiTi" charset="-122"/>
                <a:cs typeface="KaiTi" charset="-122"/>
              </a:rPr>
              <a:t>从平易近人处入手，从入情入理的具体事物出发</a:t>
            </a:r>
            <a:r>
              <a:rPr lang="en-US" altLang="zh-CN" sz="2000" dirty="0">
                <a:latin typeface="KaiTi" charset="-122"/>
                <a:ea typeface="KaiTi" charset="-122"/>
                <a:cs typeface="KaiTi" charset="-122"/>
              </a:rPr>
              <a:t>,</a:t>
            </a:r>
            <a:r>
              <a:rPr lang="zh-CN" altLang="en-US" sz="2000" dirty="0">
                <a:latin typeface="KaiTi" charset="-122"/>
                <a:ea typeface="KaiTi" charset="-122"/>
                <a:cs typeface="KaiTi" charset="-122"/>
              </a:rPr>
              <a:t>写得婉转曲折、含蓄蕴藉而又富有情感与诗味。</a:t>
            </a:r>
          </a:p>
          <a:p>
            <a:pPr marL="0" indent="0">
              <a:lnSpc>
                <a:spcPct val="150000"/>
              </a:lnSpc>
              <a:buNone/>
            </a:pPr>
            <a:endParaRPr lang="zh-CN" altLang="en-US" b="1" dirty="0" smtClean="0">
              <a:latin typeface="Microsoft YaHei" charset="-122"/>
              <a:ea typeface="Microsoft YaHei" charset="-122"/>
              <a:cs typeface="Microsoft YaHei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 </a:t>
            </a:r>
            <a:endParaRPr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0" indent="0">
              <a:lnSpc>
                <a:spcPct val="150000"/>
              </a:lnSpc>
              <a:buNone/>
            </a:pPr>
            <a:endParaRPr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endParaRPr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第一节   欧阳修的文学贡献 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0" y="80010"/>
            <a:ext cx="43053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2.1 欧阳修的文学贡献    2.1.0欧阳修生平</a:t>
            </a:r>
          </a:p>
        </p:txBody>
      </p:sp>
    </p:spTree>
    <p:extLst>
      <p:ext uri="{BB962C8B-B14F-4D97-AF65-F5344CB8AC3E}">
        <p14:creationId xmlns:p14="http://schemas.microsoft.com/office/powerpoint/2010/main" val="1858907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4294967295"/>
          </p:nvPr>
        </p:nvSpPr>
        <p:spPr>
          <a:xfrm>
            <a:off x="833755" y="1275715"/>
            <a:ext cx="11358245" cy="4909185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 fontAlgn="auto">
              <a:lnSpc>
                <a:spcPct val="100000"/>
              </a:lnSpc>
              <a:buNone/>
            </a:pPr>
            <a:r>
              <a:rPr lang="zh-CN" altLang="en-US" b="1" dirty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三、欧阳修的</a:t>
            </a:r>
            <a:r>
              <a:rPr lang="zh-CN" altLang="en-US" b="1" dirty="0" smtClean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诗歌</a:t>
            </a:r>
            <a:r>
              <a:rPr lang="zh-CN" altLang="en-US" b="1" dirty="0" smtClean="0">
                <a:solidFill>
                  <a:srgbClr val="00B050"/>
                </a:solidFill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［选择／简答］</a:t>
            </a:r>
            <a:endParaRPr lang="zh-CN" altLang="en-US" dirty="0">
              <a:solidFill>
                <a:srgbClr val="00B05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indent="0" fontAlgn="auto">
              <a:lnSpc>
                <a:spcPct val="100000"/>
              </a:lnSpc>
              <a:buNone/>
            </a:pPr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1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、学习韩愈“</a:t>
            </a:r>
            <a:r>
              <a:rPr lang="zh-CN" altLang="en-US" b="1" u="sng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以文为诗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”，变重情韵为重气格，被称为“古文体”。</a:t>
            </a:r>
            <a:endParaRPr lang="en-US" altLang="zh-CN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indent="0" fontAlgn="auto">
              <a:lnSpc>
                <a:spcPct val="100000"/>
              </a:lnSpc>
              <a:buNone/>
            </a:pPr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2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、</a:t>
            </a:r>
            <a:r>
              <a:rPr lang="zh-CN" altLang="en-US" b="1" u="sng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散文化倾向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。</a:t>
            </a:r>
            <a:endParaRPr lang="en-US" altLang="zh-CN" dirty="0" smtClean="0">
              <a:latin typeface="Microsoft YaHei" charset="-122"/>
              <a:ea typeface="Microsoft YaHei" charset="-122"/>
              <a:cs typeface="Microsoft YaHei" charset="-122"/>
              <a:sym typeface="+mn-ea"/>
            </a:endParaRPr>
          </a:p>
          <a:p>
            <a:pPr indent="0" fontAlgn="auto">
              <a:lnSpc>
                <a:spcPct val="100000"/>
              </a:lnSpc>
              <a:buNone/>
            </a:pPr>
            <a:r>
              <a:rPr lang="zh-CN" altLang="en-US" sz="2000" dirty="0">
                <a:latin typeface="KaiTi" charset="-122"/>
                <a:ea typeface="KaiTi" charset="-122"/>
                <a:cs typeface="KaiTi" charset="-122"/>
              </a:rPr>
              <a:t>（</a:t>
            </a:r>
            <a:r>
              <a:rPr lang="en-US" altLang="zh-CN" sz="2000" dirty="0">
                <a:latin typeface="KaiTi" charset="-122"/>
                <a:ea typeface="KaiTi" charset="-122"/>
                <a:cs typeface="KaiTi" charset="-122"/>
              </a:rPr>
              <a:t>1</a:t>
            </a:r>
            <a:r>
              <a:rPr lang="zh-CN" altLang="en-US" sz="2000" dirty="0">
                <a:latin typeface="KaiTi" charset="-122"/>
                <a:ea typeface="KaiTi" charset="-122"/>
                <a:cs typeface="KaiTi" charset="-122"/>
              </a:rPr>
              <a:t>）用古文的章法写诗，讲究转折顿挫、虚实正反。</a:t>
            </a:r>
            <a:br>
              <a:rPr lang="zh-CN" altLang="en-US" sz="2000" dirty="0">
                <a:latin typeface="KaiTi" charset="-122"/>
                <a:ea typeface="KaiTi" charset="-122"/>
                <a:cs typeface="KaiTi" charset="-122"/>
              </a:rPr>
            </a:br>
            <a:r>
              <a:rPr lang="zh-CN" altLang="en-US" sz="2000" dirty="0">
                <a:latin typeface="KaiTi" charset="-122"/>
                <a:ea typeface="KaiTi" charset="-122"/>
                <a:cs typeface="KaiTi" charset="-122"/>
              </a:rPr>
              <a:t>（</a:t>
            </a:r>
            <a:r>
              <a:rPr lang="en-US" altLang="zh-CN" sz="2000" dirty="0">
                <a:latin typeface="KaiTi" charset="-122"/>
                <a:ea typeface="KaiTi" charset="-122"/>
                <a:cs typeface="KaiTi" charset="-122"/>
              </a:rPr>
              <a:t>2</a:t>
            </a:r>
            <a:r>
              <a:rPr lang="zh-CN" altLang="en-US" sz="2000" dirty="0">
                <a:latin typeface="KaiTi" charset="-122"/>
                <a:ea typeface="KaiTi" charset="-122"/>
                <a:cs typeface="KaiTi" charset="-122"/>
              </a:rPr>
              <a:t>）句子彻底散行，长短句杂出，少用偶句，故意做得似对非对，造成散文调，而非诗调。</a:t>
            </a:r>
            <a:br>
              <a:rPr lang="zh-CN" altLang="en-US" sz="2000" dirty="0">
                <a:latin typeface="KaiTi" charset="-122"/>
                <a:ea typeface="KaiTi" charset="-122"/>
                <a:cs typeface="KaiTi" charset="-122"/>
              </a:rPr>
            </a:br>
            <a:r>
              <a:rPr lang="zh-CN" altLang="en-US" sz="2000" dirty="0">
                <a:latin typeface="KaiTi" charset="-122"/>
                <a:ea typeface="KaiTi" charset="-122"/>
                <a:cs typeface="KaiTi" charset="-122"/>
              </a:rPr>
              <a:t>（</a:t>
            </a:r>
            <a:r>
              <a:rPr lang="en-US" altLang="zh-CN" sz="2000" dirty="0">
                <a:latin typeface="KaiTi" charset="-122"/>
                <a:ea typeface="KaiTi" charset="-122"/>
                <a:cs typeface="KaiTi" charset="-122"/>
              </a:rPr>
              <a:t>3</a:t>
            </a:r>
            <a:r>
              <a:rPr lang="zh-CN" altLang="en-US" sz="2000" dirty="0">
                <a:latin typeface="KaiTi" charset="-122"/>
                <a:ea typeface="KaiTi" charset="-122"/>
                <a:cs typeface="KaiTi" charset="-122"/>
              </a:rPr>
              <a:t>）诗中常用语助词，或散文式的介词</a:t>
            </a:r>
            <a:r>
              <a:rPr lang="zh-CN" altLang="en-US" sz="2000" dirty="0" smtClean="0">
                <a:latin typeface="KaiTi" charset="-122"/>
                <a:ea typeface="KaiTi" charset="-122"/>
                <a:cs typeface="KaiTi" charset="-122"/>
              </a:rPr>
              <a:t>。</a:t>
            </a:r>
            <a:endParaRPr lang="en-US" altLang="zh-CN" sz="2000" dirty="0" smtClean="0">
              <a:latin typeface="KaiTi" charset="-122"/>
              <a:ea typeface="KaiTi" charset="-122"/>
              <a:cs typeface="KaiTi" charset="-122"/>
            </a:endParaRPr>
          </a:p>
          <a:p>
            <a:pPr indent="0" fontAlgn="auto">
              <a:lnSpc>
                <a:spcPct val="100000"/>
              </a:lnSpc>
              <a:buNone/>
            </a:pPr>
            <a:r>
              <a:rPr lang="en-US" altLang="zh-CN" dirty="0" smtClean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3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、选材广泛、命意新颖、</a:t>
            </a:r>
            <a:r>
              <a:rPr lang="zh-CN" altLang="en-US" b="1" u="sng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以议论为诗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。 </a:t>
            </a:r>
            <a:endParaRPr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indent="0" fontAlgn="auto">
              <a:lnSpc>
                <a:spcPct val="100000"/>
              </a:lnSpc>
              <a:buNone/>
            </a:pPr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4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、保留了诗体相对整齐凝练的传统，具有</a:t>
            </a:r>
            <a:r>
              <a:rPr lang="zh-CN" altLang="en-US" b="1" u="sng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平易的特色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。</a:t>
            </a:r>
            <a:endParaRPr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indent="0" fontAlgn="auto">
              <a:lnSpc>
                <a:spcPct val="100000"/>
              </a:lnSpc>
              <a:buNone/>
            </a:pPr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5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、欧阳修诗体现了</a:t>
            </a:r>
            <a:r>
              <a:rPr lang="zh-CN" altLang="en-US" b="1" u="sng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唐诗向宋诗的</a:t>
            </a:r>
            <a:r>
              <a:rPr lang="zh-CN" altLang="en-US" b="1" u="sng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转变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。</a:t>
            </a:r>
            <a:endParaRPr lang="en-US" altLang="zh-CN" dirty="0" smtClean="0">
              <a:latin typeface="Microsoft YaHei" charset="-122"/>
              <a:ea typeface="Microsoft YaHei" charset="-122"/>
              <a:cs typeface="Microsoft YaHei" charset="-122"/>
              <a:sym typeface="+mn-ea"/>
            </a:endParaRPr>
          </a:p>
          <a:p>
            <a:pPr indent="0" fontAlgn="auto">
              <a:lnSpc>
                <a:spcPct val="100000"/>
              </a:lnSpc>
              <a:buNone/>
            </a:pPr>
            <a:r>
              <a:rPr lang="zh-CN" altLang="en-US" sz="2000" dirty="0" smtClean="0">
                <a:latin typeface="KaiTi" charset="-122"/>
                <a:ea typeface="KaiTi" charset="-122"/>
                <a:cs typeface="KaiTi" charset="-122"/>
                <a:sym typeface="+mn-ea"/>
              </a:rPr>
              <a:t>既</a:t>
            </a:r>
            <a:r>
              <a:rPr lang="zh-CN" altLang="en-US" sz="2000" dirty="0">
                <a:latin typeface="KaiTi" charset="-122"/>
                <a:ea typeface="KaiTi" charset="-122"/>
                <a:cs typeface="KaiTi" charset="-122"/>
                <a:sym typeface="+mn-ea"/>
              </a:rPr>
              <a:t>保留诗歌整齐凝练的传统，又使诗歌形式具有弹性，使诗的节奏、声律多变，语言自然流畅，建立了不讲究均衡而</a:t>
            </a:r>
            <a:r>
              <a:rPr lang="zh-CN" altLang="en-US" sz="2000" u="sng" dirty="0">
                <a:solidFill>
                  <a:srgbClr val="C00000"/>
                </a:solidFill>
                <a:latin typeface="KaiTi" charset="-122"/>
                <a:ea typeface="KaiTi" charset="-122"/>
                <a:cs typeface="KaiTi" charset="-122"/>
                <a:sym typeface="+mn-ea"/>
              </a:rPr>
              <a:t>以古拙取胜</a:t>
            </a:r>
            <a:r>
              <a:rPr lang="zh-CN" altLang="en-US" sz="2000" dirty="0">
                <a:latin typeface="KaiTi" charset="-122"/>
                <a:ea typeface="KaiTi" charset="-122"/>
                <a:cs typeface="KaiTi" charset="-122"/>
                <a:sym typeface="+mn-ea"/>
              </a:rPr>
              <a:t>的宋诗格调。</a:t>
            </a:r>
            <a:endParaRPr lang="zh-CN" altLang="en-US" sz="2000" dirty="0">
              <a:latin typeface="KaiTi" charset="-122"/>
              <a:ea typeface="KaiTi" charset="-122"/>
              <a:cs typeface="KaiTi" charset="-122"/>
            </a:endParaRPr>
          </a:p>
          <a:p>
            <a:pPr marL="0" indent="0">
              <a:lnSpc>
                <a:spcPct val="100000"/>
              </a:lnSpc>
              <a:buNone/>
            </a:pPr>
            <a:endParaRPr lang="zh-CN" altLang="en-US" sz="2000" dirty="0">
              <a:latin typeface="KaiTi" charset="-122"/>
              <a:ea typeface="KaiTi" charset="-122"/>
              <a:cs typeface="KaiTi" charset="-122"/>
            </a:endParaRPr>
          </a:p>
          <a:p>
            <a:pPr>
              <a:lnSpc>
                <a:spcPct val="100000"/>
              </a:lnSpc>
            </a:pPr>
            <a:endParaRPr lang="zh-CN" altLang="en-US" sz="2000" dirty="0">
              <a:latin typeface="KaiTi" charset="-122"/>
              <a:ea typeface="KaiTi" charset="-122"/>
              <a:cs typeface="KaiTi" charset="-122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第一节   欧阳修的文学贡献 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0" y="80010"/>
            <a:ext cx="43053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2.1 欧阳修的文学贡献    2.1.0欧阳修生平</a:t>
            </a:r>
          </a:p>
        </p:txBody>
      </p:sp>
    </p:spTree>
    <p:extLst>
      <p:ext uri="{BB962C8B-B14F-4D97-AF65-F5344CB8AC3E}">
        <p14:creationId xmlns:p14="http://schemas.microsoft.com/office/powerpoint/2010/main" val="45146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4294967295"/>
          </p:nvPr>
        </p:nvSpPr>
        <p:spPr>
          <a:xfrm>
            <a:off x="833755" y="1275715"/>
            <a:ext cx="11358245" cy="4909185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zh-CN" altLang="en-US" b="1" dirty="0" smtClean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四、</a:t>
            </a:r>
            <a:r>
              <a:rPr lang="zh-CN" altLang="en-US" b="1" dirty="0" smtClean="0">
                <a:sym typeface="+mn-ea"/>
              </a:rPr>
              <a:t>欧阳修</a:t>
            </a:r>
            <a:r>
              <a:rPr lang="zh-CN" altLang="en-US" b="1" dirty="0">
                <a:sym typeface="+mn-ea"/>
              </a:rPr>
              <a:t>的词 </a:t>
            </a:r>
            <a:r>
              <a:rPr lang="zh-CN" altLang="en-US" b="1" dirty="0" smtClean="0">
                <a:solidFill>
                  <a:srgbClr val="00B050"/>
                </a:solidFill>
                <a:sym typeface="+mn-ea"/>
              </a:rPr>
              <a:t>［选择</a:t>
            </a:r>
            <a:r>
              <a:rPr lang="zh-CN" altLang="en-US" b="1" dirty="0" smtClean="0">
                <a:solidFill>
                  <a:schemeClr val="bg1">
                    <a:lumMod val="50000"/>
                  </a:schemeClr>
                </a:solidFill>
                <a:sym typeface="+mn-ea"/>
              </a:rPr>
              <a:t>／简答</a:t>
            </a:r>
            <a:r>
              <a:rPr lang="zh-CN" altLang="en-US" b="1" dirty="0" smtClean="0">
                <a:solidFill>
                  <a:srgbClr val="00B050"/>
                </a:solidFill>
                <a:sym typeface="+mn-ea"/>
              </a:rPr>
              <a:t>］</a:t>
            </a:r>
            <a:endParaRPr lang="zh-CN" altLang="en-US" b="1" dirty="0">
              <a:solidFill>
                <a:srgbClr val="00B050"/>
              </a:solidFill>
              <a:sym typeface="+mn-ea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1.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 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词派：欧阳修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与晏殊同为北宋初期</a:t>
            </a:r>
            <a:r>
              <a:rPr lang="zh-CN" altLang="en-US" b="1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花间体词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人的代表。</a:t>
            </a:r>
            <a:endParaRPr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2.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 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内容：</a:t>
            </a:r>
            <a:r>
              <a:rPr lang="zh-CN" altLang="en-US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情词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的比例较大。 </a:t>
            </a:r>
            <a:endParaRPr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3.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 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风格：花间词</a:t>
            </a:r>
            <a:r>
              <a:rPr lang="zh-CN" altLang="en-US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温润</a:t>
            </a:r>
            <a:r>
              <a:rPr lang="zh-CN" altLang="en-US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秀洁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，但也有</a:t>
            </a:r>
            <a:r>
              <a:rPr lang="zh-CN" altLang="en-US" sz="2000" dirty="0" smtClean="0">
                <a:latin typeface="KaiTi" charset="-122"/>
                <a:ea typeface="KaiTi" charset="-122"/>
                <a:cs typeface="KaiTi" charset="-122"/>
                <a:sym typeface="+mn-ea"/>
              </a:rPr>
              <a:t>如</a:t>
            </a:r>
            <a:r>
              <a:rPr lang="zh-CN" altLang="en-US" sz="2000" dirty="0">
                <a:latin typeface="KaiTi" charset="-122"/>
                <a:ea typeface="KaiTi" charset="-122"/>
                <a:cs typeface="KaiTi" charset="-122"/>
                <a:sym typeface="+mn-ea"/>
              </a:rPr>
              <a:t>《朝中措》、《人间词话》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。 </a:t>
            </a:r>
            <a:endParaRPr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                                                  抒发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其旷达胸怀，</a:t>
            </a:r>
            <a:r>
              <a:rPr lang="zh-CN" altLang="en-US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风格豪放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的词章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，</a:t>
            </a:r>
            <a:endParaRPr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第一节   欧阳修的文学贡献 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0" y="80010"/>
            <a:ext cx="43053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2.1 欧阳修的文学贡献    2.1.0欧阳修生平</a:t>
            </a:r>
          </a:p>
        </p:txBody>
      </p:sp>
    </p:spTree>
    <p:extLst>
      <p:ext uri="{BB962C8B-B14F-4D97-AF65-F5344CB8AC3E}">
        <p14:creationId xmlns:p14="http://schemas.microsoft.com/office/powerpoint/2010/main" val="1646316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幻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9A97C3-AF9F-524B-BCB6-7987EEDA47D3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33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52500" y="342900"/>
            <a:ext cx="2339102" cy="662554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fontAlgn="auto">
              <a:lnSpc>
                <a:spcPct val="150000"/>
              </a:lnSpc>
            </a:pPr>
            <a:r>
              <a:rPr kumimoji="1" lang="zh-CN" altLang="en-US" sz="2800" b="1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总复习练习题</a:t>
            </a:r>
            <a:endParaRPr kumimoji="1" lang="zh-CN" altLang="en-US" sz="2800" b="1">
              <a:solidFill>
                <a:srgbClr val="C00000"/>
              </a:solidFill>
              <a:latin typeface="Microsoft YaHei" charset="-122"/>
              <a:ea typeface="Microsoft YaHei" charset="-122"/>
              <a:cs typeface="Microsoft YaHei" charset="-122"/>
              <a:sym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952500" y="1196539"/>
            <a:ext cx="8851900" cy="3250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t">
              <a:lnSpc>
                <a:spcPct val="150000"/>
              </a:lnSpc>
            </a:pPr>
            <a:r>
              <a:rPr lang="zh-CN" altLang="en-US" sz="2800" dirty="0"/>
              <a:t>欧阳修散文的特点是（ ）</a:t>
            </a:r>
          </a:p>
          <a:p>
            <a:pPr>
              <a:lnSpc>
                <a:spcPct val="150000"/>
              </a:lnSpc>
            </a:pPr>
            <a:r>
              <a:rPr lang="en-US" altLang="zh-CN" sz="2800" dirty="0" smtClean="0"/>
              <a:t>A</a:t>
            </a:r>
            <a:r>
              <a:rPr lang="en-US" altLang="zh-CN" sz="2800" dirty="0"/>
              <a:t>:​</a:t>
            </a:r>
            <a:r>
              <a:rPr lang="zh-CN" altLang="en-US" sz="2800" dirty="0"/>
              <a:t>平易</a:t>
            </a:r>
            <a:r>
              <a:rPr lang="zh-CN" altLang="en-US" sz="2800" dirty="0" smtClean="0"/>
              <a:t>流畅</a:t>
            </a:r>
            <a:endParaRPr lang="zh-CN" altLang="en-US" sz="2800" dirty="0"/>
          </a:p>
          <a:p>
            <a:pPr>
              <a:lnSpc>
                <a:spcPct val="150000"/>
              </a:lnSpc>
            </a:pPr>
            <a:r>
              <a:rPr lang="en-US" altLang="zh-CN" sz="2800" dirty="0"/>
              <a:t>B:</a:t>
            </a:r>
            <a:r>
              <a:rPr lang="zh-CN" altLang="en-US" sz="2800" dirty="0"/>
              <a:t>汪洋恣肆</a:t>
            </a:r>
          </a:p>
          <a:p>
            <a:pPr>
              <a:lnSpc>
                <a:spcPct val="150000"/>
              </a:lnSpc>
            </a:pPr>
            <a:r>
              <a:rPr lang="en-US" altLang="zh-CN" sz="2800" dirty="0"/>
              <a:t>C:</a:t>
            </a:r>
            <a:r>
              <a:rPr lang="zh-CN" altLang="en-US" sz="2800" dirty="0"/>
              <a:t>艰涩怪奇 </a:t>
            </a:r>
          </a:p>
          <a:p>
            <a:pPr>
              <a:lnSpc>
                <a:spcPct val="150000"/>
              </a:lnSpc>
            </a:pPr>
            <a:r>
              <a:rPr lang="en-US" altLang="zh-CN" sz="2800" dirty="0"/>
              <a:t>D:</a:t>
            </a:r>
            <a:r>
              <a:rPr lang="zh-CN" altLang="en-US" sz="2800" dirty="0"/>
              <a:t>理致周密 </a:t>
            </a:r>
          </a:p>
        </p:txBody>
      </p:sp>
    </p:spTree>
    <p:extLst>
      <p:ext uri="{BB962C8B-B14F-4D97-AF65-F5344CB8AC3E}">
        <p14:creationId xmlns:p14="http://schemas.microsoft.com/office/powerpoint/2010/main" val="6913183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幻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9A97C3-AF9F-524B-BCB6-7987EEDA47D3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34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52500" y="342900"/>
            <a:ext cx="2339102" cy="662554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fontAlgn="auto">
              <a:lnSpc>
                <a:spcPct val="150000"/>
              </a:lnSpc>
            </a:pPr>
            <a:r>
              <a:rPr kumimoji="1" lang="zh-CN" altLang="en-US" sz="2800" b="1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总复习练习题</a:t>
            </a:r>
            <a:endParaRPr kumimoji="1" lang="zh-CN" altLang="en-US" sz="2800" b="1">
              <a:solidFill>
                <a:srgbClr val="C00000"/>
              </a:solidFill>
              <a:latin typeface="Microsoft YaHei" charset="-122"/>
              <a:ea typeface="Microsoft YaHei" charset="-122"/>
              <a:cs typeface="Microsoft YaHei" charset="-122"/>
              <a:sym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952500" y="1196539"/>
            <a:ext cx="8851900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t">
              <a:lnSpc>
                <a:spcPct val="150000"/>
              </a:lnSpc>
            </a:pPr>
            <a:r>
              <a:rPr lang="zh-CN" altLang="en-US" sz="2800" dirty="0"/>
              <a:t>欧阳修散文的特点是（ ）</a:t>
            </a:r>
          </a:p>
          <a:p>
            <a:pPr>
              <a:lnSpc>
                <a:spcPct val="150000"/>
              </a:lnSpc>
            </a:pPr>
            <a:r>
              <a:rPr lang="en-US" altLang="zh-CN" sz="2800" dirty="0" smtClean="0">
                <a:solidFill>
                  <a:srgbClr val="C00000"/>
                </a:solidFill>
              </a:rPr>
              <a:t>A</a:t>
            </a:r>
            <a:r>
              <a:rPr lang="en-US" altLang="zh-CN" sz="2800" dirty="0">
                <a:solidFill>
                  <a:srgbClr val="C00000"/>
                </a:solidFill>
              </a:rPr>
              <a:t>:​</a:t>
            </a:r>
            <a:r>
              <a:rPr lang="zh-CN" altLang="en-US" sz="2800" dirty="0">
                <a:solidFill>
                  <a:srgbClr val="C00000"/>
                </a:solidFill>
              </a:rPr>
              <a:t>平易</a:t>
            </a:r>
            <a:r>
              <a:rPr lang="zh-CN" altLang="en-US" sz="2800" dirty="0" smtClean="0">
                <a:solidFill>
                  <a:srgbClr val="C00000"/>
                </a:solidFill>
              </a:rPr>
              <a:t>流畅</a:t>
            </a:r>
            <a:endParaRPr lang="zh-CN" altLang="en-US" sz="2800" dirty="0">
              <a:solidFill>
                <a:srgbClr val="C0000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2800" dirty="0"/>
              <a:t>B:</a:t>
            </a:r>
            <a:r>
              <a:rPr lang="zh-CN" altLang="en-US" sz="2800" dirty="0"/>
              <a:t>汪洋恣肆</a:t>
            </a:r>
          </a:p>
          <a:p>
            <a:pPr>
              <a:lnSpc>
                <a:spcPct val="150000"/>
              </a:lnSpc>
            </a:pPr>
            <a:r>
              <a:rPr lang="en-US" altLang="zh-CN" sz="2800" dirty="0"/>
              <a:t>C:</a:t>
            </a:r>
            <a:r>
              <a:rPr lang="zh-CN" altLang="en-US" sz="2800" dirty="0"/>
              <a:t>艰涩怪奇 </a:t>
            </a:r>
          </a:p>
          <a:p>
            <a:pPr>
              <a:lnSpc>
                <a:spcPct val="150000"/>
              </a:lnSpc>
            </a:pPr>
            <a:r>
              <a:rPr lang="en-US" altLang="zh-CN" sz="2800" dirty="0"/>
              <a:t>D:</a:t>
            </a:r>
            <a:r>
              <a:rPr lang="zh-CN" altLang="en-US" sz="2800" dirty="0"/>
              <a:t>理致周密 </a:t>
            </a:r>
          </a:p>
        </p:txBody>
      </p:sp>
    </p:spTree>
    <p:extLst>
      <p:ext uri="{BB962C8B-B14F-4D97-AF65-F5344CB8AC3E}">
        <p14:creationId xmlns:p14="http://schemas.microsoft.com/office/powerpoint/2010/main" val="11011126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幻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9A97C3-AF9F-524B-BCB6-7987EEDA47D3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35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52500" y="342900"/>
            <a:ext cx="2339102" cy="662554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fontAlgn="auto">
              <a:lnSpc>
                <a:spcPct val="150000"/>
              </a:lnSpc>
            </a:pPr>
            <a:r>
              <a:rPr kumimoji="1" lang="zh-CN" altLang="en-US" sz="2800" b="1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总复习练习题</a:t>
            </a:r>
            <a:endParaRPr kumimoji="1" lang="zh-CN" altLang="en-US" sz="2800" b="1">
              <a:solidFill>
                <a:srgbClr val="C00000"/>
              </a:solidFill>
              <a:latin typeface="Microsoft YaHei" charset="-122"/>
              <a:ea typeface="Microsoft YaHei" charset="-122"/>
              <a:cs typeface="Microsoft YaHei" charset="-122"/>
              <a:sym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952500" y="1196539"/>
            <a:ext cx="8851900" cy="3250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t">
              <a:lnSpc>
                <a:spcPct val="150000"/>
              </a:lnSpc>
            </a:pPr>
            <a:r>
              <a:rPr lang="zh-CN" altLang="en-US" sz="2800" dirty="0"/>
              <a:t>欧阳修散文的特点是（ ）</a:t>
            </a:r>
          </a:p>
          <a:p>
            <a:pPr>
              <a:lnSpc>
                <a:spcPct val="150000"/>
              </a:lnSpc>
            </a:pPr>
            <a:r>
              <a:rPr lang="en-US" altLang="zh-CN" sz="2800" dirty="0" smtClean="0"/>
              <a:t>A</a:t>
            </a:r>
            <a:r>
              <a:rPr lang="en-US" altLang="zh-CN" sz="2800" dirty="0"/>
              <a:t>:​</a:t>
            </a:r>
            <a:r>
              <a:rPr lang="zh-CN" altLang="en-US" sz="2800" dirty="0"/>
              <a:t>平易</a:t>
            </a:r>
            <a:r>
              <a:rPr lang="zh-CN" altLang="en-US" sz="2800" dirty="0" smtClean="0"/>
              <a:t>流畅</a:t>
            </a:r>
            <a:endParaRPr lang="zh-CN" altLang="en-US" sz="2800" dirty="0"/>
          </a:p>
          <a:p>
            <a:pPr>
              <a:lnSpc>
                <a:spcPct val="150000"/>
              </a:lnSpc>
            </a:pPr>
            <a:r>
              <a:rPr lang="en-US" altLang="zh-CN" sz="2800" dirty="0"/>
              <a:t>B:</a:t>
            </a:r>
            <a:r>
              <a:rPr lang="zh-CN" altLang="en-US" sz="2800" dirty="0"/>
              <a:t>汪洋恣肆</a:t>
            </a:r>
          </a:p>
          <a:p>
            <a:pPr>
              <a:lnSpc>
                <a:spcPct val="150000"/>
              </a:lnSpc>
            </a:pPr>
            <a:r>
              <a:rPr lang="en-US" altLang="zh-CN" sz="2800" dirty="0"/>
              <a:t>C:</a:t>
            </a:r>
            <a:r>
              <a:rPr lang="zh-CN" altLang="en-US" sz="2800" dirty="0"/>
              <a:t>艰涩怪奇 </a:t>
            </a:r>
          </a:p>
          <a:p>
            <a:pPr>
              <a:lnSpc>
                <a:spcPct val="150000"/>
              </a:lnSpc>
            </a:pPr>
            <a:r>
              <a:rPr lang="en-US" altLang="zh-CN" sz="2800" dirty="0"/>
              <a:t>D:</a:t>
            </a:r>
            <a:r>
              <a:rPr lang="zh-CN" altLang="en-US" sz="2800" dirty="0"/>
              <a:t>理致周密 </a:t>
            </a:r>
          </a:p>
        </p:txBody>
      </p:sp>
    </p:spTree>
    <p:extLst>
      <p:ext uri="{BB962C8B-B14F-4D97-AF65-F5344CB8AC3E}">
        <p14:creationId xmlns:p14="http://schemas.microsoft.com/office/powerpoint/2010/main" val="15334870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幻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9A97C3-AF9F-524B-BCB6-7987EEDA47D3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36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52500" y="342900"/>
            <a:ext cx="2339102" cy="662554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fontAlgn="auto">
              <a:lnSpc>
                <a:spcPct val="150000"/>
              </a:lnSpc>
            </a:pPr>
            <a:r>
              <a:rPr kumimoji="1" lang="zh-CN" altLang="en-US" sz="2800" b="1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总复习练习题</a:t>
            </a:r>
            <a:endParaRPr kumimoji="1" lang="zh-CN" altLang="en-US" sz="2800" b="1">
              <a:solidFill>
                <a:srgbClr val="C00000"/>
              </a:solidFill>
              <a:latin typeface="Microsoft YaHei" charset="-122"/>
              <a:ea typeface="Microsoft YaHei" charset="-122"/>
              <a:cs typeface="Microsoft YaHei" charset="-122"/>
              <a:sym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952500" y="1196539"/>
            <a:ext cx="8851900" cy="38965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t">
              <a:lnSpc>
                <a:spcPct val="150000"/>
              </a:lnSpc>
            </a:pPr>
            <a:r>
              <a:rPr lang="zh-CN" altLang="en-US" sz="2800" dirty="0"/>
              <a:t>欧阳修诗歌的艺术特点有（ ）</a:t>
            </a:r>
            <a:r>
              <a:rPr lang="zh-CN" altLang="en-US" sz="2800"/>
              <a:t/>
            </a:r>
            <a:br>
              <a:rPr lang="zh-CN" altLang="en-US" sz="2800"/>
            </a:br>
            <a:r>
              <a:rPr lang="en-US" altLang="zh-CN" sz="2800" dirty="0" smtClean="0"/>
              <a:t>A</a:t>
            </a:r>
            <a:r>
              <a:rPr lang="en-US" altLang="zh-CN" sz="2800" dirty="0"/>
              <a:t>:</a:t>
            </a:r>
            <a:r>
              <a:rPr lang="zh-CN" altLang="en-US" sz="2800" dirty="0"/>
              <a:t>以文为诗</a:t>
            </a:r>
          </a:p>
          <a:p>
            <a:pPr>
              <a:lnSpc>
                <a:spcPct val="150000"/>
              </a:lnSpc>
            </a:pPr>
            <a:r>
              <a:rPr lang="en-US" altLang="zh-CN" sz="2800" dirty="0"/>
              <a:t>B:</a:t>
            </a:r>
            <a:r>
              <a:rPr lang="zh-CN" altLang="en-US" sz="2800" dirty="0"/>
              <a:t>以议论为诗</a:t>
            </a:r>
          </a:p>
          <a:p>
            <a:pPr>
              <a:lnSpc>
                <a:spcPct val="150000"/>
              </a:lnSpc>
            </a:pPr>
            <a:r>
              <a:rPr lang="en-US" altLang="zh-CN" sz="2800" dirty="0"/>
              <a:t>C:</a:t>
            </a:r>
            <a:r>
              <a:rPr lang="zh-CN" altLang="en-US" sz="2800" dirty="0"/>
              <a:t>追求气格</a:t>
            </a:r>
          </a:p>
          <a:p>
            <a:pPr>
              <a:lnSpc>
                <a:spcPct val="150000"/>
              </a:lnSpc>
            </a:pPr>
            <a:r>
              <a:rPr lang="en-US" altLang="zh-CN" sz="2800" dirty="0"/>
              <a:t>D:</a:t>
            </a:r>
            <a:r>
              <a:rPr lang="zh-CN" altLang="en-US" sz="2800" dirty="0"/>
              <a:t>命意新颖</a:t>
            </a:r>
          </a:p>
          <a:p>
            <a:pPr>
              <a:lnSpc>
                <a:spcPct val="150000"/>
              </a:lnSpc>
            </a:pPr>
            <a:r>
              <a:rPr lang="en-US" altLang="zh-CN" sz="2800" dirty="0"/>
              <a:t>E:</a:t>
            </a:r>
            <a:r>
              <a:rPr lang="zh-CN" altLang="en-US" sz="2800" dirty="0"/>
              <a:t>诗风艰涩</a:t>
            </a:r>
          </a:p>
        </p:txBody>
      </p:sp>
    </p:spTree>
    <p:extLst>
      <p:ext uri="{BB962C8B-B14F-4D97-AF65-F5344CB8AC3E}">
        <p14:creationId xmlns:p14="http://schemas.microsoft.com/office/powerpoint/2010/main" val="13656521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幻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9A97C3-AF9F-524B-BCB6-7987EEDA47D3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37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52500" y="342900"/>
            <a:ext cx="2339102" cy="662554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fontAlgn="auto">
              <a:lnSpc>
                <a:spcPct val="150000"/>
              </a:lnSpc>
            </a:pPr>
            <a:r>
              <a:rPr kumimoji="1" lang="zh-CN" altLang="en-US" sz="2800" b="1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总复习练习题</a:t>
            </a:r>
            <a:endParaRPr kumimoji="1" lang="zh-CN" altLang="en-US" sz="2800" b="1">
              <a:solidFill>
                <a:srgbClr val="C00000"/>
              </a:solidFill>
              <a:latin typeface="Microsoft YaHei" charset="-122"/>
              <a:ea typeface="Microsoft YaHei" charset="-122"/>
              <a:cs typeface="Microsoft YaHei" charset="-122"/>
              <a:sym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952500" y="1196539"/>
            <a:ext cx="88519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t">
              <a:lnSpc>
                <a:spcPct val="150000"/>
              </a:lnSpc>
            </a:pPr>
            <a:r>
              <a:rPr lang="zh-CN" altLang="en-US" sz="2800" dirty="0"/>
              <a:t>欧阳修诗歌的艺术特点有（ ）</a:t>
            </a:r>
            <a:br>
              <a:rPr lang="zh-CN" altLang="en-US" sz="2800" dirty="0"/>
            </a:br>
            <a:r>
              <a:rPr lang="en-US" altLang="zh-CN" sz="2800" dirty="0" smtClean="0">
                <a:solidFill>
                  <a:srgbClr val="C00000"/>
                </a:solidFill>
              </a:rPr>
              <a:t>A</a:t>
            </a:r>
            <a:r>
              <a:rPr lang="en-US" altLang="zh-CN" sz="2800" dirty="0">
                <a:solidFill>
                  <a:srgbClr val="C00000"/>
                </a:solidFill>
              </a:rPr>
              <a:t>:</a:t>
            </a:r>
            <a:r>
              <a:rPr lang="zh-CN" altLang="en-US" sz="2800" dirty="0">
                <a:solidFill>
                  <a:srgbClr val="C00000"/>
                </a:solidFill>
              </a:rPr>
              <a:t>以文为诗</a:t>
            </a:r>
          </a:p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rgbClr val="C00000"/>
                </a:solidFill>
              </a:rPr>
              <a:t>B:</a:t>
            </a:r>
            <a:r>
              <a:rPr lang="zh-CN" altLang="en-US" sz="2800" dirty="0">
                <a:solidFill>
                  <a:srgbClr val="C00000"/>
                </a:solidFill>
              </a:rPr>
              <a:t>以议论为诗</a:t>
            </a:r>
          </a:p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rgbClr val="C00000"/>
                </a:solidFill>
              </a:rPr>
              <a:t>C:</a:t>
            </a:r>
            <a:r>
              <a:rPr lang="zh-CN" altLang="en-US" sz="2800" dirty="0">
                <a:solidFill>
                  <a:srgbClr val="C00000"/>
                </a:solidFill>
              </a:rPr>
              <a:t>追求气格</a:t>
            </a:r>
          </a:p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rgbClr val="C00000"/>
                </a:solidFill>
              </a:rPr>
              <a:t>D:</a:t>
            </a:r>
            <a:r>
              <a:rPr lang="zh-CN" altLang="en-US" sz="2800" dirty="0">
                <a:solidFill>
                  <a:srgbClr val="C00000"/>
                </a:solidFill>
              </a:rPr>
              <a:t>命意新颖</a:t>
            </a:r>
          </a:p>
          <a:p>
            <a:pPr>
              <a:lnSpc>
                <a:spcPct val="150000"/>
              </a:lnSpc>
            </a:pPr>
            <a:r>
              <a:rPr lang="en-US" altLang="zh-CN" sz="2800" dirty="0"/>
              <a:t>E:</a:t>
            </a:r>
            <a:r>
              <a:rPr lang="zh-CN" altLang="en-US" sz="2800" dirty="0"/>
              <a:t>诗风艰涩</a:t>
            </a:r>
          </a:p>
        </p:txBody>
      </p:sp>
    </p:spTree>
    <p:extLst>
      <p:ext uri="{BB962C8B-B14F-4D97-AF65-F5344CB8AC3E}">
        <p14:creationId xmlns:p14="http://schemas.microsoft.com/office/powerpoint/2010/main" val="164062810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9A97C3-AF9F-524B-BCB6-7987EEDA47D3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38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52230" name="文本框 18"/>
          <p:cNvSpPr txBox="1"/>
          <p:nvPr/>
        </p:nvSpPr>
        <p:spPr>
          <a:xfrm>
            <a:off x="2037334" y="645584"/>
            <a:ext cx="2153666" cy="5378449"/>
          </a:xfrm>
          <a:prstGeom prst="rect">
            <a:avLst/>
          </a:prstGeom>
          <a:noFill/>
          <a:ln w="9525">
            <a:noFill/>
          </a:ln>
        </p:spPr>
        <p:txBody>
          <a:bodyPr vert="eaVert">
            <a:spAutoFit/>
          </a:bodyPr>
          <a:lstStyle/>
          <a:p>
            <a:pPr algn="ctr" eaLnBrk="1" hangingPunct="1">
              <a:lnSpc>
                <a:spcPct val="150000"/>
              </a:lnSpc>
            </a:pPr>
            <a:r>
              <a:rPr lang="zh-CN" altLang="en-US" sz="4265" dirty="0" smtClean="0">
                <a:solidFill>
                  <a:srgbClr val="0070C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第二章</a:t>
            </a:r>
            <a:endParaRPr lang="en-US" altLang="zh-CN" sz="4265" dirty="0">
              <a:solidFill>
                <a:srgbClr val="0070C0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  <a:p>
            <a:pPr algn="ctr" eaLnBrk="1" hangingPunct="1">
              <a:lnSpc>
                <a:spcPct val="150000"/>
              </a:lnSpc>
            </a:pPr>
            <a:r>
              <a:rPr lang="zh-CN" altLang="en-US" sz="4265" dirty="0" smtClean="0">
                <a:solidFill>
                  <a:srgbClr val="0070C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欧阳修与北宋诗文</a:t>
            </a:r>
            <a:endParaRPr lang="zh-CN" altLang="en-US" sz="4265" dirty="0">
              <a:solidFill>
                <a:srgbClr val="0070C0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grpSp>
        <p:nvGrpSpPr>
          <p:cNvPr id="52227" name="组合 3"/>
          <p:cNvGrpSpPr/>
          <p:nvPr/>
        </p:nvGrpSpPr>
        <p:grpSpPr>
          <a:xfrm>
            <a:off x="4956176" y="646007"/>
            <a:ext cx="5532120" cy="1162049"/>
            <a:chOff x="3283581" y="1400939"/>
            <a:chExt cx="6970893" cy="109613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5" name="圆角矩形 2"/>
            <p:cNvSpPr/>
            <p:nvPr>
              <p:custDataLst>
                <p:tags r:id="rId1"/>
              </p:custDataLst>
            </p:nvPr>
          </p:nvSpPr>
          <p:spPr bwMode="auto">
            <a:xfrm rot="460042">
              <a:off x="4259762" y="1610581"/>
              <a:ext cx="4371476" cy="886488"/>
            </a:xfrm>
            <a:custGeom>
              <a:avLst/>
              <a:gdLst>
                <a:gd name="connsiteX0" fmla="*/ 0 w 6126070"/>
                <a:gd name="connsiteY0" fmla="*/ 0 h 1717168"/>
                <a:gd name="connsiteX1" fmla="*/ 5369986 w 6126070"/>
                <a:gd name="connsiteY1" fmla="*/ 0 h 1717168"/>
                <a:gd name="connsiteX2" fmla="*/ 6126070 w 6126070"/>
                <a:gd name="connsiteY2" fmla="*/ 756084 h 1717168"/>
                <a:gd name="connsiteX3" fmla="*/ 5369986 w 6126070"/>
                <a:gd name="connsiteY3" fmla="*/ 1512168 h 1717168"/>
                <a:gd name="connsiteX4" fmla="*/ 100439 w 6126070"/>
                <a:gd name="connsiteY4" fmla="*/ 1717168 h 1717168"/>
                <a:gd name="connsiteX5" fmla="*/ 0 w 6126070"/>
                <a:gd name="connsiteY5" fmla="*/ 0 h 1717168"/>
                <a:gd name="connsiteX0-1" fmla="*/ 0 w 6115521"/>
                <a:gd name="connsiteY0-2" fmla="*/ 168542 h 1717168"/>
                <a:gd name="connsiteX1-3" fmla="*/ 5359437 w 6115521"/>
                <a:gd name="connsiteY1-4" fmla="*/ 0 h 1717168"/>
                <a:gd name="connsiteX2-5" fmla="*/ 6115521 w 6115521"/>
                <a:gd name="connsiteY2-6" fmla="*/ 756084 h 1717168"/>
                <a:gd name="connsiteX3-7" fmla="*/ 5359437 w 6115521"/>
                <a:gd name="connsiteY3-8" fmla="*/ 1512168 h 1717168"/>
                <a:gd name="connsiteX4-9" fmla="*/ 89890 w 6115521"/>
                <a:gd name="connsiteY4-10" fmla="*/ 1717168 h 1717168"/>
                <a:gd name="connsiteX5-11" fmla="*/ 0 w 6115521"/>
                <a:gd name="connsiteY5-12" fmla="*/ 168542 h 1717168"/>
                <a:gd name="connsiteX0-13" fmla="*/ 0 w 6115521"/>
                <a:gd name="connsiteY0-14" fmla="*/ 168542 h 1968850"/>
                <a:gd name="connsiteX1-15" fmla="*/ 5359437 w 6115521"/>
                <a:gd name="connsiteY1-16" fmla="*/ 0 h 1968850"/>
                <a:gd name="connsiteX2-17" fmla="*/ 6115521 w 6115521"/>
                <a:gd name="connsiteY2-18" fmla="*/ 756084 h 1968850"/>
                <a:gd name="connsiteX3-19" fmla="*/ 5359437 w 6115521"/>
                <a:gd name="connsiteY3-20" fmla="*/ 1512168 h 1968850"/>
                <a:gd name="connsiteX4-21" fmla="*/ 94937 w 6115521"/>
                <a:gd name="connsiteY4-22" fmla="*/ 1968850 h 1968850"/>
                <a:gd name="connsiteX5-23" fmla="*/ 0 w 6115521"/>
                <a:gd name="connsiteY5-24" fmla="*/ 168542 h 1968850"/>
                <a:gd name="connsiteX0-25" fmla="*/ 0 w 6115521"/>
                <a:gd name="connsiteY0-26" fmla="*/ 168542 h 1968850"/>
                <a:gd name="connsiteX1-27" fmla="*/ 5359437 w 6115521"/>
                <a:gd name="connsiteY1-28" fmla="*/ 0 h 1968850"/>
                <a:gd name="connsiteX2-29" fmla="*/ 6115521 w 6115521"/>
                <a:gd name="connsiteY2-30" fmla="*/ 756084 h 1968850"/>
                <a:gd name="connsiteX3-31" fmla="*/ 5359437 w 6115521"/>
                <a:gd name="connsiteY3-32" fmla="*/ 1512168 h 1968850"/>
                <a:gd name="connsiteX4-33" fmla="*/ 94937 w 6115521"/>
                <a:gd name="connsiteY4-34" fmla="*/ 1968850 h 1968850"/>
                <a:gd name="connsiteX5-35" fmla="*/ 0 w 6115521"/>
                <a:gd name="connsiteY5-36" fmla="*/ 168542 h 1968850"/>
                <a:gd name="connsiteX0-37" fmla="*/ 0 w 6115521"/>
                <a:gd name="connsiteY0-38" fmla="*/ 168542 h 1968850"/>
                <a:gd name="connsiteX1-39" fmla="*/ 5359437 w 6115521"/>
                <a:gd name="connsiteY1-40" fmla="*/ 0 h 1968850"/>
                <a:gd name="connsiteX2-41" fmla="*/ 6115521 w 6115521"/>
                <a:gd name="connsiteY2-42" fmla="*/ 756084 h 1968850"/>
                <a:gd name="connsiteX3-43" fmla="*/ 5359437 w 6115521"/>
                <a:gd name="connsiteY3-44" fmla="*/ 1512168 h 1968850"/>
                <a:gd name="connsiteX4-45" fmla="*/ 94937 w 6115521"/>
                <a:gd name="connsiteY4-46" fmla="*/ 1968850 h 1968850"/>
                <a:gd name="connsiteX5-47" fmla="*/ 0 w 6115521"/>
                <a:gd name="connsiteY5-48" fmla="*/ 168542 h 196885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6115521" h="1968850">
                  <a:moveTo>
                    <a:pt x="0" y="168542"/>
                  </a:moveTo>
                  <a:lnTo>
                    <a:pt x="5359437" y="0"/>
                  </a:lnTo>
                  <a:cubicBezTo>
                    <a:pt x="5777011" y="0"/>
                    <a:pt x="6115521" y="338510"/>
                    <a:pt x="6115521" y="756084"/>
                  </a:cubicBezTo>
                  <a:cubicBezTo>
                    <a:pt x="6115521" y="1173658"/>
                    <a:pt x="5777011" y="1512168"/>
                    <a:pt x="5359437" y="1512168"/>
                  </a:cubicBezTo>
                  <a:cubicBezTo>
                    <a:pt x="3604604" y="1664395"/>
                    <a:pt x="2111181" y="1663756"/>
                    <a:pt x="94937" y="1968850"/>
                  </a:cubicBezTo>
                  <a:cubicBezTo>
                    <a:pt x="94937" y="1464794"/>
                    <a:pt x="0" y="672598"/>
                    <a:pt x="0" y="168542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lIns="91440" tIns="45720" rIns="91440" bIns="4572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" name="圆角矩形 2"/>
            <p:cNvSpPr/>
            <p:nvPr>
              <p:custDataLst>
                <p:tags r:id="rId2"/>
              </p:custDataLst>
            </p:nvPr>
          </p:nvSpPr>
          <p:spPr bwMode="auto">
            <a:xfrm>
              <a:off x="3283581" y="1456644"/>
              <a:ext cx="6970893" cy="786459"/>
            </a:xfrm>
            <a:custGeom>
              <a:avLst/>
              <a:gdLst/>
              <a:ahLst/>
              <a:cxnLst/>
              <a:rect l="l" t="t" r="r" b="b"/>
              <a:pathLst>
                <a:path w="6126070" h="1512168">
                  <a:moveTo>
                    <a:pt x="0" y="0"/>
                  </a:moveTo>
                  <a:lnTo>
                    <a:pt x="5369986" y="0"/>
                  </a:lnTo>
                  <a:cubicBezTo>
                    <a:pt x="5787560" y="0"/>
                    <a:pt x="6126070" y="338510"/>
                    <a:pt x="6126070" y="756084"/>
                  </a:cubicBezTo>
                  <a:cubicBezTo>
                    <a:pt x="6126070" y="1173658"/>
                    <a:pt x="5787560" y="1512168"/>
                    <a:pt x="5369986" y="1512168"/>
                  </a:cubicBezTo>
                  <a:lnTo>
                    <a:pt x="0" y="1512168"/>
                  </a:lnTo>
                  <a:close/>
                </a:path>
              </a:pathLst>
            </a:custGeom>
            <a:grpFill/>
            <a:ln w="57150" cap="flat" cmpd="sng" algn="ctr">
              <a:solidFill>
                <a:srgbClr val="5B9BD5">
                  <a:lumMod val="20000"/>
                  <a:lumOff val="80000"/>
                </a:srgbClr>
              </a:solidFill>
              <a:prstDash val="solid"/>
            </a:ln>
            <a:effectLst/>
          </p:spPr>
          <p:txBody>
            <a:bodyPr lIns="1248000" tIns="45720" rIns="91440" bIns="45720" anchor="ctr"/>
            <a:lstStyle/>
            <a:p>
              <a:pPr marL="0" marR="0" lvl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+mn-ea"/>
                </a:rPr>
                <a:t>欧阳修的文学贡献</a:t>
              </a:r>
              <a:endPara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endParaRPr>
            </a:p>
          </p:txBody>
        </p:sp>
        <p:sp>
          <p:nvSpPr>
            <p:cNvPr id="7" name="圆角矩形 9"/>
            <p:cNvSpPr/>
            <p:nvPr>
              <p:custDataLst>
                <p:tags r:id="rId3"/>
              </p:custDataLst>
            </p:nvPr>
          </p:nvSpPr>
          <p:spPr bwMode="auto">
            <a:xfrm>
              <a:off x="3793008" y="1850172"/>
              <a:ext cx="637452" cy="413296"/>
            </a:xfrm>
            <a:custGeom>
              <a:avLst/>
              <a:gdLst/>
              <a:ahLst/>
              <a:cxnLst/>
              <a:rect l="l" t="t" r="r" b="b"/>
              <a:pathLst>
                <a:path w="1224136" h="792089">
                  <a:moveTo>
                    <a:pt x="0" y="0"/>
                  </a:moveTo>
                  <a:lnTo>
                    <a:pt x="971800" y="0"/>
                  </a:lnTo>
                  <a:cubicBezTo>
                    <a:pt x="1111161" y="0"/>
                    <a:pt x="1224136" y="112975"/>
                    <a:pt x="1224136" y="252336"/>
                  </a:cubicBezTo>
                  <a:lnTo>
                    <a:pt x="1224136" y="539753"/>
                  </a:lnTo>
                  <a:cubicBezTo>
                    <a:pt x="1224136" y="679114"/>
                    <a:pt x="1111161" y="792089"/>
                    <a:pt x="971800" y="792089"/>
                  </a:cubicBezTo>
                  <a:lnTo>
                    <a:pt x="0" y="792089"/>
                  </a:ln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lIns="91440" tIns="45720" rIns="91440" bIns="4572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" name="任意多边形 7"/>
            <p:cNvSpPr/>
            <p:nvPr>
              <p:custDataLst>
                <p:tags r:id="rId4"/>
              </p:custDataLst>
            </p:nvPr>
          </p:nvSpPr>
          <p:spPr bwMode="auto">
            <a:xfrm>
              <a:off x="3283581" y="1400939"/>
              <a:ext cx="1240229" cy="786658"/>
            </a:xfrm>
            <a:custGeom>
              <a:avLst/>
              <a:gdLst>
                <a:gd name="connsiteX0" fmla="*/ 514593 w 1626717"/>
                <a:gd name="connsiteY0" fmla="*/ 0 h 1029186"/>
                <a:gd name="connsiteX1" fmla="*/ 1470265 w 1626717"/>
                <a:gd name="connsiteY1" fmla="*/ 0 h 1029186"/>
                <a:gd name="connsiteX2" fmla="*/ 1470265 w 1626717"/>
                <a:gd name="connsiteY2" fmla="*/ 377698 h 1029186"/>
                <a:gd name="connsiteX3" fmla="*/ 1626717 w 1626717"/>
                <a:gd name="connsiteY3" fmla="*/ 514593 h 1029186"/>
                <a:gd name="connsiteX4" fmla="*/ 1470265 w 1626717"/>
                <a:gd name="connsiteY4" fmla="*/ 651489 h 1029186"/>
                <a:gd name="connsiteX5" fmla="*/ 1470265 w 1626717"/>
                <a:gd name="connsiteY5" fmla="*/ 1029186 h 1029186"/>
                <a:gd name="connsiteX6" fmla="*/ 514593 w 1626717"/>
                <a:gd name="connsiteY6" fmla="*/ 1029186 h 1029186"/>
                <a:gd name="connsiteX7" fmla="*/ 0 w 1626717"/>
                <a:gd name="connsiteY7" fmla="*/ 514593 h 1029186"/>
                <a:gd name="connsiteX8" fmla="*/ 514593 w 1626717"/>
                <a:gd name="connsiteY8" fmla="*/ 0 h 1029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26717" h="1029186">
                  <a:moveTo>
                    <a:pt x="514593" y="0"/>
                  </a:moveTo>
                  <a:lnTo>
                    <a:pt x="1470265" y="0"/>
                  </a:lnTo>
                  <a:lnTo>
                    <a:pt x="1470265" y="377698"/>
                  </a:lnTo>
                  <a:lnTo>
                    <a:pt x="1626717" y="514593"/>
                  </a:lnTo>
                  <a:lnTo>
                    <a:pt x="1470265" y="651489"/>
                  </a:lnTo>
                  <a:lnTo>
                    <a:pt x="1470265" y="1029186"/>
                  </a:lnTo>
                  <a:lnTo>
                    <a:pt x="514593" y="1029186"/>
                  </a:lnTo>
                  <a:cubicBezTo>
                    <a:pt x="230391" y="1029186"/>
                    <a:pt x="0" y="798795"/>
                    <a:pt x="0" y="514593"/>
                  </a:cubicBezTo>
                  <a:cubicBezTo>
                    <a:pt x="0" y="230391"/>
                    <a:pt x="230391" y="0"/>
                    <a:pt x="514593" y="0"/>
                  </a:cubicBezTo>
                  <a:close/>
                </a:path>
              </a:pathLst>
            </a:custGeom>
            <a:grpFill/>
            <a:ln w="57150" cap="flat" cmpd="sng" algn="ctr">
              <a:solidFill>
                <a:srgbClr val="5B9BD5">
                  <a:lumMod val="20000"/>
                  <a:lumOff val="80000"/>
                </a:srgbClr>
              </a:solidFill>
              <a:prstDash val="solid"/>
            </a:ln>
            <a:effectLst/>
          </p:spPr>
          <p:txBody>
            <a:bodyPr lIns="91440" tIns="45720" rIns="91440" bIns="4572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4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01</a:t>
              </a:r>
              <a:endParaRPr kumimoji="0" lang="zh-CN" altLang="en-US" sz="4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4922107" y="2138468"/>
            <a:ext cx="5532755" cy="1172845"/>
            <a:chOff x="3283581" y="1400939"/>
            <a:chExt cx="6187566" cy="1096130"/>
          </a:xfrm>
          <a:solidFill>
            <a:schemeClr val="accent1">
              <a:lumMod val="75000"/>
            </a:schemeClr>
          </a:solidFill>
        </p:grpSpPr>
        <p:sp>
          <p:nvSpPr>
            <p:cNvPr id="10" name="圆角矩形 2"/>
            <p:cNvSpPr/>
            <p:nvPr/>
          </p:nvSpPr>
          <p:spPr bwMode="auto">
            <a:xfrm rot="460042">
              <a:off x="4260006" y="1610363"/>
              <a:ext cx="4369931" cy="886706"/>
            </a:xfrm>
            <a:custGeom>
              <a:avLst/>
              <a:gdLst>
                <a:gd name="connsiteX0" fmla="*/ 0 w 6126070"/>
                <a:gd name="connsiteY0" fmla="*/ 0 h 1717168"/>
                <a:gd name="connsiteX1" fmla="*/ 5369986 w 6126070"/>
                <a:gd name="connsiteY1" fmla="*/ 0 h 1717168"/>
                <a:gd name="connsiteX2" fmla="*/ 6126070 w 6126070"/>
                <a:gd name="connsiteY2" fmla="*/ 756084 h 1717168"/>
                <a:gd name="connsiteX3" fmla="*/ 5369986 w 6126070"/>
                <a:gd name="connsiteY3" fmla="*/ 1512168 h 1717168"/>
                <a:gd name="connsiteX4" fmla="*/ 100439 w 6126070"/>
                <a:gd name="connsiteY4" fmla="*/ 1717168 h 1717168"/>
                <a:gd name="connsiteX5" fmla="*/ 0 w 6126070"/>
                <a:gd name="connsiteY5" fmla="*/ 0 h 1717168"/>
                <a:gd name="connsiteX0-1" fmla="*/ 0 w 6115521"/>
                <a:gd name="connsiteY0-2" fmla="*/ 168542 h 1717168"/>
                <a:gd name="connsiteX1-3" fmla="*/ 5359437 w 6115521"/>
                <a:gd name="connsiteY1-4" fmla="*/ 0 h 1717168"/>
                <a:gd name="connsiteX2-5" fmla="*/ 6115521 w 6115521"/>
                <a:gd name="connsiteY2-6" fmla="*/ 756084 h 1717168"/>
                <a:gd name="connsiteX3-7" fmla="*/ 5359437 w 6115521"/>
                <a:gd name="connsiteY3-8" fmla="*/ 1512168 h 1717168"/>
                <a:gd name="connsiteX4-9" fmla="*/ 89890 w 6115521"/>
                <a:gd name="connsiteY4-10" fmla="*/ 1717168 h 1717168"/>
                <a:gd name="connsiteX5-11" fmla="*/ 0 w 6115521"/>
                <a:gd name="connsiteY5-12" fmla="*/ 168542 h 1717168"/>
                <a:gd name="connsiteX0-13" fmla="*/ 0 w 6115521"/>
                <a:gd name="connsiteY0-14" fmla="*/ 168542 h 1968850"/>
                <a:gd name="connsiteX1-15" fmla="*/ 5359437 w 6115521"/>
                <a:gd name="connsiteY1-16" fmla="*/ 0 h 1968850"/>
                <a:gd name="connsiteX2-17" fmla="*/ 6115521 w 6115521"/>
                <a:gd name="connsiteY2-18" fmla="*/ 756084 h 1968850"/>
                <a:gd name="connsiteX3-19" fmla="*/ 5359437 w 6115521"/>
                <a:gd name="connsiteY3-20" fmla="*/ 1512168 h 1968850"/>
                <a:gd name="connsiteX4-21" fmla="*/ 94937 w 6115521"/>
                <a:gd name="connsiteY4-22" fmla="*/ 1968850 h 1968850"/>
                <a:gd name="connsiteX5-23" fmla="*/ 0 w 6115521"/>
                <a:gd name="connsiteY5-24" fmla="*/ 168542 h 1968850"/>
                <a:gd name="connsiteX0-25" fmla="*/ 0 w 6115521"/>
                <a:gd name="connsiteY0-26" fmla="*/ 168542 h 1968850"/>
                <a:gd name="connsiteX1-27" fmla="*/ 5359437 w 6115521"/>
                <a:gd name="connsiteY1-28" fmla="*/ 0 h 1968850"/>
                <a:gd name="connsiteX2-29" fmla="*/ 6115521 w 6115521"/>
                <a:gd name="connsiteY2-30" fmla="*/ 756084 h 1968850"/>
                <a:gd name="connsiteX3-31" fmla="*/ 5359437 w 6115521"/>
                <a:gd name="connsiteY3-32" fmla="*/ 1512168 h 1968850"/>
                <a:gd name="connsiteX4-33" fmla="*/ 94937 w 6115521"/>
                <a:gd name="connsiteY4-34" fmla="*/ 1968850 h 1968850"/>
                <a:gd name="connsiteX5-35" fmla="*/ 0 w 6115521"/>
                <a:gd name="connsiteY5-36" fmla="*/ 168542 h 1968850"/>
                <a:gd name="connsiteX0-37" fmla="*/ 0 w 6115521"/>
                <a:gd name="connsiteY0-38" fmla="*/ 168542 h 1968850"/>
                <a:gd name="connsiteX1-39" fmla="*/ 5359437 w 6115521"/>
                <a:gd name="connsiteY1-40" fmla="*/ 0 h 1968850"/>
                <a:gd name="connsiteX2-41" fmla="*/ 6115521 w 6115521"/>
                <a:gd name="connsiteY2-42" fmla="*/ 756084 h 1968850"/>
                <a:gd name="connsiteX3-43" fmla="*/ 5359437 w 6115521"/>
                <a:gd name="connsiteY3-44" fmla="*/ 1512168 h 1968850"/>
                <a:gd name="connsiteX4-45" fmla="*/ 94937 w 6115521"/>
                <a:gd name="connsiteY4-46" fmla="*/ 1968850 h 1968850"/>
                <a:gd name="connsiteX5-47" fmla="*/ 0 w 6115521"/>
                <a:gd name="connsiteY5-48" fmla="*/ 168542 h 196885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6115521" h="1968850">
                  <a:moveTo>
                    <a:pt x="0" y="168542"/>
                  </a:moveTo>
                  <a:lnTo>
                    <a:pt x="5359437" y="0"/>
                  </a:lnTo>
                  <a:cubicBezTo>
                    <a:pt x="5777011" y="0"/>
                    <a:pt x="6115521" y="338510"/>
                    <a:pt x="6115521" y="756084"/>
                  </a:cubicBezTo>
                  <a:cubicBezTo>
                    <a:pt x="6115521" y="1173658"/>
                    <a:pt x="5777011" y="1512168"/>
                    <a:pt x="5359437" y="1512168"/>
                  </a:cubicBezTo>
                  <a:cubicBezTo>
                    <a:pt x="3604604" y="1664395"/>
                    <a:pt x="2111181" y="1663756"/>
                    <a:pt x="94937" y="1968850"/>
                  </a:cubicBezTo>
                  <a:cubicBezTo>
                    <a:pt x="94937" y="1464794"/>
                    <a:pt x="0" y="672598"/>
                    <a:pt x="0" y="168542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lIns="91440" tIns="45720" rIns="91440" bIns="4572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1" name="圆角矩形 2"/>
            <p:cNvSpPr/>
            <p:nvPr/>
          </p:nvSpPr>
          <p:spPr bwMode="auto">
            <a:xfrm>
              <a:off x="3419638" y="1475605"/>
              <a:ext cx="6051509" cy="787401"/>
            </a:xfrm>
            <a:custGeom>
              <a:avLst/>
              <a:gdLst/>
              <a:ahLst/>
              <a:cxnLst/>
              <a:rect l="l" t="t" r="r" b="b"/>
              <a:pathLst>
                <a:path w="6126070" h="1512168">
                  <a:moveTo>
                    <a:pt x="0" y="0"/>
                  </a:moveTo>
                  <a:lnTo>
                    <a:pt x="5369986" y="0"/>
                  </a:lnTo>
                  <a:cubicBezTo>
                    <a:pt x="5787560" y="0"/>
                    <a:pt x="6126070" y="338510"/>
                    <a:pt x="6126070" y="756084"/>
                  </a:cubicBezTo>
                  <a:cubicBezTo>
                    <a:pt x="6126070" y="1173658"/>
                    <a:pt x="5787560" y="1512168"/>
                    <a:pt x="5369986" y="1512168"/>
                  </a:cubicBezTo>
                  <a:lnTo>
                    <a:pt x="0" y="1512168"/>
                  </a:lnTo>
                  <a:close/>
                </a:path>
              </a:pathLst>
            </a:custGeom>
            <a:grpFill/>
            <a:ln w="57150" cap="flat" cmpd="sng" algn="ctr">
              <a:solidFill>
                <a:srgbClr val="5B9BD5">
                  <a:lumMod val="20000"/>
                  <a:lumOff val="80000"/>
                </a:srgbClr>
              </a:solidFill>
              <a:prstDash val="solid"/>
            </a:ln>
            <a:effectLst/>
          </p:spPr>
          <p:txBody>
            <a:bodyPr lIns="1248000" tIns="45720" rIns="91440" bIns="4572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梅尧臣和苏舜钦</a:t>
              </a:r>
              <a:endPara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2" name="圆角矩形 9"/>
            <p:cNvSpPr/>
            <p:nvPr/>
          </p:nvSpPr>
          <p:spPr bwMode="auto">
            <a:xfrm>
              <a:off x="3793632" y="1851017"/>
              <a:ext cx="636587" cy="412750"/>
            </a:xfrm>
            <a:custGeom>
              <a:avLst/>
              <a:gdLst/>
              <a:ahLst/>
              <a:cxnLst/>
              <a:rect l="l" t="t" r="r" b="b"/>
              <a:pathLst>
                <a:path w="1224136" h="792089">
                  <a:moveTo>
                    <a:pt x="0" y="0"/>
                  </a:moveTo>
                  <a:lnTo>
                    <a:pt x="971800" y="0"/>
                  </a:lnTo>
                  <a:cubicBezTo>
                    <a:pt x="1111161" y="0"/>
                    <a:pt x="1224136" y="112975"/>
                    <a:pt x="1224136" y="252336"/>
                  </a:cubicBezTo>
                  <a:lnTo>
                    <a:pt x="1224136" y="539753"/>
                  </a:lnTo>
                  <a:cubicBezTo>
                    <a:pt x="1224136" y="679114"/>
                    <a:pt x="1111161" y="792089"/>
                    <a:pt x="971800" y="792089"/>
                  </a:cubicBezTo>
                  <a:lnTo>
                    <a:pt x="0" y="792089"/>
                  </a:ln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lIns="91440" tIns="45720" rIns="91440" bIns="4572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3" name="任意多边形 12"/>
            <p:cNvSpPr/>
            <p:nvPr/>
          </p:nvSpPr>
          <p:spPr bwMode="auto">
            <a:xfrm>
              <a:off x="3283581" y="1400939"/>
              <a:ext cx="1241425" cy="787400"/>
            </a:xfrm>
            <a:custGeom>
              <a:avLst/>
              <a:gdLst>
                <a:gd name="connsiteX0" fmla="*/ 514593 w 1626717"/>
                <a:gd name="connsiteY0" fmla="*/ 0 h 1029186"/>
                <a:gd name="connsiteX1" fmla="*/ 1470265 w 1626717"/>
                <a:gd name="connsiteY1" fmla="*/ 0 h 1029186"/>
                <a:gd name="connsiteX2" fmla="*/ 1470265 w 1626717"/>
                <a:gd name="connsiteY2" fmla="*/ 377698 h 1029186"/>
                <a:gd name="connsiteX3" fmla="*/ 1626717 w 1626717"/>
                <a:gd name="connsiteY3" fmla="*/ 514593 h 1029186"/>
                <a:gd name="connsiteX4" fmla="*/ 1470265 w 1626717"/>
                <a:gd name="connsiteY4" fmla="*/ 651489 h 1029186"/>
                <a:gd name="connsiteX5" fmla="*/ 1470265 w 1626717"/>
                <a:gd name="connsiteY5" fmla="*/ 1029186 h 1029186"/>
                <a:gd name="connsiteX6" fmla="*/ 514593 w 1626717"/>
                <a:gd name="connsiteY6" fmla="*/ 1029186 h 1029186"/>
                <a:gd name="connsiteX7" fmla="*/ 0 w 1626717"/>
                <a:gd name="connsiteY7" fmla="*/ 514593 h 1029186"/>
                <a:gd name="connsiteX8" fmla="*/ 514593 w 1626717"/>
                <a:gd name="connsiteY8" fmla="*/ 0 h 1029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26717" h="1029186">
                  <a:moveTo>
                    <a:pt x="514593" y="0"/>
                  </a:moveTo>
                  <a:lnTo>
                    <a:pt x="1470265" y="0"/>
                  </a:lnTo>
                  <a:lnTo>
                    <a:pt x="1470265" y="377698"/>
                  </a:lnTo>
                  <a:lnTo>
                    <a:pt x="1626717" y="514593"/>
                  </a:lnTo>
                  <a:lnTo>
                    <a:pt x="1470265" y="651489"/>
                  </a:lnTo>
                  <a:lnTo>
                    <a:pt x="1470265" y="1029186"/>
                  </a:lnTo>
                  <a:lnTo>
                    <a:pt x="514593" y="1029186"/>
                  </a:lnTo>
                  <a:cubicBezTo>
                    <a:pt x="230391" y="1029186"/>
                    <a:pt x="0" y="798795"/>
                    <a:pt x="0" y="514593"/>
                  </a:cubicBezTo>
                  <a:cubicBezTo>
                    <a:pt x="0" y="230391"/>
                    <a:pt x="230391" y="0"/>
                    <a:pt x="514593" y="0"/>
                  </a:cubicBezTo>
                  <a:close/>
                </a:path>
              </a:pathLst>
            </a:custGeom>
            <a:grpFill/>
            <a:ln w="57150" cap="flat" cmpd="sng" algn="ctr">
              <a:solidFill>
                <a:srgbClr val="5B9BD5">
                  <a:lumMod val="20000"/>
                  <a:lumOff val="80000"/>
                </a:srgbClr>
              </a:solidFill>
              <a:prstDash val="solid"/>
            </a:ln>
            <a:effectLst/>
          </p:spPr>
          <p:txBody>
            <a:bodyPr lIns="91440" tIns="45720" rIns="91440" bIns="4572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4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02</a:t>
              </a:r>
              <a:endParaRPr kumimoji="0" lang="zh-CN" altLang="en-US" sz="4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4877201" y="3717010"/>
            <a:ext cx="5592227" cy="1248340"/>
            <a:chOff x="3283581" y="1400939"/>
            <a:chExt cx="6697127" cy="1096130"/>
          </a:xfrm>
          <a:solidFill>
            <a:srgbClr val="5B9BD5">
              <a:lumMod val="60000"/>
              <a:lumOff val="40000"/>
            </a:srgbClr>
          </a:solidFill>
        </p:grpSpPr>
        <p:sp>
          <p:nvSpPr>
            <p:cNvPr id="15" name="圆角矩形 2"/>
            <p:cNvSpPr/>
            <p:nvPr/>
          </p:nvSpPr>
          <p:spPr bwMode="auto">
            <a:xfrm rot="460042">
              <a:off x="4260006" y="1610363"/>
              <a:ext cx="4369931" cy="886706"/>
            </a:xfrm>
            <a:custGeom>
              <a:avLst/>
              <a:gdLst>
                <a:gd name="connsiteX0" fmla="*/ 0 w 6126070"/>
                <a:gd name="connsiteY0" fmla="*/ 0 h 1717168"/>
                <a:gd name="connsiteX1" fmla="*/ 5369986 w 6126070"/>
                <a:gd name="connsiteY1" fmla="*/ 0 h 1717168"/>
                <a:gd name="connsiteX2" fmla="*/ 6126070 w 6126070"/>
                <a:gd name="connsiteY2" fmla="*/ 756084 h 1717168"/>
                <a:gd name="connsiteX3" fmla="*/ 5369986 w 6126070"/>
                <a:gd name="connsiteY3" fmla="*/ 1512168 h 1717168"/>
                <a:gd name="connsiteX4" fmla="*/ 100439 w 6126070"/>
                <a:gd name="connsiteY4" fmla="*/ 1717168 h 1717168"/>
                <a:gd name="connsiteX5" fmla="*/ 0 w 6126070"/>
                <a:gd name="connsiteY5" fmla="*/ 0 h 1717168"/>
                <a:gd name="connsiteX0-1" fmla="*/ 0 w 6115521"/>
                <a:gd name="connsiteY0-2" fmla="*/ 168542 h 1717168"/>
                <a:gd name="connsiteX1-3" fmla="*/ 5359437 w 6115521"/>
                <a:gd name="connsiteY1-4" fmla="*/ 0 h 1717168"/>
                <a:gd name="connsiteX2-5" fmla="*/ 6115521 w 6115521"/>
                <a:gd name="connsiteY2-6" fmla="*/ 756084 h 1717168"/>
                <a:gd name="connsiteX3-7" fmla="*/ 5359437 w 6115521"/>
                <a:gd name="connsiteY3-8" fmla="*/ 1512168 h 1717168"/>
                <a:gd name="connsiteX4-9" fmla="*/ 89890 w 6115521"/>
                <a:gd name="connsiteY4-10" fmla="*/ 1717168 h 1717168"/>
                <a:gd name="connsiteX5-11" fmla="*/ 0 w 6115521"/>
                <a:gd name="connsiteY5-12" fmla="*/ 168542 h 1717168"/>
                <a:gd name="connsiteX0-13" fmla="*/ 0 w 6115521"/>
                <a:gd name="connsiteY0-14" fmla="*/ 168542 h 1968850"/>
                <a:gd name="connsiteX1-15" fmla="*/ 5359437 w 6115521"/>
                <a:gd name="connsiteY1-16" fmla="*/ 0 h 1968850"/>
                <a:gd name="connsiteX2-17" fmla="*/ 6115521 w 6115521"/>
                <a:gd name="connsiteY2-18" fmla="*/ 756084 h 1968850"/>
                <a:gd name="connsiteX3-19" fmla="*/ 5359437 w 6115521"/>
                <a:gd name="connsiteY3-20" fmla="*/ 1512168 h 1968850"/>
                <a:gd name="connsiteX4-21" fmla="*/ 94937 w 6115521"/>
                <a:gd name="connsiteY4-22" fmla="*/ 1968850 h 1968850"/>
                <a:gd name="connsiteX5-23" fmla="*/ 0 w 6115521"/>
                <a:gd name="connsiteY5-24" fmla="*/ 168542 h 1968850"/>
                <a:gd name="connsiteX0-25" fmla="*/ 0 w 6115521"/>
                <a:gd name="connsiteY0-26" fmla="*/ 168542 h 1968850"/>
                <a:gd name="connsiteX1-27" fmla="*/ 5359437 w 6115521"/>
                <a:gd name="connsiteY1-28" fmla="*/ 0 h 1968850"/>
                <a:gd name="connsiteX2-29" fmla="*/ 6115521 w 6115521"/>
                <a:gd name="connsiteY2-30" fmla="*/ 756084 h 1968850"/>
                <a:gd name="connsiteX3-31" fmla="*/ 5359437 w 6115521"/>
                <a:gd name="connsiteY3-32" fmla="*/ 1512168 h 1968850"/>
                <a:gd name="connsiteX4-33" fmla="*/ 94937 w 6115521"/>
                <a:gd name="connsiteY4-34" fmla="*/ 1968850 h 1968850"/>
                <a:gd name="connsiteX5-35" fmla="*/ 0 w 6115521"/>
                <a:gd name="connsiteY5-36" fmla="*/ 168542 h 1968850"/>
                <a:gd name="connsiteX0-37" fmla="*/ 0 w 6115521"/>
                <a:gd name="connsiteY0-38" fmla="*/ 168542 h 1968850"/>
                <a:gd name="connsiteX1-39" fmla="*/ 5359437 w 6115521"/>
                <a:gd name="connsiteY1-40" fmla="*/ 0 h 1968850"/>
                <a:gd name="connsiteX2-41" fmla="*/ 6115521 w 6115521"/>
                <a:gd name="connsiteY2-42" fmla="*/ 756084 h 1968850"/>
                <a:gd name="connsiteX3-43" fmla="*/ 5359437 w 6115521"/>
                <a:gd name="connsiteY3-44" fmla="*/ 1512168 h 1968850"/>
                <a:gd name="connsiteX4-45" fmla="*/ 94937 w 6115521"/>
                <a:gd name="connsiteY4-46" fmla="*/ 1968850 h 1968850"/>
                <a:gd name="connsiteX5-47" fmla="*/ 0 w 6115521"/>
                <a:gd name="connsiteY5-48" fmla="*/ 168542 h 196885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6115521" h="1968850">
                  <a:moveTo>
                    <a:pt x="0" y="168542"/>
                  </a:moveTo>
                  <a:lnTo>
                    <a:pt x="5359437" y="0"/>
                  </a:lnTo>
                  <a:cubicBezTo>
                    <a:pt x="5777011" y="0"/>
                    <a:pt x="6115521" y="338510"/>
                    <a:pt x="6115521" y="756084"/>
                  </a:cubicBezTo>
                  <a:cubicBezTo>
                    <a:pt x="6115521" y="1173658"/>
                    <a:pt x="5777011" y="1512168"/>
                    <a:pt x="5359437" y="1512168"/>
                  </a:cubicBezTo>
                  <a:cubicBezTo>
                    <a:pt x="3604604" y="1664395"/>
                    <a:pt x="2111181" y="1663756"/>
                    <a:pt x="94937" y="1968850"/>
                  </a:cubicBezTo>
                  <a:cubicBezTo>
                    <a:pt x="94937" y="1464794"/>
                    <a:pt x="0" y="672598"/>
                    <a:pt x="0" y="168542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lIns="91440" tIns="45720" rIns="91440" bIns="4572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6" name="圆角矩形 2"/>
            <p:cNvSpPr/>
            <p:nvPr/>
          </p:nvSpPr>
          <p:spPr bwMode="auto">
            <a:xfrm>
              <a:off x="3419215" y="1476365"/>
              <a:ext cx="6561493" cy="787401"/>
            </a:xfrm>
            <a:custGeom>
              <a:avLst/>
              <a:gdLst/>
              <a:ahLst/>
              <a:cxnLst/>
              <a:rect l="l" t="t" r="r" b="b"/>
              <a:pathLst>
                <a:path w="6126070" h="1512168">
                  <a:moveTo>
                    <a:pt x="0" y="0"/>
                  </a:moveTo>
                  <a:lnTo>
                    <a:pt x="5369986" y="0"/>
                  </a:lnTo>
                  <a:cubicBezTo>
                    <a:pt x="5787560" y="0"/>
                    <a:pt x="6126070" y="338510"/>
                    <a:pt x="6126070" y="756084"/>
                  </a:cubicBezTo>
                  <a:cubicBezTo>
                    <a:pt x="6126070" y="1173658"/>
                    <a:pt x="5787560" y="1512168"/>
                    <a:pt x="5369986" y="1512168"/>
                  </a:cubicBezTo>
                  <a:lnTo>
                    <a:pt x="0" y="1512168"/>
                  </a:lnTo>
                  <a:close/>
                </a:path>
              </a:pathLst>
            </a:custGeom>
            <a:grpFill/>
            <a:ln w="57150" cap="flat" cmpd="sng" algn="ctr">
              <a:solidFill>
                <a:srgbClr val="5B9BD5">
                  <a:lumMod val="20000"/>
                  <a:lumOff val="80000"/>
                </a:srgbClr>
              </a:solidFill>
              <a:prstDash val="solid"/>
            </a:ln>
            <a:effectLst/>
          </p:spPr>
          <p:txBody>
            <a:bodyPr lIns="1248000" tIns="45720" rIns="91440" bIns="4572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王安石的文学成就及其他</a:t>
              </a:r>
              <a:endPara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7" name="圆角矩形 9"/>
            <p:cNvSpPr/>
            <p:nvPr/>
          </p:nvSpPr>
          <p:spPr bwMode="auto">
            <a:xfrm>
              <a:off x="3793632" y="1851017"/>
              <a:ext cx="636587" cy="412750"/>
            </a:xfrm>
            <a:custGeom>
              <a:avLst/>
              <a:gdLst/>
              <a:ahLst/>
              <a:cxnLst/>
              <a:rect l="l" t="t" r="r" b="b"/>
              <a:pathLst>
                <a:path w="1224136" h="792089">
                  <a:moveTo>
                    <a:pt x="0" y="0"/>
                  </a:moveTo>
                  <a:lnTo>
                    <a:pt x="971800" y="0"/>
                  </a:lnTo>
                  <a:cubicBezTo>
                    <a:pt x="1111161" y="0"/>
                    <a:pt x="1224136" y="112975"/>
                    <a:pt x="1224136" y="252336"/>
                  </a:cubicBezTo>
                  <a:lnTo>
                    <a:pt x="1224136" y="539753"/>
                  </a:lnTo>
                  <a:cubicBezTo>
                    <a:pt x="1224136" y="679114"/>
                    <a:pt x="1111161" y="792089"/>
                    <a:pt x="971800" y="792089"/>
                  </a:cubicBezTo>
                  <a:lnTo>
                    <a:pt x="0" y="792089"/>
                  </a:ln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lIns="91440" tIns="45720" rIns="91440" bIns="4572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" name="任意多边形 18"/>
            <p:cNvSpPr/>
            <p:nvPr/>
          </p:nvSpPr>
          <p:spPr bwMode="auto">
            <a:xfrm>
              <a:off x="3283581" y="1400939"/>
              <a:ext cx="1241425" cy="787400"/>
            </a:xfrm>
            <a:custGeom>
              <a:avLst/>
              <a:gdLst>
                <a:gd name="connsiteX0" fmla="*/ 514593 w 1626717"/>
                <a:gd name="connsiteY0" fmla="*/ 0 h 1029186"/>
                <a:gd name="connsiteX1" fmla="*/ 1470265 w 1626717"/>
                <a:gd name="connsiteY1" fmla="*/ 0 h 1029186"/>
                <a:gd name="connsiteX2" fmla="*/ 1470265 w 1626717"/>
                <a:gd name="connsiteY2" fmla="*/ 377698 h 1029186"/>
                <a:gd name="connsiteX3" fmla="*/ 1626717 w 1626717"/>
                <a:gd name="connsiteY3" fmla="*/ 514593 h 1029186"/>
                <a:gd name="connsiteX4" fmla="*/ 1470265 w 1626717"/>
                <a:gd name="connsiteY4" fmla="*/ 651489 h 1029186"/>
                <a:gd name="connsiteX5" fmla="*/ 1470265 w 1626717"/>
                <a:gd name="connsiteY5" fmla="*/ 1029186 h 1029186"/>
                <a:gd name="connsiteX6" fmla="*/ 514593 w 1626717"/>
                <a:gd name="connsiteY6" fmla="*/ 1029186 h 1029186"/>
                <a:gd name="connsiteX7" fmla="*/ 0 w 1626717"/>
                <a:gd name="connsiteY7" fmla="*/ 514593 h 1029186"/>
                <a:gd name="connsiteX8" fmla="*/ 514593 w 1626717"/>
                <a:gd name="connsiteY8" fmla="*/ 0 h 1029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26717" h="1029186">
                  <a:moveTo>
                    <a:pt x="514593" y="0"/>
                  </a:moveTo>
                  <a:lnTo>
                    <a:pt x="1470265" y="0"/>
                  </a:lnTo>
                  <a:lnTo>
                    <a:pt x="1470265" y="377698"/>
                  </a:lnTo>
                  <a:lnTo>
                    <a:pt x="1626717" y="514593"/>
                  </a:lnTo>
                  <a:lnTo>
                    <a:pt x="1470265" y="651489"/>
                  </a:lnTo>
                  <a:lnTo>
                    <a:pt x="1470265" y="1029186"/>
                  </a:lnTo>
                  <a:lnTo>
                    <a:pt x="514593" y="1029186"/>
                  </a:lnTo>
                  <a:cubicBezTo>
                    <a:pt x="230391" y="1029186"/>
                    <a:pt x="0" y="798795"/>
                    <a:pt x="0" y="514593"/>
                  </a:cubicBezTo>
                  <a:cubicBezTo>
                    <a:pt x="0" y="230391"/>
                    <a:pt x="230391" y="0"/>
                    <a:pt x="514593" y="0"/>
                  </a:cubicBezTo>
                  <a:close/>
                </a:path>
              </a:pathLst>
            </a:custGeom>
            <a:grpFill/>
            <a:ln w="57150" cap="flat" cmpd="sng" algn="ctr">
              <a:solidFill>
                <a:srgbClr val="5B9BD5">
                  <a:lumMod val="20000"/>
                  <a:lumOff val="80000"/>
                </a:srgbClr>
              </a:solidFill>
              <a:prstDash val="solid"/>
            </a:ln>
            <a:effectLst/>
          </p:spPr>
          <p:txBody>
            <a:bodyPr lIns="91440" tIns="45720" rIns="91440" bIns="4572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4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03</a:t>
              </a:r>
              <a:endParaRPr kumimoji="0" lang="zh-CN" altLang="en-US" sz="4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4835743" y="5327521"/>
            <a:ext cx="5592227" cy="1248340"/>
            <a:chOff x="3283581" y="1400939"/>
            <a:chExt cx="6697127" cy="1096130"/>
          </a:xfrm>
          <a:solidFill>
            <a:srgbClr val="5B9BD5">
              <a:lumMod val="60000"/>
              <a:lumOff val="40000"/>
            </a:srgbClr>
          </a:solidFill>
        </p:grpSpPr>
        <p:sp>
          <p:nvSpPr>
            <p:cNvPr id="21" name="圆角矩形 2"/>
            <p:cNvSpPr/>
            <p:nvPr/>
          </p:nvSpPr>
          <p:spPr bwMode="auto">
            <a:xfrm rot="460042">
              <a:off x="4260006" y="1610363"/>
              <a:ext cx="4369931" cy="886706"/>
            </a:xfrm>
            <a:custGeom>
              <a:avLst/>
              <a:gdLst>
                <a:gd name="connsiteX0" fmla="*/ 0 w 6126070"/>
                <a:gd name="connsiteY0" fmla="*/ 0 h 1717168"/>
                <a:gd name="connsiteX1" fmla="*/ 5369986 w 6126070"/>
                <a:gd name="connsiteY1" fmla="*/ 0 h 1717168"/>
                <a:gd name="connsiteX2" fmla="*/ 6126070 w 6126070"/>
                <a:gd name="connsiteY2" fmla="*/ 756084 h 1717168"/>
                <a:gd name="connsiteX3" fmla="*/ 5369986 w 6126070"/>
                <a:gd name="connsiteY3" fmla="*/ 1512168 h 1717168"/>
                <a:gd name="connsiteX4" fmla="*/ 100439 w 6126070"/>
                <a:gd name="connsiteY4" fmla="*/ 1717168 h 1717168"/>
                <a:gd name="connsiteX5" fmla="*/ 0 w 6126070"/>
                <a:gd name="connsiteY5" fmla="*/ 0 h 1717168"/>
                <a:gd name="connsiteX0-1" fmla="*/ 0 w 6115521"/>
                <a:gd name="connsiteY0-2" fmla="*/ 168542 h 1717168"/>
                <a:gd name="connsiteX1-3" fmla="*/ 5359437 w 6115521"/>
                <a:gd name="connsiteY1-4" fmla="*/ 0 h 1717168"/>
                <a:gd name="connsiteX2-5" fmla="*/ 6115521 w 6115521"/>
                <a:gd name="connsiteY2-6" fmla="*/ 756084 h 1717168"/>
                <a:gd name="connsiteX3-7" fmla="*/ 5359437 w 6115521"/>
                <a:gd name="connsiteY3-8" fmla="*/ 1512168 h 1717168"/>
                <a:gd name="connsiteX4-9" fmla="*/ 89890 w 6115521"/>
                <a:gd name="connsiteY4-10" fmla="*/ 1717168 h 1717168"/>
                <a:gd name="connsiteX5-11" fmla="*/ 0 w 6115521"/>
                <a:gd name="connsiteY5-12" fmla="*/ 168542 h 1717168"/>
                <a:gd name="connsiteX0-13" fmla="*/ 0 w 6115521"/>
                <a:gd name="connsiteY0-14" fmla="*/ 168542 h 1968850"/>
                <a:gd name="connsiteX1-15" fmla="*/ 5359437 w 6115521"/>
                <a:gd name="connsiteY1-16" fmla="*/ 0 h 1968850"/>
                <a:gd name="connsiteX2-17" fmla="*/ 6115521 w 6115521"/>
                <a:gd name="connsiteY2-18" fmla="*/ 756084 h 1968850"/>
                <a:gd name="connsiteX3-19" fmla="*/ 5359437 w 6115521"/>
                <a:gd name="connsiteY3-20" fmla="*/ 1512168 h 1968850"/>
                <a:gd name="connsiteX4-21" fmla="*/ 94937 w 6115521"/>
                <a:gd name="connsiteY4-22" fmla="*/ 1968850 h 1968850"/>
                <a:gd name="connsiteX5-23" fmla="*/ 0 w 6115521"/>
                <a:gd name="connsiteY5-24" fmla="*/ 168542 h 1968850"/>
                <a:gd name="connsiteX0-25" fmla="*/ 0 w 6115521"/>
                <a:gd name="connsiteY0-26" fmla="*/ 168542 h 1968850"/>
                <a:gd name="connsiteX1-27" fmla="*/ 5359437 w 6115521"/>
                <a:gd name="connsiteY1-28" fmla="*/ 0 h 1968850"/>
                <a:gd name="connsiteX2-29" fmla="*/ 6115521 w 6115521"/>
                <a:gd name="connsiteY2-30" fmla="*/ 756084 h 1968850"/>
                <a:gd name="connsiteX3-31" fmla="*/ 5359437 w 6115521"/>
                <a:gd name="connsiteY3-32" fmla="*/ 1512168 h 1968850"/>
                <a:gd name="connsiteX4-33" fmla="*/ 94937 w 6115521"/>
                <a:gd name="connsiteY4-34" fmla="*/ 1968850 h 1968850"/>
                <a:gd name="connsiteX5-35" fmla="*/ 0 w 6115521"/>
                <a:gd name="connsiteY5-36" fmla="*/ 168542 h 1968850"/>
                <a:gd name="connsiteX0-37" fmla="*/ 0 w 6115521"/>
                <a:gd name="connsiteY0-38" fmla="*/ 168542 h 1968850"/>
                <a:gd name="connsiteX1-39" fmla="*/ 5359437 w 6115521"/>
                <a:gd name="connsiteY1-40" fmla="*/ 0 h 1968850"/>
                <a:gd name="connsiteX2-41" fmla="*/ 6115521 w 6115521"/>
                <a:gd name="connsiteY2-42" fmla="*/ 756084 h 1968850"/>
                <a:gd name="connsiteX3-43" fmla="*/ 5359437 w 6115521"/>
                <a:gd name="connsiteY3-44" fmla="*/ 1512168 h 1968850"/>
                <a:gd name="connsiteX4-45" fmla="*/ 94937 w 6115521"/>
                <a:gd name="connsiteY4-46" fmla="*/ 1968850 h 1968850"/>
                <a:gd name="connsiteX5-47" fmla="*/ 0 w 6115521"/>
                <a:gd name="connsiteY5-48" fmla="*/ 168542 h 196885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6115521" h="1968850">
                  <a:moveTo>
                    <a:pt x="0" y="168542"/>
                  </a:moveTo>
                  <a:lnTo>
                    <a:pt x="5359437" y="0"/>
                  </a:lnTo>
                  <a:cubicBezTo>
                    <a:pt x="5777011" y="0"/>
                    <a:pt x="6115521" y="338510"/>
                    <a:pt x="6115521" y="756084"/>
                  </a:cubicBezTo>
                  <a:cubicBezTo>
                    <a:pt x="6115521" y="1173658"/>
                    <a:pt x="5777011" y="1512168"/>
                    <a:pt x="5359437" y="1512168"/>
                  </a:cubicBezTo>
                  <a:cubicBezTo>
                    <a:pt x="3604604" y="1664395"/>
                    <a:pt x="2111181" y="1663756"/>
                    <a:pt x="94937" y="1968850"/>
                  </a:cubicBezTo>
                  <a:cubicBezTo>
                    <a:pt x="94937" y="1464794"/>
                    <a:pt x="0" y="672598"/>
                    <a:pt x="0" y="168542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lIns="91440" tIns="45720" rIns="91440" bIns="4572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2" name="圆角矩形 2"/>
            <p:cNvSpPr/>
            <p:nvPr/>
          </p:nvSpPr>
          <p:spPr bwMode="auto">
            <a:xfrm>
              <a:off x="3419215" y="1476365"/>
              <a:ext cx="6561493" cy="787401"/>
            </a:xfrm>
            <a:custGeom>
              <a:avLst/>
              <a:gdLst/>
              <a:ahLst/>
              <a:cxnLst/>
              <a:rect l="l" t="t" r="r" b="b"/>
              <a:pathLst>
                <a:path w="6126070" h="1512168">
                  <a:moveTo>
                    <a:pt x="0" y="0"/>
                  </a:moveTo>
                  <a:lnTo>
                    <a:pt x="5369986" y="0"/>
                  </a:lnTo>
                  <a:cubicBezTo>
                    <a:pt x="5787560" y="0"/>
                    <a:pt x="6126070" y="338510"/>
                    <a:pt x="6126070" y="756084"/>
                  </a:cubicBezTo>
                  <a:cubicBezTo>
                    <a:pt x="6126070" y="1173658"/>
                    <a:pt x="5787560" y="1512168"/>
                    <a:pt x="5369986" y="1512168"/>
                  </a:cubicBezTo>
                  <a:lnTo>
                    <a:pt x="0" y="1512168"/>
                  </a:lnTo>
                  <a:close/>
                </a:path>
              </a:pathLst>
            </a:custGeom>
            <a:grpFill/>
            <a:ln w="57150" cap="flat" cmpd="sng" algn="ctr">
              <a:solidFill>
                <a:srgbClr val="5B9BD5">
                  <a:lumMod val="20000"/>
                  <a:lumOff val="80000"/>
                </a:srgbClr>
              </a:solidFill>
              <a:prstDash val="solid"/>
            </a:ln>
            <a:effectLst/>
          </p:spPr>
          <p:txBody>
            <a:bodyPr lIns="1248000" tIns="45720" rIns="91440" bIns="4572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曾巩、苏洵和苏辙</a:t>
              </a:r>
              <a:endPara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3" name="圆角矩形 9"/>
            <p:cNvSpPr/>
            <p:nvPr/>
          </p:nvSpPr>
          <p:spPr bwMode="auto">
            <a:xfrm>
              <a:off x="3793632" y="1851017"/>
              <a:ext cx="636587" cy="412750"/>
            </a:xfrm>
            <a:custGeom>
              <a:avLst/>
              <a:gdLst/>
              <a:ahLst/>
              <a:cxnLst/>
              <a:rect l="l" t="t" r="r" b="b"/>
              <a:pathLst>
                <a:path w="1224136" h="792089">
                  <a:moveTo>
                    <a:pt x="0" y="0"/>
                  </a:moveTo>
                  <a:lnTo>
                    <a:pt x="971800" y="0"/>
                  </a:lnTo>
                  <a:cubicBezTo>
                    <a:pt x="1111161" y="0"/>
                    <a:pt x="1224136" y="112975"/>
                    <a:pt x="1224136" y="252336"/>
                  </a:cubicBezTo>
                  <a:lnTo>
                    <a:pt x="1224136" y="539753"/>
                  </a:lnTo>
                  <a:cubicBezTo>
                    <a:pt x="1224136" y="679114"/>
                    <a:pt x="1111161" y="792089"/>
                    <a:pt x="971800" y="792089"/>
                  </a:cubicBezTo>
                  <a:lnTo>
                    <a:pt x="0" y="792089"/>
                  </a:ln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lIns="91440" tIns="45720" rIns="91440" bIns="4572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4" name="任意多边形 23"/>
            <p:cNvSpPr/>
            <p:nvPr/>
          </p:nvSpPr>
          <p:spPr bwMode="auto">
            <a:xfrm>
              <a:off x="3283581" y="1400939"/>
              <a:ext cx="1241425" cy="787400"/>
            </a:xfrm>
            <a:custGeom>
              <a:avLst/>
              <a:gdLst>
                <a:gd name="connsiteX0" fmla="*/ 514593 w 1626717"/>
                <a:gd name="connsiteY0" fmla="*/ 0 h 1029186"/>
                <a:gd name="connsiteX1" fmla="*/ 1470265 w 1626717"/>
                <a:gd name="connsiteY1" fmla="*/ 0 h 1029186"/>
                <a:gd name="connsiteX2" fmla="*/ 1470265 w 1626717"/>
                <a:gd name="connsiteY2" fmla="*/ 377698 h 1029186"/>
                <a:gd name="connsiteX3" fmla="*/ 1626717 w 1626717"/>
                <a:gd name="connsiteY3" fmla="*/ 514593 h 1029186"/>
                <a:gd name="connsiteX4" fmla="*/ 1470265 w 1626717"/>
                <a:gd name="connsiteY4" fmla="*/ 651489 h 1029186"/>
                <a:gd name="connsiteX5" fmla="*/ 1470265 w 1626717"/>
                <a:gd name="connsiteY5" fmla="*/ 1029186 h 1029186"/>
                <a:gd name="connsiteX6" fmla="*/ 514593 w 1626717"/>
                <a:gd name="connsiteY6" fmla="*/ 1029186 h 1029186"/>
                <a:gd name="connsiteX7" fmla="*/ 0 w 1626717"/>
                <a:gd name="connsiteY7" fmla="*/ 514593 h 1029186"/>
                <a:gd name="connsiteX8" fmla="*/ 514593 w 1626717"/>
                <a:gd name="connsiteY8" fmla="*/ 0 h 1029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26717" h="1029186">
                  <a:moveTo>
                    <a:pt x="514593" y="0"/>
                  </a:moveTo>
                  <a:lnTo>
                    <a:pt x="1470265" y="0"/>
                  </a:lnTo>
                  <a:lnTo>
                    <a:pt x="1470265" y="377698"/>
                  </a:lnTo>
                  <a:lnTo>
                    <a:pt x="1626717" y="514593"/>
                  </a:lnTo>
                  <a:lnTo>
                    <a:pt x="1470265" y="651489"/>
                  </a:lnTo>
                  <a:lnTo>
                    <a:pt x="1470265" y="1029186"/>
                  </a:lnTo>
                  <a:lnTo>
                    <a:pt x="514593" y="1029186"/>
                  </a:lnTo>
                  <a:cubicBezTo>
                    <a:pt x="230391" y="1029186"/>
                    <a:pt x="0" y="798795"/>
                    <a:pt x="0" y="514593"/>
                  </a:cubicBezTo>
                  <a:cubicBezTo>
                    <a:pt x="0" y="230391"/>
                    <a:pt x="230391" y="0"/>
                    <a:pt x="514593" y="0"/>
                  </a:cubicBezTo>
                  <a:close/>
                </a:path>
              </a:pathLst>
            </a:custGeom>
            <a:grpFill/>
            <a:ln w="57150" cap="flat" cmpd="sng" algn="ctr">
              <a:solidFill>
                <a:srgbClr val="5B9BD5">
                  <a:lumMod val="20000"/>
                  <a:lumOff val="80000"/>
                </a:srgbClr>
              </a:solidFill>
              <a:prstDash val="solid"/>
            </a:ln>
            <a:effectLst/>
          </p:spPr>
          <p:txBody>
            <a:bodyPr lIns="91440" tIns="45720" rIns="91440" bIns="4572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4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04</a:t>
              </a:r>
              <a:endParaRPr kumimoji="0" lang="zh-CN" altLang="en-US" sz="4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0" y="80010"/>
            <a:ext cx="43053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2.2  梅尧臣和苏舜钦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>
          <a:xfrm>
            <a:off x="838200" y="1124585"/>
            <a:ext cx="10688320" cy="4700270"/>
          </a:xfrm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zh-CN" altLang="en-US" b="1" dirty="0" smtClean="0">
                <a:solidFill>
                  <a:schemeClr val="tx1"/>
                </a:solidFill>
                <a:sym typeface="+mn-ea"/>
              </a:rPr>
              <a:t>一、梅尧臣</a:t>
            </a:r>
            <a:r>
              <a:rPr lang="zh-CN" altLang="en-US" b="1" dirty="0" smtClean="0">
                <a:solidFill>
                  <a:srgbClr val="00B050"/>
                </a:solidFill>
                <a:sym typeface="+mn-ea"/>
              </a:rPr>
              <a:t>［选择</a:t>
            </a:r>
            <a:r>
              <a:rPr lang="zh-CN" altLang="en-US" b="1" dirty="0" smtClean="0">
                <a:solidFill>
                  <a:schemeClr val="bg1">
                    <a:lumMod val="50000"/>
                  </a:schemeClr>
                </a:solidFill>
                <a:sym typeface="+mn-ea"/>
              </a:rPr>
              <a:t>／简答</a:t>
            </a:r>
            <a:r>
              <a:rPr lang="zh-CN" altLang="en-US" b="1" dirty="0" smtClean="0">
                <a:solidFill>
                  <a:srgbClr val="00B050"/>
                </a:solidFill>
                <a:sym typeface="+mn-ea"/>
              </a:rPr>
              <a:t>］ </a:t>
            </a:r>
            <a:endParaRPr lang="en-US" altLang="zh-CN" dirty="0" smtClean="0">
              <a:solidFill>
                <a:srgbClr val="00B050"/>
              </a:solidFill>
            </a:endParaRPr>
          </a:p>
          <a:p>
            <a:pPr indent="0">
              <a:lnSpc>
                <a:spcPct val="150000"/>
              </a:lnSpc>
              <a:buNone/>
            </a:pPr>
            <a:r>
              <a:rPr lang="zh-CN" altLang="en-US" dirty="0" smtClean="0">
                <a:latin typeface="KaiTi" charset="-122"/>
                <a:ea typeface="KaiTi" charset="-122"/>
                <a:cs typeface="KaiTi" charset="-122"/>
                <a:sym typeface="+mn-ea"/>
              </a:rPr>
              <a:t>字</a:t>
            </a:r>
            <a:r>
              <a:rPr lang="zh-CN" altLang="en-US" dirty="0">
                <a:latin typeface="KaiTi" charset="-122"/>
                <a:ea typeface="KaiTi" charset="-122"/>
                <a:cs typeface="KaiTi" charset="-122"/>
                <a:sym typeface="+mn-ea"/>
              </a:rPr>
              <a:t>圣俞，称宛陵先生，今存</a:t>
            </a:r>
            <a:r>
              <a:rPr lang="zh-CN" altLang="en-US" dirty="0">
                <a:solidFill>
                  <a:srgbClr val="C00000"/>
                </a:solidFill>
                <a:latin typeface="KaiTi" charset="-122"/>
                <a:ea typeface="KaiTi" charset="-122"/>
                <a:cs typeface="KaiTi" charset="-122"/>
                <a:sym typeface="+mn-ea"/>
              </a:rPr>
              <a:t>《宛陵先生集</a:t>
            </a:r>
            <a:r>
              <a:rPr lang="zh-CN" altLang="en-US" dirty="0" smtClean="0">
                <a:solidFill>
                  <a:srgbClr val="C00000"/>
                </a:solidFill>
                <a:latin typeface="KaiTi" charset="-122"/>
                <a:ea typeface="KaiTi" charset="-122"/>
                <a:cs typeface="KaiTi" charset="-122"/>
                <a:sym typeface="+mn-ea"/>
              </a:rPr>
              <a:t>》</a:t>
            </a:r>
            <a:r>
              <a:rPr lang="zh-CN" altLang="en-US" dirty="0" smtClean="0">
                <a:latin typeface="KaiTi" charset="-122"/>
                <a:ea typeface="KaiTi" charset="-122"/>
                <a:cs typeface="KaiTi" charset="-122"/>
                <a:sym typeface="+mn-ea"/>
              </a:rPr>
              <a:t>，与</a:t>
            </a:r>
            <a:r>
              <a:rPr lang="zh-CN" altLang="en-US" dirty="0">
                <a:latin typeface="KaiTi" charset="-122"/>
                <a:ea typeface="KaiTi" charset="-122"/>
                <a:cs typeface="KaiTi" charset="-122"/>
                <a:sym typeface="+mn-ea"/>
              </a:rPr>
              <a:t>苏舜钦齐名，时号“</a:t>
            </a:r>
            <a:r>
              <a:rPr lang="zh-CN" altLang="en-US" b="1" dirty="0">
                <a:solidFill>
                  <a:srgbClr val="C00000"/>
                </a:solidFill>
                <a:latin typeface="KaiTi" charset="-122"/>
                <a:ea typeface="KaiTi" charset="-122"/>
                <a:cs typeface="KaiTi" charset="-122"/>
                <a:sym typeface="+mn-ea"/>
              </a:rPr>
              <a:t>苏梅</a:t>
            </a:r>
            <a:r>
              <a:rPr lang="zh-CN" altLang="en-US" dirty="0">
                <a:latin typeface="KaiTi" charset="-122"/>
                <a:ea typeface="KaiTi" charset="-122"/>
                <a:cs typeface="KaiTi" charset="-122"/>
                <a:sym typeface="+mn-ea"/>
              </a:rPr>
              <a:t>”</a:t>
            </a:r>
            <a:r>
              <a:rPr lang="zh-CN" altLang="en-US" dirty="0" smtClean="0">
                <a:latin typeface="KaiTi" charset="-122"/>
                <a:ea typeface="KaiTi" charset="-122"/>
                <a:cs typeface="KaiTi" charset="-122"/>
                <a:sym typeface="+mn-ea"/>
              </a:rPr>
              <a:t>。</a:t>
            </a:r>
            <a:endParaRPr lang="en-US" altLang="zh-CN" dirty="0" smtClean="0">
              <a:latin typeface="KaiTi" charset="-122"/>
              <a:ea typeface="KaiTi" charset="-122"/>
              <a:cs typeface="KaiTi" charset="-122"/>
              <a:sym typeface="+mn-ea"/>
            </a:endParaRPr>
          </a:p>
          <a:p>
            <a:pPr>
              <a:lnSpc>
                <a:spcPct val="120000"/>
              </a:lnSpc>
              <a:buFont typeface="Wingdings" charset="2"/>
              <a:buChar char="Ø"/>
            </a:pPr>
            <a:r>
              <a:rPr lang="zh-CN" altLang="en-US" b="1" dirty="0">
                <a:sym typeface="+mn-ea"/>
              </a:rPr>
              <a:t>梅尧臣诗歌的内容和艺术</a:t>
            </a:r>
            <a:r>
              <a:rPr lang="zh-CN" altLang="en-US" b="1" dirty="0" smtClean="0">
                <a:sym typeface="+mn-ea"/>
              </a:rPr>
              <a:t>特点</a:t>
            </a:r>
            <a:endParaRPr lang="en-US" altLang="zh-CN" b="1" dirty="0" smtClean="0">
              <a:sym typeface="+mn-ea"/>
            </a:endParaRPr>
          </a:p>
          <a:p>
            <a:pPr>
              <a:lnSpc>
                <a:spcPct val="120000"/>
              </a:lnSpc>
              <a:buFont typeface="Wingdings" charset="2"/>
              <a:buChar char="Ø"/>
            </a:pPr>
            <a:r>
              <a:rPr lang="zh-CN" altLang="en-US" b="1" dirty="0" smtClean="0">
                <a:sym typeface="+mn-ea"/>
              </a:rPr>
              <a:t>内容</a:t>
            </a:r>
            <a:r>
              <a:rPr lang="zh-CN" altLang="en-US" b="1" dirty="0">
                <a:sym typeface="+mn-ea"/>
              </a:rPr>
              <a:t>大致可分两类： </a:t>
            </a:r>
            <a:endParaRPr lang="zh-CN" altLang="en-US" dirty="0"/>
          </a:p>
          <a:p>
            <a:pPr indent="0">
              <a:lnSpc>
                <a:spcPct val="120000"/>
              </a:lnSpc>
              <a:buNone/>
            </a:pPr>
            <a:r>
              <a:rPr lang="zh-CN" altLang="en-US" dirty="0">
                <a:latin typeface="KaiTi" charset="-122"/>
                <a:ea typeface="KaiTi" charset="-122"/>
                <a:cs typeface="KaiTi" charset="-122"/>
                <a:sym typeface="+mn-ea"/>
              </a:rPr>
              <a:t>（</a:t>
            </a:r>
            <a:r>
              <a:rPr lang="en-US" altLang="zh-CN" dirty="0">
                <a:latin typeface="KaiTi" charset="-122"/>
                <a:ea typeface="KaiTi" charset="-122"/>
                <a:cs typeface="KaiTi" charset="-122"/>
                <a:sym typeface="+mn-ea"/>
              </a:rPr>
              <a:t>1</a:t>
            </a:r>
            <a:r>
              <a:rPr lang="zh-CN" altLang="en-US" dirty="0">
                <a:latin typeface="KaiTi" charset="-122"/>
                <a:ea typeface="KaiTi" charset="-122"/>
                <a:cs typeface="KaiTi" charset="-122"/>
                <a:sym typeface="+mn-ea"/>
              </a:rPr>
              <a:t>）干预政治、反映</a:t>
            </a:r>
            <a:r>
              <a:rPr lang="zh-CN" altLang="en-US" b="1" dirty="0">
                <a:latin typeface="KaiTi" charset="-122"/>
                <a:ea typeface="KaiTi" charset="-122"/>
                <a:cs typeface="KaiTi" charset="-122"/>
                <a:sym typeface="+mn-ea"/>
              </a:rPr>
              <a:t>社会现实和民生疾苦</a:t>
            </a:r>
            <a:r>
              <a:rPr lang="zh-CN" altLang="en-US" dirty="0">
                <a:latin typeface="KaiTi" charset="-122"/>
                <a:ea typeface="KaiTi" charset="-122"/>
                <a:cs typeface="KaiTi" charset="-122"/>
                <a:sym typeface="+mn-ea"/>
              </a:rPr>
              <a:t>的</a:t>
            </a:r>
            <a:r>
              <a:rPr lang="zh-CN" altLang="en-US" dirty="0" smtClean="0">
                <a:latin typeface="KaiTi" charset="-122"/>
                <a:ea typeface="KaiTi" charset="-122"/>
                <a:cs typeface="KaiTi" charset="-122"/>
                <a:sym typeface="+mn-ea"/>
              </a:rPr>
              <a:t>作品，代表作</a:t>
            </a:r>
            <a:r>
              <a:rPr lang="en-US" altLang="zh-CN" dirty="0">
                <a:latin typeface="KaiTi" charset="-122"/>
                <a:ea typeface="KaiTi" charset="-122"/>
                <a:cs typeface="KaiTi" charset="-122"/>
                <a:sym typeface="+mn-ea"/>
              </a:rPr>
              <a:t>《</a:t>
            </a:r>
            <a:r>
              <a:rPr lang="zh-CN" altLang="en-US" dirty="0">
                <a:latin typeface="KaiTi" charset="-122"/>
                <a:ea typeface="KaiTi" charset="-122"/>
                <a:cs typeface="KaiTi" charset="-122"/>
                <a:sym typeface="+mn-ea"/>
              </a:rPr>
              <a:t>汝坟贫女</a:t>
            </a:r>
            <a:r>
              <a:rPr lang="en-US" altLang="zh-CN" dirty="0">
                <a:latin typeface="KaiTi" charset="-122"/>
                <a:ea typeface="KaiTi" charset="-122"/>
                <a:cs typeface="KaiTi" charset="-122"/>
                <a:sym typeface="+mn-ea"/>
              </a:rPr>
              <a:t>》</a:t>
            </a:r>
            <a:r>
              <a:rPr lang="en-US" altLang="zh-CN" b="1" dirty="0">
                <a:latin typeface="KaiTi" charset="-122"/>
                <a:ea typeface="KaiTi" charset="-122"/>
                <a:cs typeface="KaiTi" charset="-122"/>
                <a:sym typeface="+mn-ea"/>
              </a:rPr>
              <a:t> </a:t>
            </a:r>
            <a:endParaRPr lang="en-US" altLang="zh-CN" b="1" dirty="0">
              <a:latin typeface="KaiTi" charset="-122"/>
              <a:ea typeface="KaiTi" charset="-122"/>
              <a:cs typeface="KaiTi" charset="-122"/>
            </a:endParaRPr>
          </a:p>
          <a:p>
            <a:pPr indent="0">
              <a:lnSpc>
                <a:spcPct val="120000"/>
              </a:lnSpc>
              <a:buNone/>
            </a:pPr>
            <a:r>
              <a:rPr lang="zh-CN" altLang="en-US" dirty="0">
                <a:latin typeface="KaiTi" charset="-122"/>
                <a:ea typeface="KaiTi" charset="-122"/>
                <a:cs typeface="KaiTi" charset="-122"/>
                <a:sym typeface="+mn-ea"/>
              </a:rPr>
              <a:t>（</a:t>
            </a:r>
            <a:r>
              <a:rPr lang="en-US" altLang="zh-CN" dirty="0">
                <a:latin typeface="KaiTi" charset="-122"/>
                <a:ea typeface="KaiTi" charset="-122"/>
                <a:cs typeface="KaiTi" charset="-122"/>
                <a:sym typeface="+mn-ea"/>
              </a:rPr>
              <a:t>2</a:t>
            </a:r>
            <a:r>
              <a:rPr lang="zh-CN" altLang="en-US" dirty="0">
                <a:latin typeface="KaiTi" charset="-122"/>
                <a:ea typeface="KaiTi" charset="-122"/>
                <a:cs typeface="KaiTi" charset="-122"/>
                <a:sym typeface="+mn-ea"/>
              </a:rPr>
              <a:t>）</a:t>
            </a:r>
            <a:r>
              <a:rPr lang="zh-CN" altLang="en-US" b="1" dirty="0">
                <a:latin typeface="KaiTi" charset="-122"/>
                <a:ea typeface="KaiTi" charset="-122"/>
                <a:cs typeface="KaiTi" charset="-122"/>
                <a:sym typeface="+mn-ea"/>
              </a:rPr>
              <a:t>个人日常生活</a:t>
            </a:r>
            <a:r>
              <a:rPr lang="zh-CN" altLang="en-US" dirty="0">
                <a:latin typeface="KaiTi" charset="-122"/>
                <a:ea typeface="KaiTi" charset="-122"/>
                <a:cs typeface="KaiTi" charset="-122"/>
                <a:sym typeface="+mn-ea"/>
              </a:rPr>
              <a:t>的琐碎</a:t>
            </a:r>
            <a:r>
              <a:rPr lang="zh-CN" altLang="en-US" dirty="0" smtClean="0">
                <a:latin typeface="KaiTi" charset="-122"/>
                <a:ea typeface="KaiTi" charset="-122"/>
                <a:cs typeface="KaiTi" charset="-122"/>
                <a:sym typeface="+mn-ea"/>
              </a:rPr>
              <a:t>事务，代表作</a:t>
            </a:r>
            <a:r>
              <a:rPr lang="en-US" altLang="zh-CN" dirty="0" smtClean="0">
                <a:latin typeface="KaiTi" charset="-122"/>
                <a:ea typeface="KaiTi" charset="-122"/>
                <a:cs typeface="KaiTi" charset="-122"/>
                <a:sym typeface="+mn-ea"/>
              </a:rPr>
              <a:t>《</a:t>
            </a:r>
            <a:r>
              <a:rPr lang="zh-CN" altLang="en-US" dirty="0" smtClean="0">
                <a:latin typeface="KaiTi" charset="-122"/>
                <a:ea typeface="KaiTi" charset="-122"/>
                <a:cs typeface="KaiTi" charset="-122"/>
                <a:sym typeface="+mn-ea"/>
              </a:rPr>
              <a:t>愿嚏</a:t>
            </a:r>
            <a:r>
              <a:rPr lang="en-US" altLang="zh-CN" dirty="0" smtClean="0">
                <a:latin typeface="KaiTi" charset="-122"/>
                <a:ea typeface="KaiTi" charset="-122"/>
                <a:cs typeface="KaiTi" charset="-122"/>
                <a:sym typeface="+mn-ea"/>
              </a:rPr>
              <a:t>》</a:t>
            </a:r>
            <a:r>
              <a:rPr lang="zh-CN" altLang="en-US" dirty="0" smtClean="0">
                <a:latin typeface="KaiTi" charset="-122"/>
                <a:ea typeface="KaiTi" charset="-122"/>
                <a:cs typeface="KaiTi" charset="-122"/>
                <a:sym typeface="+mn-ea"/>
              </a:rPr>
              <a:t>。 </a:t>
            </a:r>
            <a:endParaRPr lang="zh-CN" altLang="en-US" dirty="0">
              <a:latin typeface="KaiTi" charset="-122"/>
              <a:ea typeface="KaiTi" charset="-122"/>
              <a:cs typeface="KaiTi" charset="-122"/>
            </a:endParaRPr>
          </a:p>
          <a:p>
            <a:pPr>
              <a:lnSpc>
                <a:spcPct val="120000"/>
              </a:lnSpc>
            </a:pPr>
            <a:r>
              <a:rPr lang="zh-CN" altLang="en-US" b="1" dirty="0" smtClean="0">
                <a:sym typeface="+mn-ea"/>
              </a:rPr>
              <a:t>诗歌</a:t>
            </a:r>
            <a:r>
              <a:rPr lang="zh-CN" altLang="en-US" b="1" dirty="0">
                <a:sym typeface="+mn-ea"/>
              </a:rPr>
              <a:t>特点： 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追求</a:t>
            </a:r>
            <a:r>
              <a:rPr lang="zh-CN" altLang="en-US" u="sng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苦硬瘦劲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，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要求平淡其表，深邃其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里；风格</a:t>
            </a:r>
            <a:r>
              <a:rPr lang="zh-CN" altLang="en-US" u="sng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平淡</a:t>
            </a:r>
            <a:r>
              <a:rPr lang="zh-CN" altLang="en-US" u="sng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、古淡 </a:t>
            </a:r>
            <a:endParaRPr lang="zh-CN" altLang="en-US" u="sng" dirty="0">
              <a:solidFill>
                <a:srgbClr val="C000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indent="0">
              <a:lnSpc>
                <a:spcPct val="150000"/>
              </a:lnSpc>
              <a:buNone/>
            </a:pPr>
            <a:endParaRPr lang="zh-CN" altLang="en-US" dirty="0">
              <a:latin typeface="KaiTi" charset="-122"/>
              <a:ea typeface="KaiTi" charset="-122"/>
              <a:cs typeface="KaiTi" charset="-122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/>
              <a:t>第二节  梅尧臣和苏舜钦 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0" y="80010"/>
            <a:ext cx="43053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2.2.1 梅尧臣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3891" y="6258911"/>
            <a:ext cx="12188109" cy="5990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45498" y="423193"/>
            <a:ext cx="55336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中国古代文学史（二）全书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框架</a:t>
            </a:r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4" name="Picture 2" descr="C:\Users\Administrator\Desktop\中国古代文学史（二）.png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BFBFB"/>
              </a:clrFrom>
              <a:clrTo>
                <a:srgbClr val="FBFBFB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866" b="4833"/>
          <a:stretch>
            <a:fillRect/>
          </a:stretch>
        </p:blipFill>
        <p:spPr bwMode="auto">
          <a:xfrm>
            <a:off x="308020" y="533038"/>
            <a:ext cx="11883980" cy="6324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4294967295"/>
          </p:nvPr>
        </p:nvSpPr>
        <p:spPr>
          <a:xfrm>
            <a:off x="838200" y="1124585"/>
            <a:ext cx="10688320" cy="4700270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zh-CN" altLang="en-US" b="1" dirty="0" smtClean="0">
                <a:solidFill>
                  <a:schemeClr val="tx1"/>
                </a:solidFill>
                <a:sym typeface="+mn-ea"/>
              </a:rPr>
              <a:t>一</a:t>
            </a:r>
            <a:r>
              <a:rPr lang="zh-CN" altLang="en-US" b="1" dirty="0">
                <a:sym typeface="+mn-ea"/>
              </a:rPr>
              <a:t>、</a:t>
            </a:r>
            <a:r>
              <a:rPr lang="zh-CN" altLang="en-US" b="1" dirty="0" smtClean="0">
                <a:sym typeface="+mn-ea"/>
              </a:rPr>
              <a:t>苏舜钦</a:t>
            </a:r>
            <a:r>
              <a:rPr lang="zh-CN" altLang="en-US" b="1" dirty="0" smtClean="0">
                <a:solidFill>
                  <a:srgbClr val="00B050"/>
                </a:solidFill>
                <a:sym typeface="+mn-ea"/>
              </a:rPr>
              <a:t>［选择</a:t>
            </a:r>
            <a:r>
              <a:rPr lang="zh-CN" altLang="en-US" b="1" dirty="0" smtClean="0">
                <a:solidFill>
                  <a:schemeClr val="bg1">
                    <a:lumMod val="50000"/>
                  </a:schemeClr>
                </a:solidFill>
                <a:sym typeface="+mn-ea"/>
              </a:rPr>
              <a:t>／简答</a:t>
            </a:r>
            <a:r>
              <a:rPr lang="zh-CN" altLang="en-US" b="1" dirty="0" smtClean="0">
                <a:solidFill>
                  <a:srgbClr val="00B050"/>
                </a:solidFill>
                <a:sym typeface="+mn-ea"/>
              </a:rPr>
              <a:t>］</a:t>
            </a:r>
            <a:endParaRPr lang="zh-CN" altLang="en-US" b="1" dirty="0">
              <a:solidFill>
                <a:srgbClr val="00B050"/>
              </a:solidFill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latin typeface="KaiTi" charset="-122"/>
                <a:ea typeface="KaiTi" charset="-122"/>
                <a:cs typeface="KaiTi" charset="-122"/>
                <a:sym typeface="+mn-ea"/>
              </a:rPr>
              <a:t>字子美，今存</a:t>
            </a:r>
            <a:r>
              <a:rPr lang="zh-CN" altLang="en-US" dirty="0" smtClean="0">
                <a:latin typeface="KaiTi" charset="-122"/>
                <a:ea typeface="KaiTi" charset="-122"/>
                <a:cs typeface="KaiTi" charset="-122"/>
                <a:sym typeface="+mn-ea"/>
              </a:rPr>
              <a:t>《</a:t>
            </a:r>
            <a:r>
              <a:rPr lang="zh-CN" altLang="en-US" dirty="0" smtClean="0">
                <a:solidFill>
                  <a:srgbClr val="C00000"/>
                </a:solidFill>
                <a:latin typeface="KaiTi" charset="-122"/>
                <a:ea typeface="KaiTi" charset="-122"/>
                <a:cs typeface="KaiTi" charset="-122"/>
                <a:sym typeface="+mn-ea"/>
              </a:rPr>
              <a:t>苏学士</a:t>
            </a:r>
            <a:r>
              <a:rPr lang="zh-CN" altLang="en-US" dirty="0">
                <a:solidFill>
                  <a:srgbClr val="C00000"/>
                </a:solidFill>
                <a:latin typeface="KaiTi" charset="-122"/>
                <a:ea typeface="KaiTi" charset="-122"/>
                <a:cs typeface="KaiTi" charset="-122"/>
                <a:sym typeface="+mn-ea"/>
              </a:rPr>
              <a:t>文集</a:t>
            </a:r>
            <a:r>
              <a:rPr lang="zh-CN" altLang="en-US" dirty="0">
                <a:latin typeface="KaiTi" charset="-122"/>
                <a:ea typeface="KaiTi" charset="-122"/>
                <a:cs typeface="KaiTi" charset="-122"/>
                <a:sym typeface="+mn-ea"/>
              </a:rPr>
              <a:t>》。</a:t>
            </a:r>
          </a:p>
          <a:p>
            <a:pPr>
              <a:lnSpc>
                <a:spcPct val="120000"/>
              </a:lnSpc>
              <a:buFont typeface="Wingdings" charset="2"/>
              <a:buChar char="Ø"/>
            </a:pPr>
            <a:r>
              <a:rPr lang="zh-CN" altLang="en-US" b="1" dirty="0">
                <a:sym typeface="+mn-ea"/>
              </a:rPr>
              <a:t>诗歌风格特征：</a:t>
            </a:r>
            <a:endParaRPr lang="en-US" altLang="zh-CN" b="1" dirty="0">
              <a:solidFill>
                <a:srgbClr val="0070C0"/>
              </a:solidFill>
              <a:sym typeface="+mn-ea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诗歌反映现实，揭露社会黑暗，敢于大胆直言，</a:t>
            </a:r>
            <a:r>
              <a:rPr lang="zh-CN" altLang="en-US" b="1" dirty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诗风</a:t>
            </a:r>
            <a:r>
              <a:rPr lang="zh-CN" altLang="en-US" b="1" u="sng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豪狂雄放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。</a:t>
            </a:r>
            <a:endParaRPr lang="en-US" altLang="zh-CN" dirty="0" smtClean="0">
              <a:latin typeface="Microsoft YaHei" charset="-122"/>
              <a:ea typeface="Microsoft YaHei" charset="-122"/>
              <a:cs typeface="Microsoft YaHei" charset="-122"/>
              <a:sym typeface="+mn-ea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 </a:t>
            </a:r>
            <a:r>
              <a:rPr lang="zh-CN" altLang="en-US" dirty="0">
                <a:latin typeface="KaiTi" charset="-122"/>
                <a:ea typeface="KaiTi" charset="-122"/>
                <a:cs typeface="KaiTi" charset="-122"/>
                <a:sym typeface="+mn-ea"/>
              </a:rPr>
              <a:t>如</a:t>
            </a:r>
            <a:r>
              <a:rPr lang="en-US" altLang="zh-CN" dirty="0">
                <a:latin typeface="KaiTi" charset="-122"/>
                <a:ea typeface="KaiTi" charset="-122"/>
                <a:cs typeface="KaiTi" charset="-122"/>
                <a:sym typeface="+mn-ea"/>
              </a:rPr>
              <a:t>《</a:t>
            </a:r>
            <a:r>
              <a:rPr lang="zh-CN" altLang="en-US" dirty="0">
                <a:latin typeface="KaiTi" charset="-122"/>
                <a:ea typeface="KaiTi" charset="-122"/>
                <a:cs typeface="KaiTi" charset="-122"/>
                <a:sym typeface="+mn-ea"/>
              </a:rPr>
              <a:t>吴越</a:t>
            </a:r>
            <a:r>
              <a:rPr lang="zh-CN" altLang="en-US" dirty="0" smtClean="0">
                <a:latin typeface="KaiTi" charset="-122"/>
                <a:ea typeface="KaiTi" charset="-122"/>
                <a:cs typeface="KaiTi" charset="-122"/>
                <a:sym typeface="+mn-ea"/>
              </a:rPr>
              <a:t>大旱</a:t>
            </a:r>
            <a:r>
              <a:rPr lang="en-US" altLang="zh-CN" dirty="0" smtClean="0">
                <a:latin typeface="KaiTi" charset="-122"/>
                <a:ea typeface="KaiTi" charset="-122"/>
                <a:cs typeface="KaiTi" charset="-122"/>
                <a:sym typeface="+mn-ea"/>
              </a:rPr>
              <a:t>》</a:t>
            </a:r>
            <a:endParaRPr lang="zh-CN" altLang="en-US" dirty="0">
              <a:latin typeface="KaiTi" charset="-122"/>
              <a:ea typeface="KaiTi" charset="-122"/>
              <a:cs typeface="KaiTi" charset="-122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/>
              <a:t>第二节  梅尧臣和苏舜钦 </a:t>
            </a:r>
          </a:p>
        </p:txBody>
      </p:sp>
      <p:graphicFrame>
        <p:nvGraphicFramePr>
          <p:cNvPr id="6" name="图示 5"/>
          <p:cNvGraphicFramePr/>
          <p:nvPr/>
        </p:nvGraphicFramePr>
        <p:xfrm>
          <a:off x="8628611" y="-249381"/>
          <a:ext cx="3563389" cy="20351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文本框 3"/>
          <p:cNvSpPr txBox="1"/>
          <p:nvPr/>
        </p:nvSpPr>
        <p:spPr>
          <a:xfrm>
            <a:off x="0" y="80010"/>
            <a:ext cx="43053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2.2.1 梅尧臣</a:t>
            </a:r>
          </a:p>
        </p:txBody>
      </p:sp>
    </p:spTree>
    <p:extLst>
      <p:ext uri="{BB962C8B-B14F-4D97-AF65-F5344CB8AC3E}">
        <p14:creationId xmlns:p14="http://schemas.microsoft.com/office/powerpoint/2010/main" val="140095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幻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9A97C3-AF9F-524B-BCB6-7987EEDA47D3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41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52500" y="342900"/>
            <a:ext cx="2339102" cy="662554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fontAlgn="auto">
              <a:lnSpc>
                <a:spcPct val="150000"/>
              </a:lnSpc>
            </a:pPr>
            <a:r>
              <a:rPr kumimoji="1" lang="zh-CN" altLang="en-US" sz="2800" b="1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总复习练习题</a:t>
            </a:r>
            <a:endParaRPr kumimoji="1" lang="zh-CN" altLang="en-US" sz="2800" b="1">
              <a:solidFill>
                <a:srgbClr val="C00000"/>
              </a:solidFill>
              <a:latin typeface="Microsoft YaHei" charset="-122"/>
              <a:ea typeface="Microsoft YaHei" charset="-122"/>
              <a:cs typeface="Microsoft YaHei" charset="-122"/>
              <a:sym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952500" y="1196539"/>
            <a:ext cx="8851900" cy="3250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t">
              <a:lnSpc>
                <a:spcPct val="150000"/>
              </a:lnSpc>
            </a:pPr>
            <a:r>
              <a:rPr lang="zh-CN" altLang="en-US" sz="2800" dirty="0"/>
              <a:t>梅尧臣的诗歌风格是（ ）</a:t>
            </a:r>
            <a:r>
              <a:rPr lang="zh-CN" altLang="en-US" sz="2800"/>
              <a:t/>
            </a:r>
            <a:br>
              <a:rPr lang="zh-CN" altLang="en-US" sz="2800"/>
            </a:br>
            <a:r>
              <a:rPr lang="en-US" altLang="zh-CN" sz="2800" dirty="0" smtClean="0"/>
              <a:t>A</a:t>
            </a:r>
            <a:r>
              <a:rPr lang="en-US" altLang="zh-CN" sz="2800" dirty="0"/>
              <a:t>:</a:t>
            </a:r>
            <a:r>
              <a:rPr lang="zh-CN" altLang="en-US" sz="2800" dirty="0"/>
              <a:t>豪放雄奇</a:t>
            </a:r>
          </a:p>
          <a:p>
            <a:pPr>
              <a:lnSpc>
                <a:spcPct val="150000"/>
              </a:lnSpc>
            </a:pPr>
            <a:r>
              <a:rPr lang="en-US" altLang="zh-CN" sz="2800" dirty="0"/>
              <a:t>B:</a:t>
            </a:r>
            <a:r>
              <a:rPr lang="zh-CN" altLang="en-US" sz="2800" dirty="0"/>
              <a:t>平淡瘦劲</a:t>
            </a:r>
          </a:p>
          <a:p>
            <a:pPr>
              <a:lnSpc>
                <a:spcPct val="150000"/>
              </a:lnSpc>
            </a:pPr>
            <a:r>
              <a:rPr lang="en-US" altLang="zh-CN" sz="2800" dirty="0"/>
              <a:t>C:</a:t>
            </a:r>
            <a:r>
              <a:rPr lang="zh-CN" altLang="en-US" sz="2800" dirty="0"/>
              <a:t>生新瘦硬</a:t>
            </a:r>
          </a:p>
          <a:p>
            <a:pPr>
              <a:lnSpc>
                <a:spcPct val="150000"/>
              </a:lnSpc>
            </a:pPr>
            <a:r>
              <a:rPr lang="en-US" altLang="zh-CN" sz="2800" dirty="0"/>
              <a:t>D:</a:t>
            </a:r>
            <a:r>
              <a:rPr lang="zh-CN" altLang="en-US" sz="2800" dirty="0"/>
              <a:t>沉博绝丽</a:t>
            </a:r>
          </a:p>
        </p:txBody>
      </p:sp>
    </p:spTree>
    <p:extLst>
      <p:ext uri="{BB962C8B-B14F-4D97-AF65-F5344CB8AC3E}">
        <p14:creationId xmlns:p14="http://schemas.microsoft.com/office/powerpoint/2010/main" val="24470300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幻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9A97C3-AF9F-524B-BCB6-7987EEDA47D3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42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52500" y="342900"/>
            <a:ext cx="2339102" cy="662554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fontAlgn="auto">
              <a:lnSpc>
                <a:spcPct val="150000"/>
              </a:lnSpc>
            </a:pPr>
            <a:r>
              <a:rPr kumimoji="1" lang="zh-CN" altLang="en-US" sz="2800" b="1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总复习练习题</a:t>
            </a:r>
            <a:endParaRPr kumimoji="1" lang="zh-CN" altLang="en-US" sz="2800" b="1">
              <a:solidFill>
                <a:srgbClr val="C00000"/>
              </a:solidFill>
              <a:latin typeface="Microsoft YaHei" charset="-122"/>
              <a:ea typeface="Microsoft YaHei" charset="-122"/>
              <a:cs typeface="Microsoft YaHei" charset="-122"/>
              <a:sym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952500" y="1196539"/>
            <a:ext cx="8851900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t">
              <a:lnSpc>
                <a:spcPct val="150000"/>
              </a:lnSpc>
            </a:pPr>
            <a:r>
              <a:rPr lang="zh-CN" altLang="en-US" sz="2800" dirty="0"/>
              <a:t>梅尧臣的诗歌风格是（ ）</a:t>
            </a:r>
            <a:br>
              <a:rPr lang="zh-CN" altLang="en-US" sz="2800" dirty="0"/>
            </a:br>
            <a:r>
              <a:rPr lang="en-US" altLang="zh-CN" sz="2800" dirty="0" smtClean="0"/>
              <a:t>A</a:t>
            </a:r>
            <a:r>
              <a:rPr lang="en-US" altLang="zh-CN" sz="2800" dirty="0"/>
              <a:t>:</a:t>
            </a:r>
            <a:r>
              <a:rPr lang="zh-CN" altLang="en-US" sz="2800" dirty="0"/>
              <a:t>豪放雄奇</a:t>
            </a:r>
          </a:p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rgbClr val="C00000"/>
                </a:solidFill>
              </a:rPr>
              <a:t>B:</a:t>
            </a:r>
            <a:r>
              <a:rPr lang="zh-CN" altLang="en-US" sz="2800" dirty="0">
                <a:solidFill>
                  <a:srgbClr val="C00000"/>
                </a:solidFill>
              </a:rPr>
              <a:t>平淡瘦劲</a:t>
            </a:r>
          </a:p>
          <a:p>
            <a:pPr>
              <a:lnSpc>
                <a:spcPct val="150000"/>
              </a:lnSpc>
            </a:pPr>
            <a:r>
              <a:rPr lang="en-US" altLang="zh-CN" sz="2800" dirty="0"/>
              <a:t>C:</a:t>
            </a:r>
            <a:r>
              <a:rPr lang="zh-CN" altLang="en-US" sz="2800" dirty="0"/>
              <a:t>生新瘦硬</a:t>
            </a:r>
          </a:p>
          <a:p>
            <a:pPr>
              <a:lnSpc>
                <a:spcPct val="150000"/>
              </a:lnSpc>
            </a:pPr>
            <a:r>
              <a:rPr lang="en-US" altLang="zh-CN" sz="2800" dirty="0"/>
              <a:t>D:</a:t>
            </a:r>
            <a:r>
              <a:rPr lang="zh-CN" altLang="en-US" sz="2800" dirty="0"/>
              <a:t>沉博绝丽</a:t>
            </a:r>
          </a:p>
        </p:txBody>
      </p:sp>
    </p:spTree>
    <p:extLst>
      <p:ext uri="{BB962C8B-B14F-4D97-AF65-F5344CB8AC3E}">
        <p14:creationId xmlns:p14="http://schemas.microsoft.com/office/powerpoint/2010/main" val="29222103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幻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9A97C3-AF9F-524B-BCB6-7987EEDA47D3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43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52500" y="342900"/>
            <a:ext cx="2339102" cy="662554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fontAlgn="auto">
              <a:lnSpc>
                <a:spcPct val="150000"/>
              </a:lnSpc>
            </a:pPr>
            <a:r>
              <a:rPr kumimoji="1" lang="zh-CN" altLang="en-US" sz="2800" b="1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总复习练习题</a:t>
            </a:r>
            <a:endParaRPr kumimoji="1" lang="zh-CN" altLang="en-US" sz="2800" b="1">
              <a:solidFill>
                <a:srgbClr val="C00000"/>
              </a:solidFill>
              <a:latin typeface="Microsoft YaHei" charset="-122"/>
              <a:ea typeface="Microsoft YaHei" charset="-122"/>
              <a:cs typeface="Microsoft YaHei" charset="-122"/>
              <a:sym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952500" y="1196539"/>
            <a:ext cx="8851900" cy="3250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t">
              <a:lnSpc>
                <a:spcPct val="150000"/>
              </a:lnSpc>
            </a:pPr>
            <a:r>
              <a:rPr lang="zh-CN" altLang="en-US" sz="2800" dirty="0"/>
              <a:t>苏舜钦的诗歌风格是（ ）</a:t>
            </a:r>
            <a:r>
              <a:rPr lang="zh-CN" altLang="en-US" sz="2800"/>
              <a:t/>
            </a:r>
            <a:br>
              <a:rPr lang="zh-CN" altLang="en-US" sz="2800"/>
            </a:br>
            <a:r>
              <a:rPr lang="en-US" altLang="zh-CN" sz="2800" dirty="0" smtClean="0"/>
              <a:t>A</a:t>
            </a:r>
            <a:r>
              <a:rPr lang="en-US" altLang="zh-CN" sz="2800" dirty="0"/>
              <a:t>:</a:t>
            </a:r>
            <a:r>
              <a:rPr lang="zh-CN" altLang="en-US" sz="2800" dirty="0"/>
              <a:t>豪犷雄放 </a:t>
            </a:r>
          </a:p>
          <a:p>
            <a:pPr>
              <a:lnSpc>
                <a:spcPct val="150000"/>
              </a:lnSpc>
            </a:pPr>
            <a:r>
              <a:rPr lang="en-US" altLang="zh-CN" sz="2800" dirty="0"/>
              <a:t>B:​</a:t>
            </a:r>
            <a:r>
              <a:rPr lang="zh-CN" altLang="en-US" sz="2800" dirty="0"/>
              <a:t>平淡瘦劲 </a:t>
            </a:r>
          </a:p>
          <a:p>
            <a:pPr>
              <a:lnSpc>
                <a:spcPct val="150000"/>
              </a:lnSpc>
            </a:pPr>
            <a:r>
              <a:rPr lang="en-US" altLang="zh-CN" sz="2800" dirty="0"/>
              <a:t>C:</a:t>
            </a:r>
            <a:r>
              <a:rPr lang="zh-CN" altLang="en-US" sz="2800" dirty="0"/>
              <a:t>生新瘦硬 </a:t>
            </a:r>
          </a:p>
          <a:p>
            <a:pPr>
              <a:lnSpc>
                <a:spcPct val="150000"/>
              </a:lnSpc>
            </a:pPr>
            <a:r>
              <a:rPr lang="en-US" altLang="zh-CN" sz="2800" dirty="0"/>
              <a:t>D:</a:t>
            </a:r>
            <a:r>
              <a:rPr lang="zh-CN" altLang="en-US" sz="2800" dirty="0"/>
              <a:t>沉博绝丽</a:t>
            </a:r>
          </a:p>
        </p:txBody>
      </p:sp>
    </p:spTree>
    <p:extLst>
      <p:ext uri="{BB962C8B-B14F-4D97-AF65-F5344CB8AC3E}">
        <p14:creationId xmlns:p14="http://schemas.microsoft.com/office/powerpoint/2010/main" val="6375052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幻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9A97C3-AF9F-524B-BCB6-7987EEDA47D3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44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52500" y="342900"/>
            <a:ext cx="2339102" cy="662554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fontAlgn="auto">
              <a:lnSpc>
                <a:spcPct val="150000"/>
              </a:lnSpc>
            </a:pPr>
            <a:r>
              <a:rPr kumimoji="1" lang="zh-CN" altLang="en-US" sz="2800" b="1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总复习练习题</a:t>
            </a:r>
            <a:endParaRPr kumimoji="1" lang="zh-CN" altLang="en-US" sz="2800" b="1">
              <a:solidFill>
                <a:srgbClr val="C00000"/>
              </a:solidFill>
              <a:latin typeface="Microsoft YaHei" charset="-122"/>
              <a:ea typeface="Microsoft YaHei" charset="-122"/>
              <a:cs typeface="Microsoft YaHei" charset="-122"/>
              <a:sym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952500" y="1196539"/>
            <a:ext cx="8851900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t">
              <a:lnSpc>
                <a:spcPct val="150000"/>
              </a:lnSpc>
            </a:pPr>
            <a:r>
              <a:rPr lang="zh-CN" altLang="en-US" sz="2800" dirty="0"/>
              <a:t>苏舜钦的诗歌风格是（ ）</a:t>
            </a:r>
            <a:br>
              <a:rPr lang="zh-CN" altLang="en-US" sz="2800" dirty="0"/>
            </a:br>
            <a:r>
              <a:rPr lang="en-US" altLang="zh-CN" sz="2800" dirty="0" smtClean="0">
                <a:solidFill>
                  <a:srgbClr val="C00000"/>
                </a:solidFill>
              </a:rPr>
              <a:t>A</a:t>
            </a:r>
            <a:r>
              <a:rPr lang="en-US" altLang="zh-CN" sz="2800" dirty="0">
                <a:solidFill>
                  <a:srgbClr val="C00000"/>
                </a:solidFill>
              </a:rPr>
              <a:t>:</a:t>
            </a:r>
            <a:r>
              <a:rPr lang="zh-CN" altLang="en-US" sz="2800" dirty="0">
                <a:solidFill>
                  <a:srgbClr val="C00000"/>
                </a:solidFill>
              </a:rPr>
              <a:t>豪犷雄放</a:t>
            </a:r>
            <a:r>
              <a:rPr lang="zh-CN" altLang="en-US" sz="2800" dirty="0"/>
              <a:t> </a:t>
            </a:r>
          </a:p>
          <a:p>
            <a:pPr>
              <a:lnSpc>
                <a:spcPct val="150000"/>
              </a:lnSpc>
            </a:pPr>
            <a:r>
              <a:rPr lang="en-US" altLang="zh-CN" sz="2800" dirty="0"/>
              <a:t>B:​</a:t>
            </a:r>
            <a:r>
              <a:rPr lang="zh-CN" altLang="en-US" sz="2800" dirty="0"/>
              <a:t>平淡瘦劲 </a:t>
            </a:r>
          </a:p>
          <a:p>
            <a:pPr>
              <a:lnSpc>
                <a:spcPct val="150000"/>
              </a:lnSpc>
            </a:pPr>
            <a:r>
              <a:rPr lang="en-US" altLang="zh-CN" sz="2800" dirty="0"/>
              <a:t>C:</a:t>
            </a:r>
            <a:r>
              <a:rPr lang="zh-CN" altLang="en-US" sz="2800" dirty="0"/>
              <a:t>生新瘦硬 </a:t>
            </a:r>
          </a:p>
          <a:p>
            <a:pPr>
              <a:lnSpc>
                <a:spcPct val="150000"/>
              </a:lnSpc>
            </a:pPr>
            <a:r>
              <a:rPr lang="en-US" altLang="zh-CN" sz="2800" dirty="0"/>
              <a:t>D:</a:t>
            </a:r>
            <a:r>
              <a:rPr lang="zh-CN" altLang="en-US" sz="2800" dirty="0"/>
              <a:t>沉博绝丽</a:t>
            </a:r>
          </a:p>
        </p:txBody>
      </p:sp>
    </p:spTree>
    <p:extLst>
      <p:ext uri="{BB962C8B-B14F-4D97-AF65-F5344CB8AC3E}">
        <p14:creationId xmlns:p14="http://schemas.microsoft.com/office/powerpoint/2010/main" val="200815024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9A97C3-AF9F-524B-BCB6-7987EEDA47D3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45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52230" name="文本框 18"/>
          <p:cNvSpPr txBox="1"/>
          <p:nvPr/>
        </p:nvSpPr>
        <p:spPr>
          <a:xfrm>
            <a:off x="2037334" y="645584"/>
            <a:ext cx="2153666" cy="5378449"/>
          </a:xfrm>
          <a:prstGeom prst="rect">
            <a:avLst/>
          </a:prstGeom>
          <a:noFill/>
          <a:ln w="9525">
            <a:noFill/>
          </a:ln>
        </p:spPr>
        <p:txBody>
          <a:bodyPr vert="eaVert">
            <a:spAutoFit/>
          </a:bodyPr>
          <a:lstStyle/>
          <a:p>
            <a:pPr algn="ctr" eaLnBrk="1" hangingPunct="1">
              <a:lnSpc>
                <a:spcPct val="150000"/>
              </a:lnSpc>
            </a:pPr>
            <a:r>
              <a:rPr lang="zh-CN" altLang="en-US" sz="4265" dirty="0" smtClean="0">
                <a:solidFill>
                  <a:srgbClr val="0070C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第二章</a:t>
            </a:r>
            <a:endParaRPr lang="en-US" altLang="zh-CN" sz="4265" dirty="0">
              <a:solidFill>
                <a:srgbClr val="0070C0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  <a:p>
            <a:pPr algn="ctr" eaLnBrk="1" hangingPunct="1">
              <a:lnSpc>
                <a:spcPct val="150000"/>
              </a:lnSpc>
            </a:pPr>
            <a:r>
              <a:rPr lang="zh-CN" altLang="en-US" sz="4265" dirty="0" smtClean="0">
                <a:solidFill>
                  <a:srgbClr val="0070C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欧阳修与北宋诗文</a:t>
            </a:r>
            <a:endParaRPr lang="zh-CN" altLang="en-US" sz="4265" dirty="0">
              <a:solidFill>
                <a:srgbClr val="0070C0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grpSp>
        <p:nvGrpSpPr>
          <p:cNvPr id="52227" name="组合 3"/>
          <p:cNvGrpSpPr/>
          <p:nvPr/>
        </p:nvGrpSpPr>
        <p:grpSpPr>
          <a:xfrm>
            <a:off x="4956176" y="646007"/>
            <a:ext cx="5532120" cy="1162049"/>
            <a:chOff x="3283581" y="1400939"/>
            <a:chExt cx="6970893" cy="109613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5" name="圆角矩形 2"/>
            <p:cNvSpPr/>
            <p:nvPr>
              <p:custDataLst>
                <p:tags r:id="rId1"/>
              </p:custDataLst>
            </p:nvPr>
          </p:nvSpPr>
          <p:spPr bwMode="auto">
            <a:xfrm rot="460042">
              <a:off x="4259762" y="1610581"/>
              <a:ext cx="4371476" cy="886488"/>
            </a:xfrm>
            <a:custGeom>
              <a:avLst/>
              <a:gdLst>
                <a:gd name="connsiteX0" fmla="*/ 0 w 6126070"/>
                <a:gd name="connsiteY0" fmla="*/ 0 h 1717168"/>
                <a:gd name="connsiteX1" fmla="*/ 5369986 w 6126070"/>
                <a:gd name="connsiteY1" fmla="*/ 0 h 1717168"/>
                <a:gd name="connsiteX2" fmla="*/ 6126070 w 6126070"/>
                <a:gd name="connsiteY2" fmla="*/ 756084 h 1717168"/>
                <a:gd name="connsiteX3" fmla="*/ 5369986 w 6126070"/>
                <a:gd name="connsiteY3" fmla="*/ 1512168 h 1717168"/>
                <a:gd name="connsiteX4" fmla="*/ 100439 w 6126070"/>
                <a:gd name="connsiteY4" fmla="*/ 1717168 h 1717168"/>
                <a:gd name="connsiteX5" fmla="*/ 0 w 6126070"/>
                <a:gd name="connsiteY5" fmla="*/ 0 h 1717168"/>
                <a:gd name="connsiteX0-1" fmla="*/ 0 w 6115521"/>
                <a:gd name="connsiteY0-2" fmla="*/ 168542 h 1717168"/>
                <a:gd name="connsiteX1-3" fmla="*/ 5359437 w 6115521"/>
                <a:gd name="connsiteY1-4" fmla="*/ 0 h 1717168"/>
                <a:gd name="connsiteX2-5" fmla="*/ 6115521 w 6115521"/>
                <a:gd name="connsiteY2-6" fmla="*/ 756084 h 1717168"/>
                <a:gd name="connsiteX3-7" fmla="*/ 5359437 w 6115521"/>
                <a:gd name="connsiteY3-8" fmla="*/ 1512168 h 1717168"/>
                <a:gd name="connsiteX4-9" fmla="*/ 89890 w 6115521"/>
                <a:gd name="connsiteY4-10" fmla="*/ 1717168 h 1717168"/>
                <a:gd name="connsiteX5-11" fmla="*/ 0 w 6115521"/>
                <a:gd name="connsiteY5-12" fmla="*/ 168542 h 1717168"/>
                <a:gd name="connsiteX0-13" fmla="*/ 0 w 6115521"/>
                <a:gd name="connsiteY0-14" fmla="*/ 168542 h 1968850"/>
                <a:gd name="connsiteX1-15" fmla="*/ 5359437 w 6115521"/>
                <a:gd name="connsiteY1-16" fmla="*/ 0 h 1968850"/>
                <a:gd name="connsiteX2-17" fmla="*/ 6115521 w 6115521"/>
                <a:gd name="connsiteY2-18" fmla="*/ 756084 h 1968850"/>
                <a:gd name="connsiteX3-19" fmla="*/ 5359437 w 6115521"/>
                <a:gd name="connsiteY3-20" fmla="*/ 1512168 h 1968850"/>
                <a:gd name="connsiteX4-21" fmla="*/ 94937 w 6115521"/>
                <a:gd name="connsiteY4-22" fmla="*/ 1968850 h 1968850"/>
                <a:gd name="connsiteX5-23" fmla="*/ 0 w 6115521"/>
                <a:gd name="connsiteY5-24" fmla="*/ 168542 h 1968850"/>
                <a:gd name="connsiteX0-25" fmla="*/ 0 w 6115521"/>
                <a:gd name="connsiteY0-26" fmla="*/ 168542 h 1968850"/>
                <a:gd name="connsiteX1-27" fmla="*/ 5359437 w 6115521"/>
                <a:gd name="connsiteY1-28" fmla="*/ 0 h 1968850"/>
                <a:gd name="connsiteX2-29" fmla="*/ 6115521 w 6115521"/>
                <a:gd name="connsiteY2-30" fmla="*/ 756084 h 1968850"/>
                <a:gd name="connsiteX3-31" fmla="*/ 5359437 w 6115521"/>
                <a:gd name="connsiteY3-32" fmla="*/ 1512168 h 1968850"/>
                <a:gd name="connsiteX4-33" fmla="*/ 94937 w 6115521"/>
                <a:gd name="connsiteY4-34" fmla="*/ 1968850 h 1968850"/>
                <a:gd name="connsiteX5-35" fmla="*/ 0 w 6115521"/>
                <a:gd name="connsiteY5-36" fmla="*/ 168542 h 1968850"/>
                <a:gd name="connsiteX0-37" fmla="*/ 0 w 6115521"/>
                <a:gd name="connsiteY0-38" fmla="*/ 168542 h 1968850"/>
                <a:gd name="connsiteX1-39" fmla="*/ 5359437 w 6115521"/>
                <a:gd name="connsiteY1-40" fmla="*/ 0 h 1968850"/>
                <a:gd name="connsiteX2-41" fmla="*/ 6115521 w 6115521"/>
                <a:gd name="connsiteY2-42" fmla="*/ 756084 h 1968850"/>
                <a:gd name="connsiteX3-43" fmla="*/ 5359437 w 6115521"/>
                <a:gd name="connsiteY3-44" fmla="*/ 1512168 h 1968850"/>
                <a:gd name="connsiteX4-45" fmla="*/ 94937 w 6115521"/>
                <a:gd name="connsiteY4-46" fmla="*/ 1968850 h 1968850"/>
                <a:gd name="connsiteX5-47" fmla="*/ 0 w 6115521"/>
                <a:gd name="connsiteY5-48" fmla="*/ 168542 h 196885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6115521" h="1968850">
                  <a:moveTo>
                    <a:pt x="0" y="168542"/>
                  </a:moveTo>
                  <a:lnTo>
                    <a:pt x="5359437" y="0"/>
                  </a:lnTo>
                  <a:cubicBezTo>
                    <a:pt x="5777011" y="0"/>
                    <a:pt x="6115521" y="338510"/>
                    <a:pt x="6115521" y="756084"/>
                  </a:cubicBezTo>
                  <a:cubicBezTo>
                    <a:pt x="6115521" y="1173658"/>
                    <a:pt x="5777011" y="1512168"/>
                    <a:pt x="5359437" y="1512168"/>
                  </a:cubicBezTo>
                  <a:cubicBezTo>
                    <a:pt x="3604604" y="1664395"/>
                    <a:pt x="2111181" y="1663756"/>
                    <a:pt x="94937" y="1968850"/>
                  </a:cubicBezTo>
                  <a:cubicBezTo>
                    <a:pt x="94937" y="1464794"/>
                    <a:pt x="0" y="672598"/>
                    <a:pt x="0" y="168542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lIns="91440" tIns="45720" rIns="91440" bIns="4572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" name="圆角矩形 2"/>
            <p:cNvSpPr/>
            <p:nvPr>
              <p:custDataLst>
                <p:tags r:id="rId2"/>
              </p:custDataLst>
            </p:nvPr>
          </p:nvSpPr>
          <p:spPr bwMode="auto">
            <a:xfrm>
              <a:off x="3283581" y="1456644"/>
              <a:ext cx="6970893" cy="786459"/>
            </a:xfrm>
            <a:custGeom>
              <a:avLst/>
              <a:gdLst/>
              <a:ahLst/>
              <a:cxnLst/>
              <a:rect l="l" t="t" r="r" b="b"/>
              <a:pathLst>
                <a:path w="6126070" h="1512168">
                  <a:moveTo>
                    <a:pt x="0" y="0"/>
                  </a:moveTo>
                  <a:lnTo>
                    <a:pt x="5369986" y="0"/>
                  </a:lnTo>
                  <a:cubicBezTo>
                    <a:pt x="5787560" y="0"/>
                    <a:pt x="6126070" y="338510"/>
                    <a:pt x="6126070" y="756084"/>
                  </a:cubicBezTo>
                  <a:cubicBezTo>
                    <a:pt x="6126070" y="1173658"/>
                    <a:pt x="5787560" y="1512168"/>
                    <a:pt x="5369986" y="1512168"/>
                  </a:cubicBezTo>
                  <a:lnTo>
                    <a:pt x="0" y="1512168"/>
                  </a:lnTo>
                  <a:close/>
                </a:path>
              </a:pathLst>
            </a:custGeom>
            <a:grpFill/>
            <a:ln w="57150" cap="flat" cmpd="sng" algn="ctr">
              <a:solidFill>
                <a:srgbClr val="5B9BD5">
                  <a:lumMod val="20000"/>
                  <a:lumOff val="80000"/>
                </a:srgbClr>
              </a:solidFill>
              <a:prstDash val="solid"/>
            </a:ln>
            <a:effectLst/>
          </p:spPr>
          <p:txBody>
            <a:bodyPr lIns="1248000" tIns="45720" rIns="91440" bIns="45720" anchor="ctr"/>
            <a:lstStyle/>
            <a:p>
              <a:pPr marL="0" marR="0" lvl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+mn-ea"/>
                </a:rPr>
                <a:t>欧阳修的文学贡献</a:t>
              </a:r>
              <a:endPara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endParaRPr>
            </a:p>
          </p:txBody>
        </p:sp>
        <p:sp>
          <p:nvSpPr>
            <p:cNvPr id="7" name="圆角矩形 9"/>
            <p:cNvSpPr/>
            <p:nvPr>
              <p:custDataLst>
                <p:tags r:id="rId3"/>
              </p:custDataLst>
            </p:nvPr>
          </p:nvSpPr>
          <p:spPr bwMode="auto">
            <a:xfrm>
              <a:off x="3793008" y="1850172"/>
              <a:ext cx="637452" cy="413296"/>
            </a:xfrm>
            <a:custGeom>
              <a:avLst/>
              <a:gdLst/>
              <a:ahLst/>
              <a:cxnLst/>
              <a:rect l="l" t="t" r="r" b="b"/>
              <a:pathLst>
                <a:path w="1224136" h="792089">
                  <a:moveTo>
                    <a:pt x="0" y="0"/>
                  </a:moveTo>
                  <a:lnTo>
                    <a:pt x="971800" y="0"/>
                  </a:lnTo>
                  <a:cubicBezTo>
                    <a:pt x="1111161" y="0"/>
                    <a:pt x="1224136" y="112975"/>
                    <a:pt x="1224136" y="252336"/>
                  </a:cubicBezTo>
                  <a:lnTo>
                    <a:pt x="1224136" y="539753"/>
                  </a:lnTo>
                  <a:cubicBezTo>
                    <a:pt x="1224136" y="679114"/>
                    <a:pt x="1111161" y="792089"/>
                    <a:pt x="971800" y="792089"/>
                  </a:cubicBezTo>
                  <a:lnTo>
                    <a:pt x="0" y="792089"/>
                  </a:ln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lIns="91440" tIns="45720" rIns="91440" bIns="4572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" name="任意多边形 7"/>
            <p:cNvSpPr/>
            <p:nvPr>
              <p:custDataLst>
                <p:tags r:id="rId4"/>
              </p:custDataLst>
            </p:nvPr>
          </p:nvSpPr>
          <p:spPr bwMode="auto">
            <a:xfrm>
              <a:off x="3283581" y="1400939"/>
              <a:ext cx="1240229" cy="786658"/>
            </a:xfrm>
            <a:custGeom>
              <a:avLst/>
              <a:gdLst>
                <a:gd name="connsiteX0" fmla="*/ 514593 w 1626717"/>
                <a:gd name="connsiteY0" fmla="*/ 0 h 1029186"/>
                <a:gd name="connsiteX1" fmla="*/ 1470265 w 1626717"/>
                <a:gd name="connsiteY1" fmla="*/ 0 h 1029186"/>
                <a:gd name="connsiteX2" fmla="*/ 1470265 w 1626717"/>
                <a:gd name="connsiteY2" fmla="*/ 377698 h 1029186"/>
                <a:gd name="connsiteX3" fmla="*/ 1626717 w 1626717"/>
                <a:gd name="connsiteY3" fmla="*/ 514593 h 1029186"/>
                <a:gd name="connsiteX4" fmla="*/ 1470265 w 1626717"/>
                <a:gd name="connsiteY4" fmla="*/ 651489 h 1029186"/>
                <a:gd name="connsiteX5" fmla="*/ 1470265 w 1626717"/>
                <a:gd name="connsiteY5" fmla="*/ 1029186 h 1029186"/>
                <a:gd name="connsiteX6" fmla="*/ 514593 w 1626717"/>
                <a:gd name="connsiteY6" fmla="*/ 1029186 h 1029186"/>
                <a:gd name="connsiteX7" fmla="*/ 0 w 1626717"/>
                <a:gd name="connsiteY7" fmla="*/ 514593 h 1029186"/>
                <a:gd name="connsiteX8" fmla="*/ 514593 w 1626717"/>
                <a:gd name="connsiteY8" fmla="*/ 0 h 1029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26717" h="1029186">
                  <a:moveTo>
                    <a:pt x="514593" y="0"/>
                  </a:moveTo>
                  <a:lnTo>
                    <a:pt x="1470265" y="0"/>
                  </a:lnTo>
                  <a:lnTo>
                    <a:pt x="1470265" y="377698"/>
                  </a:lnTo>
                  <a:lnTo>
                    <a:pt x="1626717" y="514593"/>
                  </a:lnTo>
                  <a:lnTo>
                    <a:pt x="1470265" y="651489"/>
                  </a:lnTo>
                  <a:lnTo>
                    <a:pt x="1470265" y="1029186"/>
                  </a:lnTo>
                  <a:lnTo>
                    <a:pt x="514593" y="1029186"/>
                  </a:lnTo>
                  <a:cubicBezTo>
                    <a:pt x="230391" y="1029186"/>
                    <a:pt x="0" y="798795"/>
                    <a:pt x="0" y="514593"/>
                  </a:cubicBezTo>
                  <a:cubicBezTo>
                    <a:pt x="0" y="230391"/>
                    <a:pt x="230391" y="0"/>
                    <a:pt x="514593" y="0"/>
                  </a:cubicBezTo>
                  <a:close/>
                </a:path>
              </a:pathLst>
            </a:custGeom>
            <a:grpFill/>
            <a:ln w="57150" cap="flat" cmpd="sng" algn="ctr">
              <a:solidFill>
                <a:srgbClr val="5B9BD5">
                  <a:lumMod val="20000"/>
                  <a:lumOff val="80000"/>
                </a:srgbClr>
              </a:solidFill>
              <a:prstDash val="solid"/>
            </a:ln>
            <a:effectLst/>
          </p:spPr>
          <p:txBody>
            <a:bodyPr lIns="91440" tIns="45720" rIns="91440" bIns="4572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4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01</a:t>
              </a:r>
              <a:endParaRPr kumimoji="0" lang="zh-CN" altLang="en-US" sz="4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4922107" y="2138468"/>
            <a:ext cx="5532755" cy="1172845"/>
            <a:chOff x="3283581" y="1400939"/>
            <a:chExt cx="6187566" cy="109613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10" name="圆角矩形 2"/>
            <p:cNvSpPr/>
            <p:nvPr/>
          </p:nvSpPr>
          <p:spPr bwMode="auto">
            <a:xfrm rot="460042">
              <a:off x="4260006" y="1610363"/>
              <a:ext cx="4369931" cy="886706"/>
            </a:xfrm>
            <a:custGeom>
              <a:avLst/>
              <a:gdLst>
                <a:gd name="connsiteX0" fmla="*/ 0 w 6126070"/>
                <a:gd name="connsiteY0" fmla="*/ 0 h 1717168"/>
                <a:gd name="connsiteX1" fmla="*/ 5369986 w 6126070"/>
                <a:gd name="connsiteY1" fmla="*/ 0 h 1717168"/>
                <a:gd name="connsiteX2" fmla="*/ 6126070 w 6126070"/>
                <a:gd name="connsiteY2" fmla="*/ 756084 h 1717168"/>
                <a:gd name="connsiteX3" fmla="*/ 5369986 w 6126070"/>
                <a:gd name="connsiteY3" fmla="*/ 1512168 h 1717168"/>
                <a:gd name="connsiteX4" fmla="*/ 100439 w 6126070"/>
                <a:gd name="connsiteY4" fmla="*/ 1717168 h 1717168"/>
                <a:gd name="connsiteX5" fmla="*/ 0 w 6126070"/>
                <a:gd name="connsiteY5" fmla="*/ 0 h 1717168"/>
                <a:gd name="connsiteX0-1" fmla="*/ 0 w 6115521"/>
                <a:gd name="connsiteY0-2" fmla="*/ 168542 h 1717168"/>
                <a:gd name="connsiteX1-3" fmla="*/ 5359437 w 6115521"/>
                <a:gd name="connsiteY1-4" fmla="*/ 0 h 1717168"/>
                <a:gd name="connsiteX2-5" fmla="*/ 6115521 w 6115521"/>
                <a:gd name="connsiteY2-6" fmla="*/ 756084 h 1717168"/>
                <a:gd name="connsiteX3-7" fmla="*/ 5359437 w 6115521"/>
                <a:gd name="connsiteY3-8" fmla="*/ 1512168 h 1717168"/>
                <a:gd name="connsiteX4-9" fmla="*/ 89890 w 6115521"/>
                <a:gd name="connsiteY4-10" fmla="*/ 1717168 h 1717168"/>
                <a:gd name="connsiteX5-11" fmla="*/ 0 w 6115521"/>
                <a:gd name="connsiteY5-12" fmla="*/ 168542 h 1717168"/>
                <a:gd name="connsiteX0-13" fmla="*/ 0 w 6115521"/>
                <a:gd name="connsiteY0-14" fmla="*/ 168542 h 1968850"/>
                <a:gd name="connsiteX1-15" fmla="*/ 5359437 w 6115521"/>
                <a:gd name="connsiteY1-16" fmla="*/ 0 h 1968850"/>
                <a:gd name="connsiteX2-17" fmla="*/ 6115521 w 6115521"/>
                <a:gd name="connsiteY2-18" fmla="*/ 756084 h 1968850"/>
                <a:gd name="connsiteX3-19" fmla="*/ 5359437 w 6115521"/>
                <a:gd name="connsiteY3-20" fmla="*/ 1512168 h 1968850"/>
                <a:gd name="connsiteX4-21" fmla="*/ 94937 w 6115521"/>
                <a:gd name="connsiteY4-22" fmla="*/ 1968850 h 1968850"/>
                <a:gd name="connsiteX5-23" fmla="*/ 0 w 6115521"/>
                <a:gd name="connsiteY5-24" fmla="*/ 168542 h 1968850"/>
                <a:gd name="connsiteX0-25" fmla="*/ 0 w 6115521"/>
                <a:gd name="connsiteY0-26" fmla="*/ 168542 h 1968850"/>
                <a:gd name="connsiteX1-27" fmla="*/ 5359437 w 6115521"/>
                <a:gd name="connsiteY1-28" fmla="*/ 0 h 1968850"/>
                <a:gd name="connsiteX2-29" fmla="*/ 6115521 w 6115521"/>
                <a:gd name="connsiteY2-30" fmla="*/ 756084 h 1968850"/>
                <a:gd name="connsiteX3-31" fmla="*/ 5359437 w 6115521"/>
                <a:gd name="connsiteY3-32" fmla="*/ 1512168 h 1968850"/>
                <a:gd name="connsiteX4-33" fmla="*/ 94937 w 6115521"/>
                <a:gd name="connsiteY4-34" fmla="*/ 1968850 h 1968850"/>
                <a:gd name="connsiteX5-35" fmla="*/ 0 w 6115521"/>
                <a:gd name="connsiteY5-36" fmla="*/ 168542 h 1968850"/>
                <a:gd name="connsiteX0-37" fmla="*/ 0 w 6115521"/>
                <a:gd name="connsiteY0-38" fmla="*/ 168542 h 1968850"/>
                <a:gd name="connsiteX1-39" fmla="*/ 5359437 w 6115521"/>
                <a:gd name="connsiteY1-40" fmla="*/ 0 h 1968850"/>
                <a:gd name="connsiteX2-41" fmla="*/ 6115521 w 6115521"/>
                <a:gd name="connsiteY2-42" fmla="*/ 756084 h 1968850"/>
                <a:gd name="connsiteX3-43" fmla="*/ 5359437 w 6115521"/>
                <a:gd name="connsiteY3-44" fmla="*/ 1512168 h 1968850"/>
                <a:gd name="connsiteX4-45" fmla="*/ 94937 w 6115521"/>
                <a:gd name="connsiteY4-46" fmla="*/ 1968850 h 1968850"/>
                <a:gd name="connsiteX5-47" fmla="*/ 0 w 6115521"/>
                <a:gd name="connsiteY5-48" fmla="*/ 168542 h 196885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6115521" h="1968850">
                  <a:moveTo>
                    <a:pt x="0" y="168542"/>
                  </a:moveTo>
                  <a:lnTo>
                    <a:pt x="5359437" y="0"/>
                  </a:lnTo>
                  <a:cubicBezTo>
                    <a:pt x="5777011" y="0"/>
                    <a:pt x="6115521" y="338510"/>
                    <a:pt x="6115521" y="756084"/>
                  </a:cubicBezTo>
                  <a:cubicBezTo>
                    <a:pt x="6115521" y="1173658"/>
                    <a:pt x="5777011" y="1512168"/>
                    <a:pt x="5359437" y="1512168"/>
                  </a:cubicBezTo>
                  <a:cubicBezTo>
                    <a:pt x="3604604" y="1664395"/>
                    <a:pt x="2111181" y="1663756"/>
                    <a:pt x="94937" y="1968850"/>
                  </a:cubicBezTo>
                  <a:cubicBezTo>
                    <a:pt x="94937" y="1464794"/>
                    <a:pt x="0" y="672598"/>
                    <a:pt x="0" y="168542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lIns="91440" tIns="45720" rIns="91440" bIns="4572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1" name="圆角矩形 2"/>
            <p:cNvSpPr/>
            <p:nvPr/>
          </p:nvSpPr>
          <p:spPr bwMode="auto">
            <a:xfrm>
              <a:off x="3419638" y="1475605"/>
              <a:ext cx="6051509" cy="787401"/>
            </a:xfrm>
            <a:custGeom>
              <a:avLst/>
              <a:gdLst/>
              <a:ahLst/>
              <a:cxnLst/>
              <a:rect l="l" t="t" r="r" b="b"/>
              <a:pathLst>
                <a:path w="6126070" h="1512168">
                  <a:moveTo>
                    <a:pt x="0" y="0"/>
                  </a:moveTo>
                  <a:lnTo>
                    <a:pt x="5369986" y="0"/>
                  </a:lnTo>
                  <a:cubicBezTo>
                    <a:pt x="5787560" y="0"/>
                    <a:pt x="6126070" y="338510"/>
                    <a:pt x="6126070" y="756084"/>
                  </a:cubicBezTo>
                  <a:cubicBezTo>
                    <a:pt x="6126070" y="1173658"/>
                    <a:pt x="5787560" y="1512168"/>
                    <a:pt x="5369986" y="1512168"/>
                  </a:cubicBezTo>
                  <a:lnTo>
                    <a:pt x="0" y="1512168"/>
                  </a:lnTo>
                  <a:close/>
                </a:path>
              </a:pathLst>
            </a:custGeom>
            <a:grpFill/>
            <a:ln w="57150" cap="flat" cmpd="sng" algn="ctr">
              <a:solidFill>
                <a:srgbClr val="5B9BD5">
                  <a:lumMod val="20000"/>
                  <a:lumOff val="80000"/>
                </a:srgbClr>
              </a:solidFill>
              <a:prstDash val="solid"/>
            </a:ln>
            <a:effectLst/>
          </p:spPr>
          <p:txBody>
            <a:bodyPr lIns="1248000" tIns="45720" rIns="91440" bIns="4572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梅尧臣和苏舜钦</a:t>
              </a:r>
              <a:endPara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2" name="圆角矩形 9"/>
            <p:cNvSpPr/>
            <p:nvPr/>
          </p:nvSpPr>
          <p:spPr bwMode="auto">
            <a:xfrm>
              <a:off x="3793632" y="1851017"/>
              <a:ext cx="636587" cy="412750"/>
            </a:xfrm>
            <a:custGeom>
              <a:avLst/>
              <a:gdLst/>
              <a:ahLst/>
              <a:cxnLst/>
              <a:rect l="l" t="t" r="r" b="b"/>
              <a:pathLst>
                <a:path w="1224136" h="792089">
                  <a:moveTo>
                    <a:pt x="0" y="0"/>
                  </a:moveTo>
                  <a:lnTo>
                    <a:pt x="971800" y="0"/>
                  </a:lnTo>
                  <a:cubicBezTo>
                    <a:pt x="1111161" y="0"/>
                    <a:pt x="1224136" y="112975"/>
                    <a:pt x="1224136" y="252336"/>
                  </a:cubicBezTo>
                  <a:lnTo>
                    <a:pt x="1224136" y="539753"/>
                  </a:lnTo>
                  <a:cubicBezTo>
                    <a:pt x="1224136" y="679114"/>
                    <a:pt x="1111161" y="792089"/>
                    <a:pt x="971800" y="792089"/>
                  </a:cubicBezTo>
                  <a:lnTo>
                    <a:pt x="0" y="792089"/>
                  </a:ln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lIns="91440" tIns="45720" rIns="91440" bIns="4572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3" name="任意多边形 12"/>
            <p:cNvSpPr/>
            <p:nvPr/>
          </p:nvSpPr>
          <p:spPr bwMode="auto">
            <a:xfrm>
              <a:off x="3283581" y="1400939"/>
              <a:ext cx="1241425" cy="787400"/>
            </a:xfrm>
            <a:custGeom>
              <a:avLst/>
              <a:gdLst>
                <a:gd name="connsiteX0" fmla="*/ 514593 w 1626717"/>
                <a:gd name="connsiteY0" fmla="*/ 0 h 1029186"/>
                <a:gd name="connsiteX1" fmla="*/ 1470265 w 1626717"/>
                <a:gd name="connsiteY1" fmla="*/ 0 h 1029186"/>
                <a:gd name="connsiteX2" fmla="*/ 1470265 w 1626717"/>
                <a:gd name="connsiteY2" fmla="*/ 377698 h 1029186"/>
                <a:gd name="connsiteX3" fmla="*/ 1626717 w 1626717"/>
                <a:gd name="connsiteY3" fmla="*/ 514593 h 1029186"/>
                <a:gd name="connsiteX4" fmla="*/ 1470265 w 1626717"/>
                <a:gd name="connsiteY4" fmla="*/ 651489 h 1029186"/>
                <a:gd name="connsiteX5" fmla="*/ 1470265 w 1626717"/>
                <a:gd name="connsiteY5" fmla="*/ 1029186 h 1029186"/>
                <a:gd name="connsiteX6" fmla="*/ 514593 w 1626717"/>
                <a:gd name="connsiteY6" fmla="*/ 1029186 h 1029186"/>
                <a:gd name="connsiteX7" fmla="*/ 0 w 1626717"/>
                <a:gd name="connsiteY7" fmla="*/ 514593 h 1029186"/>
                <a:gd name="connsiteX8" fmla="*/ 514593 w 1626717"/>
                <a:gd name="connsiteY8" fmla="*/ 0 h 1029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26717" h="1029186">
                  <a:moveTo>
                    <a:pt x="514593" y="0"/>
                  </a:moveTo>
                  <a:lnTo>
                    <a:pt x="1470265" y="0"/>
                  </a:lnTo>
                  <a:lnTo>
                    <a:pt x="1470265" y="377698"/>
                  </a:lnTo>
                  <a:lnTo>
                    <a:pt x="1626717" y="514593"/>
                  </a:lnTo>
                  <a:lnTo>
                    <a:pt x="1470265" y="651489"/>
                  </a:lnTo>
                  <a:lnTo>
                    <a:pt x="1470265" y="1029186"/>
                  </a:lnTo>
                  <a:lnTo>
                    <a:pt x="514593" y="1029186"/>
                  </a:lnTo>
                  <a:cubicBezTo>
                    <a:pt x="230391" y="1029186"/>
                    <a:pt x="0" y="798795"/>
                    <a:pt x="0" y="514593"/>
                  </a:cubicBezTo>
                  <a:cubicBezTo>
                    <a:pt x="0" y="230391"/>
                    <a:pt x="230391" y="0"/>
                    <a:pt x="514593" y="0"/>
                  </a:cubicBezTo>
                  <a:close/>
                </a:path>
              </a:pathLst>
            </a:custGeom>
            <a:grpFill/>
            <a:ln w="57150" cap="flat" cmpd="sng" algn="ctr">
              <a:solidFill>
                <a:srgbClr val="5B9BD5">
                  <a:lumMod val="20000"/>
                  <a:lumOff val="80000"/>
                </a:srgbClr>
              </a:solidFill>
              <a:prstDash val="solid"/>
            </a:ln>
            <a:effectLst/>
          </p:spPr>
          <p:txBody>
            <a:bodyPr lIns="91440" tIns="45720" rIns="91440" bIns="4572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4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02</a:t>
              </a:r>
              <a:endParaRPr kumimoji="0" lang="zh-CN" altLang="en-US" sz="4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4877201" y="3717010"/>
            <a:ext cx="5592227" cy="1248340"/>
            <a:chOff x="3283581" y="1400939"/>
            <a:chExt cx="6697127" cy="1096130"/>
          </a:xfrm>
          <a:solidFill>
            <a:schemeClr val="accent1">
              <a:lumMod val="75000"/>
            </a:schemeClr>
          </a:solidFill>
        </p:grpSpPr>
        <p:sp>
          <p:nvSpPr>
            <p:cNvPr id="15" name="圆角矩形 2"/>
            <p:cNvSpPr/>
            <p:nvPr/>
          </p:nvSpPr>
          <p:spPr bwMode="auto">
            <a:xfrm rot="460042">
              <a:off x="4260006" y="1610363"/>
              <a:ext cx="4369931" cy="886706"/>
            </a:xfrm>
            <a:custGeom>
              <a:avLst/>
              <a:gdLst>
                <a:gd name="connsiteX0" fmla="*/ 0 w 6126070"/>
                <a:gd name="connsiteY0" fmla="*/ 0 h 1717168"/>
                <a:gd name="connsiteX1" fmla="*/ 5369986 w 6126070"/>
                <a:gd name="connsiteY1" fmla="*/ 0 h 1717168"/>
                <a:gd name="connsiteX2" fmla="*/ 6126070 w 6126070"/>
                <a:gd name="connsiteY2" fmla="*/ 756084 h 1717168"/>
                <a:gd name="connsiteX3" fmla="*/ 5369986 w 6126070"/>
                <a:gd name="connsiteY3" fmla="*/ 1512168 h 1717168"/>
                <a:gd name="connsiteX4" fmla="*/ 100439 w 6126070"/>
                <a:gd name="connsiteY4" fmla="*/ 1717168 h 1717168"/>
                <a:gd name="connsiteX5" fmla="*/ 0 w 6126070"/>
                <a:gd name="connsiteY5" fmla="*/ 0 h 1717168"/>
                <a:gd name="connsiteX0-1" fmla="*/ 0 w 6115521"/>
                <a:gd name="connsiteY0-2" fmla="*/ 168542 h 1717168"/>
                <a:gd name="connsiteX1-3" fmla="*/ 5359437 w 6115521"/>
                <a:gd name="connsiteY1-4" fmla="*/ 0 h 1717168"/>
                <a:gd name="connsiteX2-5" fmla="*/ 6115521 w 6115521"/>
                <a:gd name="connsiteY2-6" fmla="*/ 756084 h 1717168"/>
                <a:gd name="connsiteX3-7" fmla="*/ 5359437 w 6115521"/>
                <a:gd name="connsiteY3-8" fmla="*/ 1512168 h 1717168"/>
                <a:gd name="connsiteX4-9" fmla="*/ 89890 w 6115521"/>
                <a:gd name="connsiteY4-10" fmla="*/ 1717168 h 1717168"/>
                <a:gd name="connsiteX5-11" fmla="*/ 0 w 6115521"/>
                <a:gd name="connsiteY5-12" fmla="*/ 168542 h 1717168"/>
                <a:gd name="connsiteX0-13" fmla="*/ 0 w 6115521"/>
                <a:gd name="connsiteY0-14" fmla="*/ 168542 h 1968850"/>
                <a:gd name="connsiteX1-15" fmla="*/ 5359437 w 6115521"/>
                <a:gd name="connsiteY1-16" fmla="*/ 0 h 1968850"/>
                <a:gd name="connsiteX2-17" fmla="*/ 6115521 w 6115521"/>
                <a:gd name="connsiteY2-18" fmla="*/ 756084 h 1968850"/>
                <a:gd name="connsiteX3-19" fmla="*/ 5359437 w 6115521"/>
                <a:gd name="connsiteY3-20" fmla="*/ 1512168 h 1968850"/>
                <a:gd name="connsiteX4-21" fmla="*/ 94937 w 6115521"/>
                <a:gd name="connsiteY4-22" fmla="*/ 1968850 h 1968850"/>
                <a:gd name="connsiteX5-23" fmla="*/ 0 w 6115521"/>
                <a:gd name="connsiteY5-24" fmla="*/ 168542 h 1968850"/>
                <a:gd name="connsiteX0-25" fmla="*/ 0 w 6115521"/>
                <a:gd name="connsiteY0-26" fmla="*/ 168542 h 1968850"/>
                <a:gd name="connsiteX1-27" fmla="*/ 5359437 w 6115521"/>
                <a:gd name="connsiteY1-28" fmla="*/ 0 h 1968850"/>
                <a:gd name="connsiteX2-29" fmla="*/ 6115521 w 6115521"/>
                <a:gd name="connsiteY2-30" fmla="*/ 756084 h 1968850"/>
                <a:gd name="connsiteX3-31" fmla="*/ 5359437 w 6115521"/>
                <a:gd name="connsiteY3-32" fmla="*/ 1512168 h 1968850"/>
                <a:gd name="connsiteX4-33" fmla="*/ 94937 w 6115521"/>
                <a:gd name="connsiteY4-34" fmla="*/ 1968850 h 1968850"/>
                <a:gd name="connsiteX5-35" fmla="*/ 0 w 6115521"/>
                <a:gd name="connsiteY5-36" fmla="*/ 168542 h 1968850"/>
                <a:gd name="connsiteX0-37" fmla="*/ 0 w 6115521"/>
                <a:gd name="connsiteY0-38" fmla="*/ 168542 h 1968850"/>
                <a:gd name="connsiteX1-39" fmla="*/ 5359437 w 6115521"/>
                <a:gd name="connsiteY1-40" fmla="*/ 0 h 1968850"/>
                <a:gd name="connsiteX2-41" fmla="*/ 6115521 w 6115521"/>
                <a:gd name="connsiteY2-42" fmla="*/ 756084 h 1968850"/>
                <a:gd name="connsiteX3-43" fmla="*/ 5359437 w 6115521"/>
                <a:gd name="connsiteY3-44" fmla="*/ 1512168 h 1968850"/>
                <a:gd name="connsiteX4-45" fmla="*/ 94937 w 6115521"/>
                <a:gd name="connsiteY4-46" fmla="*/ 1968850 h 1968850"/>
                <a:gd name="connsiteX5-47" fmla="*/ 0 w 6115521"/>
                <a:gd name="connsiteY5-48" fmla="*/ 168542 h 196885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6115521" h="1968850">
                  <a:moveTo>
                    <a:pt x="0" y="168542"/>
                  </a:moveTo>
                  <a:lnTo>
                    <a:pt x="5359437" y="0"/>
                  </a:lnTo>
                  <a:cubicBezTo>
                    <a:pt x="5777011" y="0"/>
                    <a:pt x="6115521" y="338510"/>
                    <a:pt x="6115521" y="756084"/>
                  </a:cubicBezTo>
                  <a:cubicBezTo>
                    <a:pt x="6115521" y="1173658"/>
                    <a:pt x="5777011" y="1512168"/>
                    <a:pt x="5359437" y="1512168"/>
                  </a:cubicBezTo>
                  <a:cubicBezTo>
                    <a:pt x="3604604" y="1664395"/>
                    <a:pt x="2111181" y="1663756"/>
                    <a:pt x="94937" y="1968850"/>
                  </a:cubicBezTo>
                  <a:cubicBezTo>
                    <a:pt x="94937" y="1464794"/>
                    <a:pt x="0" y="672598"/>
                    <a:pt x="0" y="168542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lIns="91440" tIns="45720" rIns="91440" bIns="4572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6" name="圆角矩形 2"/>
            <p:cNvSpPr/>
            <p:nvPr/>
          </p:nvSpPr>
          <p:spPr bwMode="auto">
            <a:xfrm>
              <a:off x="3419215" y="1476365"/>
              <a:ext cx="6561493" cy="787401"/>
            </a:xfrm>
            <a:custGeom>
              <a:avLst/>
              <a:gdLst/>
              <a:ahLst/>
              <a:cxnLst/>
              <a:rect l="l" t="t" r="r" b="b"/>
              <a:pathLst>
                <a:path w="6126070" h="1512168">
                  <a:moveTo>
                    <a:pt x="0" y="0"/>
                  </a:moveTo>
                  <a:lnTo>
                    <a:pt x="5369986" y="0"/>
                  </a:lnTo>
                  <a:cubicBezTo>
                    <a:pt x="5787560" y="0"/>
                    <a:pt x="6126070" y="338510"/>
                    <a:pt x="6126070" y="756084"/>
                  </a:cubicBezTo>
                  <a:cubicBezTo>
                    <a:pt x="6126070" y="1173658"/>
                    <a:pt x="5787560" y="1512168"/>
                    <a:pt x="5369986" y="1512168"/>
                  </a:cubicBezTo>
                  <a:lnTo>
                    <a:pt x="0" y="1512168"/>
                  </a:lnTo>
                  <a:close/>
                </a:path>
              </a:pathLst>
            </a:custGeom>
            <a:grpFill/>
            <a:ln w="57150" cap="flat" cmpd="sng" algn="ctr">
              <a:solidFill>
                <a:srgbClr val="5B9BD5">
                  <a:lumMod val="20000"/>
                  <a:lumOff val="80000"/>
                </a:srgbClr>
              </a:solidFill>
              <a:prstDash val="solid"/>
            </a:ln>
            <a:effectLst/>
          </p:spPr>
          <p:txBody>
            <a:bodyPr lIns="1248000" tIns="45720" rIns="91440" bIns="4572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王安石的文学成就及其他</a:t>
              </a:r>
              <a:endPara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7" name="圆角矩形 9"/>
            <p:cNvSpPr/>
            <p:nvPr/>
          </p:nvSpPr>
          <p:spPr bwMode="auto">
            <a:xfrm>
              <a:off x="3793632" y="1851017"/>
              <a:ext cx="636587" cy="412750"/>
            </a:xfrm>
            <a:custGeom>
              <a:avLst/>
              <a:gdLst/>
              <a:ahLst/>
              <a:cxnLst/>
              <a:rect l="l" t="t" r="r" b="b"/>
              <a:pathLst>
                <a:path w="1224136" h="792089">
                  <a:moveTo>
                    <a:pt x="0" y="0"/>
                  </a:moveTo>
                  <a:lnTo>
                    <a:pt x="971800" y="0"/>
                  </a:lnTo>
                  <a:cubicBezTo>
                    <a:pt x="1111161" y="0"/>
                    <a:pt x="1224136" y="112975"/>
                    <a:pt x="1224136" y="252336"/>
                  </a:cubicBezTo>
                  <a:lnTo>
                    <a:pt x="1224136" y="539753"/>
                  </a:lnTo>
                  <a:cubicBezTo>
                    <a:pt x="1224136" y="679114"/>
                    <a:pt x="1111161" y="792089"/>
                    <a:pt x="971800" y="792089"/>
                  </a:cubicBezTo>
                  <a:lnTo>
                    <a:pt x="0" y="792089"/>
                  </a:ln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lIns="91440" tIns="45720" rIns="91440" bIns="4572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" name="任意多边形 18"/>
            <p:cNvSpPr/>
            <p:nvPr/>
          </p:nvSpPr>
          <p:spPr bwMode="auto">
            <a:xfrm>
              <a:off x="3283581" y="1400939"/>
              <a:ext cx="1241425" cy="787400"/>
            </a:xfrm>
            <a:custGeom>
              <a:avLst/>
              <a:gdLst>
                <a:gd name="connsiteX0" fmla="*/ 514593 w 1626717"/>
                <a:gd name="connsiteY0" fmla="*/ 0 h 1029186"/>
                <a:gd name="connsiteX1" fmla="*/ 1470265 w 1626717"/>
                <a:gd name="connsiteY1" fmla="*/ 0 h 1029186"/>
                <a:gd name="connsiteX2" fmla="*/ 1470265 w 1626717"/>
                <a:gd name="connsiteY2" fmla="*/ 377698 h 1029186"/>
                <a:gd name="connsiteX3" fmla="*/ 1626717 w 1626717"/>
                <a:gd name="connsiteY3" fmla="*/ 514593 h 1029186"/>
                <a:gd name="connsiteX4" fmla="*/ 1470265 w 1626717"/>
                <a:gd name="connsiteY4" fmla="*/ 651489 h 1029186"/>
                <a:gd name="connsiteX5" fmla="*/ 1470265 w 1626717"/>
                <a:gd name="connsiteY5" fmla="*/ 1029186 h 1029186"/>
                <a:gd name="connsiteX6" fmla="*/ 514593 w 1626717"/>
                <a:gd name="connsiteY6" fmla="*/ 1029186 h 1029186"/>
                <a:gd name="connsiteX7" fmla="*/ 0 w 1626717"/>
                <a:gd name="connsiteY7" fmla="*/ 514593 h 1029186"/>
                <a:gd name="connsiteX8" fmla="*/ 514593 w 1626717"/>
                <a:gd name="connsiteY8" fmla="*/ 0 h 1029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26717" h="1029186">
                  <a:moveTo>
                    <a:pt x="514593" y="0"/>
                  </a:moveTo>
                  <a:lnTo>
                    <a:pt x="1470265" y="0"/>
                  </a:lnTo>
                  <a:lnTo>
                    <a:pt x="1470265" y="377698"/>
                  </a:lnTo>
                  <a:lnTo>
                    <a:pt x="1626717" y="514593"/>
                  </a:lnTo>
                  <a:lnTo>
                    <a:pt x="1470265" y="651489"/>
                  </a:lnTo>
                  <a:lnTo>
                    <a:pt x="1470265" y="1029186"/>
                  </a:lnTo>
                  <a:lnTo>
                    <a:pt x="514593" y="1029186"/>
                  </a:lnTo>
                  <a:cubicBezTo>
                    <a:pt x="230391" y="1029186"/>
                    <a:pt x="0" y="798795"/>
                    <a:pt x="0" y="514593"/>
                  </a:cubicBezTo>
                  <a:cubicBezTo>
                    <a:pt x="0" y="230391"/>
                    <a:pt x="230391" y="0"/>
                    <a:pt x="514593" y="0"/>
                  </a:cubicBezTo>
                  <a:close/>
                </a:path>
              </a:pathLst>
            </a:custGeom>
            <a:grpFill/>
            <a:ln w="57150" cap="flat" cmpd="sng" algn="ctr">
              <a:solidFill>
                <a:srgbClr val="5B9BD5">
                  <a:lumMod val="20000"/>
                  <a:lumOff val="80000"/>
                </a:srgbClr>
              </a:solidFill>
              <a:prstDash val="solid"/>
            </a:ln>
            <a:effectLst/>
          </p:spPr>
          <p:txBody>
            <a:bodyPr lIns="91440" tIns="45720" rIns="91440" bIns="4572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4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03</a:t>
              </a:r>
              <a:endParaRPr kumimoji="0" lang="zh-CN" altLang="en-US" sz="4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4835743" y="5327521"/>
            <a:ext cx="5592227" cy="1248340"/>
            <a:chOff x="3283581" y="1400939"/>
            <a:chExt cx="6697127" cy="1096130"/>
          </a:xfrm>
          <a:solidFill>
            <a:srgbClr val="5B9BD5">
              <a:lumMod val="60000"/>
              <a:lumOff val="40000"/>
            </a:srgbClr>
          </a:solidFill>
        </p:grpSpPr>
        <p:sp>
          <p:nvSpPr>
            <p:cNvPr id="21" name="圆角矩形 2"/>
            <p:cNvSpPr/>
            <p:nvPr/>
          </p:nvSpPr>
          <p:spPr bwMode="auto">
            <a:xfrm rot="460042">
              <a:off x="4260006" y="1610363"/>
              <a:ext cx="4369931" cy="886706"/>
            </a:xfrm>
            <a:custGeom>
              <a:avLst/>
              <a:gdLst>
                <a:gd name="connsiteX0" fmla="*/ 0 w 6126070"/>
                <a:gd name="connsiteY0" fmla="*/ 0 h 1717168"/>
                <a:gd name="connsiteX1" fmla="*/ 5369986 w 6126070"/>
                <a:gd name="connsiteY1" fmla="*/ 0 h 1717168"/>
                <a:gd name="connsiteX2" fmla="*/ 6126070 w 6126070"/>
                <a:gd name="connsiteY2" fmla="*/ 756084 h 1717168"/>
                <a:gd name="connsiteX3" fmla="*/ 5369986 w 6126070"/>
                <a:gd name="connsiteY3" fmla="*/ 1512168 h 1717168"/>
                <a:gd name="connsiteX4" fmla="*/ 100439 w 6126070"/>
                <a:gd name="connsiteY4" fmla="*/ 1717168 h 1717168"/>
                <a:gd name="connsiteX5" fmla="*/ 0 w 6126070"/>
                <a:gd name="connsiteY5" fmla="*/ 0 h 1717168"/>
                <a:gd name="connsiteX0-1" fmla="*/ 0 w 6115521"/>
                <a:gd name="connsiteY0-2" fmla="*/ 168542 h 1717168"/>
                <a:gd name="connsiteX1-3" fmla="*/ 5359437 w 6115521"/>
                <a:gd name="connsiteY1-4" fmla="*/ 0 h 1717168"/>
                <a:gd name="connsiteX2-5" fmla="*/ 6115521 w 6115521"/>
                <a:gd name="connsiteY2-6" fmla="*/ 756084 h 1717168"/>
                <a:gd name="connsiteX3-7" fmla="*/ 5359437 w 6115521"/>
                <a:gd name="connsiteY3-8" fmla="*/ 1512168 h 1717168"/>
                <a:gd name="connsiteX4-9" fmla="*/ 89890 w 6115521"/>
                <a:gd name="connsiteY4-10" fmla="*/ 1717168 h 1717168"/>
                <a:gd name="connsiteX5-11" fmla="*/ 0 w 6115521"/>
                <a:gd name="connsiteY5-12" fmla="*/ 168542 h 1717168"/>
                <a:gd name="connsiteX0-13" fmla="*/ 0 w 6115521"/>
                <a:gd name="connsiteY0-14" fmla="*/ 168542 h 1968850"/>
                <a:gd name="connsiteX1-15" fmla="*/ 5359437 w 6115521"/>
                <a:gd name="connsiteY1-16" fmla="*/ 0 h 1968850"/>
                <a:gd name="connsiteX2-17" fmla="*/ 6115521 w 6115521"/>
                <a:gd name="connsiteY2-18" fmla="*/ 756084 h 1968850"/>
                <a:gd name="connsiteX3-19" fmla="*/ 5359437 w 6115521"/>
                <a:gd name="connsiteY3-20" fmla="*/ 1512168 h 1968850"/>
                <a:gd name="connsiteX4-21" fmla="*/ 94937 w 6115521"/>
                <a:gd name="connsiteY4-22" fmla="*/ 1968850 h 1968850"/>
                <a:gd name="connsiteX5-23" fmla="*/ 0 w 6115521"/>
                <a:gd name="connsiteY5-24" fmla="*/ 168542 h 1968850"/>
                <a:gd name="connsiteX0-25" fmla="*/ 0 w 6115521"/>
                <a:gd name="connsiteY0-26" fmla="*/ 168542 h 1968850"/>
                <a:gd name="connsiteX1-27" fmla="*/ 5359437 w 6115521"/>
                <a:gd name="connsiteY1-28" fmla="*/ 0 h 1968850"/>
                <a:gd name="connsiteX2-29" fmla="*/ 6115521 w 6115521"/>
                <a:gd name="connsiteY2-30" fmla="*/ 756084 h 1968850"/>
                <a:gd name="connsiteX3-31" fmla="*/ 5359437 w 6115521"/>
                <a:gd name="connsiteY3-32" fmla="*/ 1512168 h 1968850"/>
                <a:gd name="connsiteX4-33" fmla="*/ 94937 w 6115521"/>
                <a:gd name="connsiteY4-34" fmla="*/ 1968850 h 1968850"/>
                <a:gd name="connsiteX5-35" fmla="*/ 0 w 6115521"/>
                <a:gd name="connsiteY5-36" fmla="*/ 168542 h 1968850"/>
                <a:gd name="connsiteX0-37" fmla="*/ 0 w 6115521"/>
                <a:gd name="connsiteY0-38" fmla="*/ 168542 h 1968850"/>
                <a:gd name="connsiteX1-39" fmla="*/ 5359437 w 6115521"/>
                <a:gd name="connsiteY1-40" fmla="*/ 0 h 1968850"/>
                <a:gd name="connsiteX2-41" fmla="*/ 6115521 w 6115521"/>
                <a:gd name="connsiteY2-42" fmla="*/ 756084 h 1968850"/>
                <a:gd name="connsiteX3-43" fmla="*/ 5359437 w 6115521"/>
                <a:gd name="connsiteY3-44" fmla="*/ 1512168 h 1968850"/>
                <a:gd name="connsiteX4-45" fmla="*/ 94937 w 6115521"/>
                <a:gd name="connsiteY4-46" fmla="*/ 1968850 h 1968850"/>
                <a:gd name="connsiteX5-47" fmla="*/ 0 w 6115521"/>
                <a:gd name="connsiteY5-48" fmla="*/ 168542 h 196885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6115521" h="1968850">
                  <a:moveTo>
                    <a:pt x="0" y="168542"/>
                  </a:moveTo>
                  <a:lnTo>
                    <a:pt x="5359437" y="0"/>
                  </a:lnTo>
                  <a:cubicBezTo>
                    <a:pt x="5777011" y="0"/>
                    <a:pt x="6115521" y="338510"/>
                    <a:pt x="6115521" y="756084"/>
                  </a:cubicBezTo>
                  <a:cubicBezTo>
                    <a:pt x="6115521" y="1173658"/>
                    <a:pt x="5777011" y="1512168"/>
                    <a:pt x="5359437" y="1512168"/>
                  </a:cubicBezTo>
                  <a:cubicBezTo>
                    <a:pt x="3604604" y="1664395"/>
                    <a:pt x="2111181" y="1663756"/>
                    <a:pt x="94937" y="1968850"/>
                  </a:cubicBezTo>
                  <a:cubicBezTo>
                    <a:pt x="94937" y="1464794"/>
                    <a:pt x="0" y="672598"/>
                    <a:pt x="0" y="168542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lIns="91440" tIns="45720" rIns="91440" bIns="4572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2" name="圆角矩形 2"/>
            <p:cNvSpPr/>
            <p:nvPr/>
          </p:nvSpPr>
          <p:spPr bwMode="auto">
            <a:xfrm>
              <a:off x="3419215" y="1476365"/>
              <a:ext cx="6561493" cy="787401"/>
            </a:xfrm>
            <a:custGeom>
              <a:avLst/>
              <a:gdLst/>
              <a:ahLst/>
              <a:cxnLst/>
              <a:rect l="l" t="t" r="r" b="b"/>
              <a:pathLst>
                <a:path w="6126070" h="1512168">
                  <a:moveTo>
                    <a:pt x="0" y="0"/>
                  </a:moveTo>
                  <a:lnTo>
                    <a:pt x="5369986" y="0"/>
                  </a:lnTo>
                  <a:cubicBezTo>
                    <a:pt x="5787560" y="0"/>
                    <a:pt x="6126070" y="338510"/>
                    <a:pt x="6126070" y="756084"/>
                  </a:cubicBezTo>
                  <a:cubicBezTo>
                    <a:pt x="6126070" y="1173658"/>
                    <a:pt x="5787560" y="1512168"/>
                    <a:pt x="5369986" y="1512168"/>
                  </a:cubicBezTo>
                  <a:lnTo>
                    <a:pt x="0" y="1512168"/>
                  </a:lnTo>
                  <a:close/>
                </a:path>
              </a:pathLst>
            </a:custGeom>
            <a:grpFill/>
            <a:ln w="57150" cap="flat" cmpd="sng" algn="ctr">
              <a:solidFill>
                <a:srgbClr val="5B9BD5">
                  <a:lumMod val="20000"/>
                  <a:lumOff val="80000"/>
                </a:srgbClr>
              </a:solidFill>
              <a:prstDash val="solid"/>
            </a:ln>
            <a:effectLst/>
          </p:spPr>
          <p:txBody>
            <a:bodyPr lIns="1248000" tIns="45720" rIns="91440" bIns="4572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曾巩、苏洵和苏辙</a:t>
              </a:r>
              <a:endPara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3" name="圆角矩形 9"/>
            <p:cNvSpPr/>
            <p:nvPr/>
          </p:nvSpPr>
          <p:spPr bwMode="auto">
            <a:xfrm>
              <a:off x="3793632" y="1851017"/>
              <a:ext cx="636587" cy="412750"/>
            </a:xfrm>
            <a:custGeom>
              <a:avLst/>
              <a:gdLst/>
              <a:ahLst/>
              <a:cxnLst/>
              <a:rect l="l" t="t" r="r" b="b"/>
              <a:pathLst>
                <a:path w="1224136" h="792089">
                  <a:moveTo>
                    <a:pt x="0" y="0"/>
                  </a:moveTo>
                  <a:lnTo>
                    <a:pt x="971800" y="0"/>
                  </a:lnTo>
                  <a:cubicBezTo>
                    <a:pt x="1111161" y="0"/>
                    <a:pt x="1224136" y="112975"/>
                    <a:pt x="1224136" y="252336"/>
                  </a:cubicBezTo>
                  <a:lnTo>
                    <a:pt x="1224136" y="539753"/>
                  </a:lnTo>
                  <a:cubicBezTo>
                    <a:pt x="1224136" y="679114"/>
                    <a:pt x="1111161" y="792089"/>
                    <a:pt x="971800" y="792089"/>
                  </a:cubicBezTo>
                  <a:lnTo>
                    <a:pt x="0" y="792089"/>
                  </a:ln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lIns="91440" tIns="45720" rIns="91440" bIns="4572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4" name="任意多边形 23"/>
            <p:cNvSpPr/>
            <p:nvPr/>
          </p:nvSpPr>
          <p:spPr bwMode="auto">
            <a:xfrm>
              <a:off x="3283581" y="1400939"/>
              <a:ext cx="1241425" cy="787400"/>
            </a:xfrm>
            <a:custGeom>
              <a:avLst/>
              <a:gdLst>
                <a:gd name="connsiteX0" fmla="*/ 514593 w 1626717"/>
                <a:gd name="connsiteY0" fmla="*/ 0 h 1029186"/>
                <a:gd name="connsiteX1" fmla="*/ 1470265 w 1626717"/>
                <a:gd name="connsiteY1" fmla="*/ 0 h 1029186"/>
                <a:gd name="connsiteX2" fmla="*/ 1470265 w 1626717"/>
                <a:gd name="connsiteY2" fmla="*/ 377698 h 1029186"/>
                <a:gd name="connsiteX3" fmla="*/ 1626717 w 1626717"/>
                <a:gd name="connsiteY3" fmla="*/ 514593 h 1029186"/>
                <a:gd name="connsiteX4" fmla="*/ 1470265 w 1626717"/>
                <a:gd name="connsiteY4" fmla="*/ 651489 h 1029186"/>
                <a:gd name="connsiteX5" fmla="*/ 1470265 w 1626717"/>
                <a:gd name="connsiteY5" fmla="*/ 1029186 h 1029186"/>
                <a:gd name="connsiteX6" fmla="*/ 514593 w 1626717"/>
                <a:gd name="connsiteY6" fmla="*/ 1029186 h 1029186"/>
                <a:gd name="connsiteX7" fmla="*/ 0 w 1626717"/>
                <a:gd name="connsiteY7" fmla="*/ 514593 h 1029186"/>
                <a:gd name="connsiteX8" fmla="*/ 514593 w 1626717"/>
                <a:gd name="connsiteY8" fmla="*/ 0 h 1029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26717" h="1029186">
                  <a:moveTo>
                    <a:pt x="514593" y="0"/>
                  </a:moveTo>
                  <a:lnTo>
                    <a:pt x="1470265" y="0"/>
                  </a:lnTo>
                  <a:lnTo>
                    <a:pt x="1470265" y="377698"/>
                  </a:lnTo>
                  <a:lnTo>
                    <a:pt x="1626717" y="514593"/>
                  </a:lnTo>
                  <a:lnTo>
                    <a:pt x="1470265" y="651489"/>
                  </a:lnTo>
                  <a:lnTo>
                    <a:pt x="1470265" y="1029186"/>
                  </a:lnTo>
                  <a:lnTo>
                    <a:pt x="514593" y="1029186"/>
                  </a:lnTo>
                  <a:cubicBezTo>
                    <a:pt x="230391" y="1029186"/>
                    <a:pt x="0" y="798795"/>
                    <a:pt x="0" y="514593"/>
                  </a:cubicBezTo>
                  <a:cubicBezTo>
                    <a:pt x="0" y="230391"/>
                    <a:pt x="230391" y="0"/>
                    <a:pt x="514593" y="0"/>
                  </a:cubicBezTo>
                  <a:close/>
                </a:path>
              </a:pathLst>
            </a:custGeom>
            <a:grpFill/>
            <a:ln w="57150" cap="flat" cmpd="sng" algn="ctr">
              <a:solidFill>
                <a:srgbClr val="5B9BD5">
                  <a:lumMod val="20000"/>
                  <a:lumOff val="80000"/>
                </a:srgbClr>
              </a:solidFill>
              <a:prstDash val="solid"/>
            </a:ln>
            <a:effectLst/>
          </p:spPr>
          <p:txBody>
            <a:bodyPr lIns="91440" tIns="45720" rIns="91440" bIns="4572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4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04</a:t>
              </a:r>
              <a:endParaRPr kumimoji="0" lang="zh-CN" altLang="en-US" sz="4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0" y="80010"/>
            <a:ext cx="43053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2.3 王安石的文学成就及其他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6778280" y="3296036"/>
            <a:ext cx="2339102" cy="576248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fontAlgn="auto">
              <a:lnSpc>
                <a:spcPct val="150000"/>
              </a:lnSpc>
            </a:pPr>
            <a:r>
              <a:rPr kumimoji="1" lang="zh-CN" altLang="en-US" sz="2400" b="1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王半山，王荆公</a:t>
            </a:r>
            <a:endParaRPr kumimoji="1" lang="zh-CN" altLang="en-US" sz="2400" b="1">
              <a:solidFill>
                <a:srgbClr val="C00000"/>
              </a:solidFill>
              <a:latin typeface="Microsoft YaHei" charset="-122"/>
              <a:ea typeface="Microsoft YaHei" charset="-122"/>
              <a:cs typeface="Microsoft YaHei" charset="-122"/>
              <a:sym typeface="+mn-ea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>
          <a:xfrm>
            <a:off x="838200" y="1375931"/>
            <a:ext cx="10985500" cy="4997450"/>
          </a:xfrm>
        </p:spPr>
        <p:txBody>
          <a:bodyPr/>
          <a:lstStyle/>
          <a:p>
            <a:pPr marL="0" indent="0" algn="l">
              <a:lnSpc>
                <a:spcPct val="150000"/>
              </a:lnSpc>
              <a:buNone/>
            </a:pPr>
            <a:r>
              <a:rPr lang="zh-CN" altLang="en-US" b="1" dirty="0" smtClean="0">
                <a:solidFill>
                  <a:schemeClr val="tx1"/>
                </a:solidFill>
                <a:sym typeface="+mn-ea"/>
              </a:rPr>
              <a:t>一、王安石的散文内容和特点</a:t>
            </a:r>
            <a:r>
              <a:rPr lang="zh-CN" altLang="en-US" b="1" dirty="0" smtClean="0">
                <a:solidFill>
                  <a:srgbClr val="00B050"/>
                </a:solidFill>
                <a:sym typeface="+mn-ea"/>
              </a:rPr>
              <a:t>［选择／简答］ </a:t>
            </a:r>
            <a:r>
              <a:rPr lang="zh-CN" altLang="en-US" dirty="0">
                <a:solidFill>
                  <a:srgbClr val="00B050"/>
                </a:solidFill>
              </a:rPr>
              <a:t/>
            </a:r>
            <a:br>
              <a:rPr lang="zh-CN" altLang="en-US" dirty="0">
                <a:solidFill>
                  <a:srgbClr val="00B050"/>
                </a:solidFill>
              </a:rPr>
            </a:br>
            <a:r>
              <a:rPr lang="zh-CN" altLang="en-US" dirty="0"/>
              <a:t>（</a:t>
            </a:r>
            <a:r>
              <a:rPr lang="en-US" altLang="zh-CN" dirty="0"/>
              <a:t>1</a:t>
            </a:r>
            <a:r>
              <a:rPr lang="zh-CN" altLang="en-US" dirty="0" smtClean="0"/>
              <a:t>）</a:t>
            </a:r>
            <a:r>
              <a:rPr lang="zh-CN" altLang="en-US" b="1" dirty="0" smtClean="0">
                <a:solidFill>
                  <a:srgbClr val="C00000"/>
                </a:solidFill>
              </a:rPr>
              <a:t>政论</a:t>
            </a:r>
            <a:r>
              <a:rPr lang="zh-CN" altLang="en-US" b="1" dirty="0">
                <a:solidFill>
                  <a:srgbClr val="C00000"/>
                </a:solidFill>
              </a:rPr>
              <a:t>文</a:t>
            </a:r>
            <a:r>
              <a:rPr lang="zh-CN" altLang="en-US" dirty="0"/>
              <a:t>多为有关政令教化，适于世用之作，结构严谨，语言朴素简洁，说理透彻，概括性强。</a:t>
            </a:r>
            <a:br>
              <a:rPr lang="zh-CN" altLang="en-US" dirty="0"/>
            </a:br>
            <a:r>
              <a:rPr lang="zh-CN" altLang="en-US" dirty="0"/>
              <a:t>（</a:t>
            </a:r>
            <a:r>
              <a:rPr lang="en-US" altLang="zh-CN" dirty="0"/>
              <a:t>2</a:t>
            </a:r>
            <a:r>
              <a:rPr lang="zh-CN" altLang="en-US" dirty="0"/>
              <a:t>）</a:t>
            </a:r>
            <a:r>
              <a:rPr lang="zh-CN" altLang="en-US" b="1" dirty="0">
                <a:solidFill>
                  <a:srgbClr val="C00000"/>
                </a:solidFill>
              </a:rPr>
              <a:t>小品文</a:t>
            </a:r>
            <a:r>
              <a:rPr lang="zh-CN" altLang="en-US" dirty="0"/>
              <a:t>笔力雄健，富有感情，文风峭刻。</a:t>
            </a:r>
            <a:br>
              <a:rPr lang="zh-CN" altLang="en-US" dirty="0"/>
            </a:br>
            <a:r>
              <a:rPr lang="zh-CN" altLang="en-US" dirty="0" smtClean="0"/>
              <a:t>（</a:t>
            </a:r>
            <a:r>
              <a:rPr lang="en-US" altLang="zh-CN" dirty="0"/>
              <a:t>3</a:t>
            </a:r>
            <a:r>
              <a:rPr lang="zh-CN" altLang="en-US" dirty="0"/>
              <a:t>）议论</a:t>
            </a:r>
            <a:r>
              <a:rPr lang="zh-CN" altLang="en-US" dirty="0" smtClean="0"/>
              <a:t>文字，结构</a:t>
            </a:r>
            <a:r>
              <a:rPr lang="zh-CN" altLang="en-US" dirty="0"/>
              <a:t>严谨，</a:t>
            </a:r>
            <a:r>
              <a:rPr lang="zh-CN" altLang="en-US" b="1" dirty="0">
                <a:solidFill>
                  <a:srgbClr val="C00000"/>
                </a:solidFill>
              </a:rPr>
              <a:t>析理透辟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marL="0" indent="0" algn="l">
              <a:lnSpc>
                <a:spcPct val="150000"/>
              </a:lnSpc>
              <a:buNone/>
            </a:pPr>
            <a:r>
              <a:rPr lang="zh-CN" altLang="en-US" dirty="0" smtClean="0"/>
              <a:t>（</a:t>
            </a:r>
            <a:r>
              <a:rPr lang="en-US" altLang="zh-CN" dirty="0"/>
              <a:t>4</a:t>
            </a:r>
            <a:r>
              <a:rPr lang="zh-CN" altLang="en-US" dirty="0"/>
              <a:t>）叙事抒情之作，随笔挥洒，曲尽其妙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dirty="0" smtClean="0">
                <a:latin typeface="KaiTi" charset="-122"/>
                <a:ea typeface="KaiTi" charset="-122"/>
                <a:cs typeface="KaiTi" charset="-122"/>
              </a:rPr>
              <a:t>作品</a:t>
            </a:r>
            <a:r>
              <a:rPr lang="en-US" altLang="zh-CN" dirty="0" smtClean="0">
                <a:latin typeface="KaiTi" charset="-122"/>
                <a:ea typeface="KaiTi" charset="-122"/>
                <a:cs typeface="KaiTi" charset="-122"/>
                <a:sym typeface="+mn-ea"/>
              </a:rPr>
              <a:t>《</a:t>
            </a:r>
            <a:r>
              <a:rPr lang="zh-CN" altLang="en-US" dirty="0">
                <a:latin typeface="KaiTi" charset="-122"/>
                <a:ea typeface="KaiTi" charset="-122"/>
                <a:cs typeface="KaiTi" charset="-122"/>
                <a:sym typeface="+mn-ea"/>
              </a:rPr>
              <a:t>答司马谏议书</a:t>
            </a:r>
            <a:r>
              <a:rPr lang="en-US" altLang="zh-CN" dirty="0" smtClean="0">
                <a:latin typeface="KaiTi" charset="-122"/>
                <a:ea typeface="KaiTi" charset="-122"/>
                <a:cs typeface="KaiTi" charset="-122"/>
                <a:sym typeface="+mn-ea"/>
              </a:rPr>
              <a:t>》《</a:t>
            </a:r>
            <a:r>
              <a:rPr lang="zh-CN" altLang="en-US" dirty="0">
                <a:latin typeface="KaiTi" charset="-122"/>
                <a:ea typeface="KaiTi" charset="-122"/>
                <a:cs typeface="KaiTi" charset="-122"/>
                <a:sym typeface="+mn-ea"/>
              </a:rPr>
              <a:t>读孟尝君</a:t>
            </a:r>
            <a:r>
              <a:rPr lang="en-US" altLang="zh-CN" dirty="0" smtClean="0">
                <a:latin typeface="KaiTi" charset="-122"/>
                <a:ea typeface="KaiTi" charset="-122"/>
                <a:cs typeface="KaiTi" charset="-122"/>
                <a:sym typeface="+mn-ea"/>
              </a:rPr>
              <a:t>》</a:t>
            </a:r>
            <a:r>
              <a:rPr lang="en-US" altLang="zh-CN" dirty="0">
                <a:latin typeface="KaiTi" charset="-122"/>
                <a:ea typeface="KaiTi" charset="-122"/>
                <a:cs typeface="KaiTi" charset="-122"/>
                <a:sym typeface="+mn-ea"/>
              </a:rPr>
              <a:t> 《</a:t>
            </a:r>
            <a:r>
              <a:rPr lang="zh-CN" altLang="en-US" dirty="0">
                <a:latin typeface="KaiTi" charset="-122"/>
                <a:ea typeface="KaiTi" charset="-122"/>
                <a:cs typeface="KaiTi" charset="-122"/>
                <a:sym typeface="+mn-ea"/>
              </a:rPr>
              <a:t>游褒禅山记</a:t>
            </a:r>
            <a:r>
              <a:rPr lang="en-US" altLang="zh-CN" dirty="0">
                <a:latin typeface="KaiTi" charset="-122"/>
                <a:ea typeface="KaiTi" charset="-122"/>
                <a:cs typeface="KaiTi" charset="-122"/>
                <a:sym typeface="+mn-ea"/>
              </a:rPr>
              <a:t>》 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/>
              <a:t>第三节  王安石的文学的成就及其他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4294967295"/>
          </p:nvPr>
        </p:nvSpPr>
        <p:spPr>
          <a:xfrm>
            <a:off x="838200" y="1124585"/>
            <a:ext cx="11353800" cy="4997450"/>
          </a:xfrm>
          <a:prstGeom prst="rect">
            <a:avLst/>
          </a:prstGeom>
        </p:spPr>
        <p:txBody>
          <a:bodyPr/>
          <a:lstStyle/>
          <a:p>
            <a:pPr indent="0">
              <a:lnSpc>
                <a:spcPct val="150000"/>
              </a:lnSpc>
              <a:buNone/>
            </a:pPr>
            <a:r>
              <a:rPr lang="zh-CN" altLang="en-US" b="1" dirty="0" smtClean="0">
                <a:solidFill>
                  <a:schemeClr val="tx1"/>
                </a:solidFill>
                <a:sym typeface="+mn-ea"/>
              </a:rPr>
              <a:t>二、王安石的诗歌</a:t>
            </a:r>
            <a:r>
              <a:rPr lang="zh-CN" altLang="en-US" b="1" dirty="0" smtClean="0">
                <a:solidFill>
                  <a:srgbClr val="00B050"/>
                </a:solidFill>
                <a:sym typeface="+mn-ea"/>
              </a:rPr>
              <a:t>［选择／名词］ </a:t>
            </a:r>
            <a:r>
              <a:rPr lang="zh-CN" altLang="en-US" dirty="0">
                <a:solidFill>
                  <a:srgbClr val="00B050"/>
                </a:solidFill>
              </a:rPr>
              <a:t/>
            </a:r>
            <a:br>
              <a:rPr lang="zh-CN" altLang="en-US" dirty="0">
                <a:solidFill>
                  <a:srgbClr val="00B050"/>
                </a:solidFill>
              </a:rPr>
            </a:br>
            <a:r>
              <a:rPr lang="zh-CN" altLang="en-US" b="1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王荆</a:t>
            </a:r>
            <a:r>
              <a:rPr lang="zh-CN" altLang="en-US" b="1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公体／半山诗</a:t>
            </a:r>
            <a:endParaRPr lang="en-US" altLang="zh-CN" b="1" dirty="0" smtClean="0">
              <a:solidFill>
                <a:srgbClr val="C00000"/>
              </a:solidFill>
              <a:latin typeface="Microsoft YaHei" charset="-122"/>
              <a:ea typeface="Microsoft YaHei" charset="-122"/>
              <a:cs typeface="Microsoft YaHei" charset="-122"/>
              <a:sym typeface="+mn-ea"/>
            </a:endParaRPr>
          </a:p>
          <a:p>
            <a:pPr indent="0">
              <a:lnSpc>
                <a:spcPct val="150000"/>
              </a:lnSpc>
              <a:buNone/>
            </a:pP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（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1）指王安石晚年的诗歌风格，既</a:t>
            </a:r>
            <a:r>
              <a:rPr lang="zh-CN" altLang="en-US" b="1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清新闲适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，又</a:t>
            </a:r>
            <a:r>
              <a:rPr lang="zh-CN" altLang="en-US" b="1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沉郁悲壮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。 </a:t>
            </a:r>
          </a:p>
          <a:p>
            <a:pPr indent="0">
              <a:lnSpc>
                <a:spcPct val="150000"/>
              </a:lnSpc>
              <a:buNone/>
            </a:pP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（2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）主要是</a:t>
            </a:r>
            <a:r>
              <a:rPr lang="zh-CN" altLang="en-US" b="1" dirty="0">
                <a:solidFill>
                  <a:srgbClr val="00B050"/>
                </a:solidFill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绝句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，雅丽精绝，含蓄深婉。有向唐诗复归的倾向。 </a:t>
            </a:r>
            <a:endParaRPr lang="en-US" altLang="zh-CN" dirty="0" smtClean="0">
              <a:latin typeface="Microsoft YaHei" charset="-122"/>
              <a:ea typeface="Microsoft YaHei" charset="-122"/>
              <a:cs typeface="Microsoft YaHei" charset="-122"/>
              <a:sym typeface="+mn-ea"/>
            </a:endParaRPr>
          </a:p>
          <a:p>
            <a:pPr indent="0">
              <a:lnSpc>
                <a:spcPct val="150000"/>
              </a:lnSpc>
              <a:buNone/>
            </a:pPr>
            <a:r>
              <a:rPr lang="zh-CN" altLang="en-US" b="1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王安石的诗歌内容</a:t>
            </a:r>
            <a:r>
              <a:rPr lang="zh-CN" altLang="en-US" b="1" dirty="0" smtClean="0">
                <a:solidFill>
                  <a:schemeClr val="bg1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［简答］</a:t>
            </a:r>
            <a:endParaRPr lang="en-US" altLang="zh-CN" b="1" dirty="0" smtClean="0">
              <a:solidFill>
                <a:schemeClr val="bg1">
                  <a:lumMod val="50000"/>
                </a:schemeClr>
              </a:solidFill>
              <a:latin typeface="Microsoft YaHei" charset="-122"/>
              <a:ea typeface="Microsoft YaHei" charset="-122"/>
              <a:cs typeface="Microsoft YaHei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zh-CN" sz="2000" b="1" dirty="0" smtClean="0"/>
              <a:t>早</a:t>
            </a:r>
            <a:r>
              <a:rPr lang="zh-CN" altLang="en-US" sz="2000" b="1" dirty="0" smtClean="0"/>
              <a:t>期</a:t>
            </a:r>
            <a:r>
              <a:rPr lang="zh-CN" altLang="en-US" sz="2000" dirty="0" smtClean="0"/>
              <a:t>：多写</a:t>
            </a:r>
            <a:r>
              <a:rPr lang="zh-CN" altLang="zh-CN" sz="2000" dirty="0" smtClean="0">
                <a:solidFill>
                  <a:srgbClr val="0070C0"/>
                </a:solidFill>
              </a:rPr>
              <a:t>感</a:t>
            </a:r>
            <a:r>
              <a:rPr lang="zh-CN" altLang="zh-CN" sz="2000" dirty="0">
                <a:solidFill>
                  <a:srgbClr val="0070C0"/>
                </a:solidFill>
              </a:rPr>
              <a:t>时、咏史或怀古</a:t>
            </a:r>
            <a:r>
              <a:rPr lang="zh-CN" altLang="zh-CN" sz="2000" dirty="0"/>
              <a:t>的</a:t>
            </a:r>
            <a:r>
              <a:rPr lang="zh-CN" altLang="zh-CN" sz="2000" dirty="0" smtClean="0"/>
              <a:t>诗篇</a:t>
            </a:r>
            <a:r>
              <a:rPr lang="zh-CN" altLang="en-US" sz="2000" dirty="0"/>
              <a:t>，</a:t>
            </a:r>
            <a:r>
              <a:rPr lang="zh-CN" altLang="en-US" sz="2000" dirty="0" smtClean="0"/>
              <a:t>直抒胸臆</a:t>
            </a:r>
            <a:r>
              <a:rPr lang="zh-CN" altLang="zh-CN" sz="2000" dirty="0" smtClean="0"/>
              <a:t>，</a:t>
            </a:r>
            <a:r>
              <a:rPr lang="zh-CN" altLang="zh-CN" sz="2000" dirty="0"/>
              <a:t>意味较</a:t>
            </a:r>
            <a:r>
              <a:rPr lang="zh-CN" altLang="zh-CN" sz="2000" dirty="0" smtClean="0"/>
              <a:t>薄</a:t>
            </a:r>
            <a:r>
              <a:rPr lang="zh-CN" altLang="en-US" sz="2000" dirty="0" smtClean="0"/>
              <a:t>，</a:t>
            </a:r>
            <a:r>
              <a:rPr lang="zh-CN" altLang="zh-CN" sz="2000" dirty="0" smtClean="0"/>
              <a:t>但寄托</a:t>
            </a:r>
            <a:r>
              <a:rPr lang="zh-CN" altLang="zh-CN" sz="2000" dirty="0"/>
              <a:t>远大的政治抱负和批判精神</a:t>
            </a:r>
            <a:r>
              <a:rPr lang="zh-CN" altLang="zh-CN" sz="2000" dirty="0" smtClean="0"/>
              <a:t>。</a:t>
            </a:r>
            <a:endParaRPr lang="zh-CN" altLang="zh-CN" sz="2000" dirty="0"/>
          </a:p>
          <a:p>
            <a:pPr>
              <a:lnSpc>
                <a:spcPct val="150000"/>
              </a:lnSpc>
            </a:pPr>
            <a:r>
              <a:rPr lang="zh-CN" altLang="zh-CN" sz="2000" b="1" dirty="0" smtClean="0"/>
              <a:t>晚</a:t>
            </a:r>
            <a:r>
              <a:rPr lang="zh-CN" altLang="en-US" sz="2000" b="1" dirty="0" smtClean="0"/>
              <a:t>期</a:t>
            </a:r>
            <a:r>
              <a:rPr lang="zh-CN" altLang="en-US" sz="2000" dirty="0" smtClean="0"/>
              <a:t>：专注</a:t>
            </a:r>
            <a:r>
              <a:rPr lang="zh-CN" altLang="zh-CN" sz="2000" dirty="0" smtClean="0">
                <a:solidFill>
                  <a:srgbClr val="0070C0"/>
                </a:solidFill>
              </a:rPr>
              <a:t>自然山水</a:t>
            </a:r>
            <a:r>
              <a:rPr lang="zh-CN" altLang="zh-CN" sz="2000" dirty="0"/>
              <a:t>的小诗，新颖别致而雅丽精绝。以轻倩之笔写淡远之思，造语工致而律法精严，多未经人道语，形成了“深婉不迫”的风格</a:t>
            </a:r>
            <a:r>
              <a:rPr lang="zh-CN" altLang="zh-CN" sz="2000" dirty="0" smtClean="0"/>
              <a:t>。</a:t>
            </a:r>
            <a:endParaRPr lang="zh-CN" altLang="en-US" sz="20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/>
              <a:t>第三节  王安石的文学的成就及其他 </a:t>
            </a:r>
          </a:p>
        </p:txBody>
      </p:sp>
    </p:spTree>
    <p:extLst>
      <p:ext uri="{BB962C8B-B14F-4D97-AF65-F5344CB8AC3E}">
        <p14:creationId xmlns:p14="http://schemas.microsoft.com/office/powerpoint/2010/main" val="1417835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4294967295"/>
          </p:nvPr>
        </p:nvSpPr>
        <p:spPr>
          <a:xfrm>
            <a:off x="838200" y="1124585"/>
            <a:ext cx="11353800" cy="4997450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b="1" dirty="0" smtClean="0">
                <a:solidFill>
                  <a:schemeClr val="tx1"/>
                </a:solidFill>
                <a:sym typeface="+mn-ea"/>
              </a:rPr>
              <a:t>三、王安石的词</a:t>
            </a:r>
            <a:r>
              <a:rPr lang="zh-CN" altLang="en-US" b="1" dirty="0" smtClean="0">
                <a:solidFill>
                  <a:schemeClr val="bg1">
                    <a:lumMod val="50000"/>
                  </a:schemeClr>
                </a:solidFill>
                <a:sym typeface="+mn-ea"/>
              </a:rPr>
              <a:t>［选择／名词］ 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/>
            </a:r>
            <a:br>
              <a:rPr lang="zh-CN" altLang="en-US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zh-CN" altLang="zh-CN" dirty="0" smtClean="0"/>
              <a:t>词成就</a:t>
            </a:r>
            <a:r>
              <a:rPr lang="zh-CN" altLang="zh-CN" dirty="0"/>
              <a:t>虽不能与其诗文相比，但也富有自己的</a:t>
            </a:r>
            <a:r>
              <a:rPr lang="zh-CN" altLang="zh-CN" dirty="0" smtClean="0"/>
              <a:t>个性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marL="0" indent="0">
              <a:lnSpc>
                <a:spcPct val="150000"/>
              </a:lnSpc>
              <a:buNone/>
            </a:pPr>
            <a:r>
              <a:rPr lang="zh-CN" altLang="zh-CN" dirty="0" smtClean="0"/>
              <a:t>不受绮靡</a:t>
            </a:r>
            <a:r>
              <a:rPr lang="zh-CN" altLang="zh-CN" dirty="0"/>
              <a:t>柔弱的词风的影响</a:t>
            </a:r>
            <a:r>
              <a:rPr lang="zh-CN" altLang="zh-CN" dirty="0" smtClean="0"/>
              <a:t>，</a:t>
            </a:r>
            <a:r>
              <a:rPr lang="zh-CN" altLang="zh-CN" dirty="0"/>
              <a:t>将</a:t>
            </a:r>
            <a:r>
              <a:rPr lang="zh-CN" altLang="zh-CN" dirty="0">
                <a:solidFill>
                  <a:srgbClr val="C00000"/>
                </a:solidFill>
              </a:rPr>
              <a:t>以史为鉴的凝重题材</a:t>
            </a:r>
            <a:r>
              <a:rPr lang="zh-CN" altLang="zh-CN" dirty="0"/>
              <a:t>引入词</a:t>
            </a:r>
            <a:r>
              <a:rPr lang="zh-CN" altLang="zh-CN" dirty="0" smtClean="0"/>
              <a:t>中</a:t>
            </a:r>
            <a:r>
              <a:rPr lang="zh-CN" altLang="en-US" dirty="0" smtClean="0"/>
              <a:t>，</a:t>
            </a:r>
            <a:r>
              <a:rPr lang="zh-CN" altLang="zh-CN" dirty="0" smtClean="0"/>
              <a:t>开拓</a:t>
            </a:r>
            <a:r>
              <a:rPr lang="zh-CN" altLang="zh-CN" dirty="0"/>
              <a:t>了词的题材内容和表现范围</a:t>
            </a:r>
            <a:r>
              <a:rPr lang="zh-CN" altLang="zh-CN" dirty="0" smtClean="0"/>
              <a:t>。</a:t>
            </a:r>
            <a:r>
              <a:rPr lang="zh-CN" altLang="en-US" dirty="0" smtClean="0">
                <a:latin typeface="KaiTi" charset="-122"/>
                <a:ea typeface="KaiTi" charset="-122"/>
                <a:cs typeface="KaiTi" charset="-122"/>
              </a:rPr>
              <a:t>作品</a:t>
            </a:r>
            <a:r>
              <a:rPr lang="zh-CN" altLang="zh-CN" dirty="0" smtClean="0">
                <a:latin typeface="KaiTi" charset="-122"/>
                <a:ea typeface="KaiTi" charset="-122"/>
                <a:cs typeface="KaiTi" charset="-122"/>
              </a:rPr>
              <a:t>如</a:t>
            </a:r>
            <a:r>
              <a:rPr lang="zh-CN" altLang="zh-CN" dirty="0">
                <a:latin typeface="KaiTi" charset="-122"/>
                <a:ea typeface="KaiTi" charset="-122"/>
                <a:cs typeface="KaiTi" charset="-122"/>
              </a:rPr>
              <a:t>《桂枝香》</a:t>
            </a:r>
            <a:r>
              <a:rPr lang="en-US" altLang="zh-CN" dirty="0">
                <a:latin typeface="KaiTi" charset="-122"/>
                <a:ea typeface="KaiTi" charset="-122"/>
                <a:cs typeface="KaiTi" charset="-122"/>
              </a:rPr>
              <a:t>[</a:t>
            </a:r>
            <a:r>
              <a:rPr lang="zh-CN" altLang="zh-CN" dirty="0">
                <a:latin typeface="KaiTi" charset="-122"/>
                <a:ea typeface="KaiTi" charset="-122"/>
                <a:cs typeface="KaiTi" charset="-122"/>
              </a:rPr>
              <a:t>金陵怀古</a:t>
            </a:r>
            <a:r>
              <a:rPr lang="en-US" altLang="zh-CN" dirty="0" smtClean="0">
                <a:latin typeface="KaiTi" charset="-122"/>
                <a:ea typeface="KaiTi" charset="-122"/>
                <a:cs typeface="KaiTi" charset="-122"/>
              </a:rPr>
              <a:t>]</a:t>
            </a:r>
            <a:r>
              <a:rPr lang="zh-CN" altLang="en-US" dirty="0" smtClean="0"/>
              <a:t>。</a:t>
            </a:r>
            <a:endParaRPr lang="zh-CN" altLang="zh-CN" dirty="0"/>
          </a:p>
        </p:txBody>
      </p:sp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/>
              <a:t>第三节  王安石的文学的成就及其他 </a:t>
            </a:r>
          </a:p>
        </p:txBody>
      </p:sp>
    </p:spTree>
    <p:extLst>
      <p:ext uri="{BB962C8B-B14F-4D97-AF65-F5344CB8AC3E}">
        <p14:creationId xmlns:p14="http://schemas.microsoft.com/office/powerpoint/2010/main" val="367535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4294967295"/>
          </p:nvPr>
        </p:nvSpPr>
        <p:spPr>
          <a:xfrm>
            <a:off x="838200" y="1124585"/>
            <a:ext cx="11353800" cy="4997450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b="1" dirty="0" smtClean="0">
                <a:solidFill>
                  <a:schemeClr val="tx1"/>
                </a:solidFill>
                <a:sym typeface="+mn-ea"/>
              </a:rPr>
              <a:t>四、王令</a:t>
            </a:r>
            <a:r>
              <a:rPr lang="zh-CN" altLang="en-US" b="1" dirty="0" smtClean="0">
                <a:solidFill>
                  <a:schemeClr val="bg1">
                    <a:lumMod val="50000"/>
                  </a:schemeClr>
                </a:solidFill>
                <a:sym typeface="+mn-ea"/>
              </a:rPr>
              <a:t>［选择／名词］ 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/>
            </a:r>
            <a:br>
              <a:rPr lang="zh-CN" altLang="en-US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zh-CN" altLang="zh-CN" dirty="0" smtClean="0"/>
              <a:t>王令</a:t>
            </a:r>
            <a:r>
              <a:rPr lang="zh-CN" altLang="zh-CN" dirty="0"/>
              <a:t>，字逢原，今江苏扬州人。有《广陵先生文集》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pPr marL="0" indent="0">
              <a:lnSpc>
                <a:spcPct val="150000"/>
              </a:lnSpc>
              <a:buNone/>
            </a:pPr>
            <a:r>
              <a:rPr lang="zh-CN" altLang="zh-CN" dirty="0" smtClean="0"/>
              <a:t>其</a:t>
            </a:r>
            <a:r>
              <a:rPr lang="zh-CN" altLang="zh-CN" dirty="0"/>
              <a:t>诗歌特点，主要在于</a:t>
            </a:r>
            <a:r>
              <a:rPr lang="zh-CN" altLang="zh-CN" dirty="0">
                <a:solidFill>
                  <a:srgbClr val="C00000"/>
                </a:solidFill>
              </a:rPr>
              <a:t>气势雄壮，粗犷豪迈</a:t>
            </a:r>
            <a:r>
              <a:rPr lang="zh-CN" altLang="zh-CN" dirty="0"/>
              <a:t>。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zh-CN" dirty="0">
                <a:latin typeface="KaiTi" charset="-122"/>
                <a:ea typeface="KaiTi" charset="-122"/>
                <a:cs typeface="KaiTi" charset="-122"/>
              </a:rPr>
              <a:t>王令见知于王安石，被称为“奇才”。诗学韩愈、孟郊，追求奇、硬，内容多写胸襟抱负及当时社会现实，气魄雄壮，风格奇崛豪放，峭拔劲健。诗歌想象力丰富，富于浪漫色彩。</a:t>
            </a:r>
          </a:p>
        </p:txBody>
      </p:sp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/>
              <a:t>第三节  王安石的文学的成就及其他 </a:t>
            </a:r>
          </a:p>
        </p:txBody>
      </p:sp>
    </p:spTree>
    <p:extLst>
      <p:ext uri="{BB962C8B-B14F-4D97-AF65-F5344CB8AC3E}">
        <p14:creationId xmlns:p14="http://schemas.microsoft.com/office/powerpoint/2010/main" val="1380308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760095" y="517525"/>
            <a:ext cx="10054590" cy="565785"/>
          </a:xfrm>
        </p:spPr>
        <p:txBody>
          <a:bodyPr/>
          <a:lstStyle/>
          <a:p>
            <a:r>
              <a:rPr lang="zh-CN" altLang="en-US"/>
              <a:t>第一编  宋代文学  </a:t>
            </a:r>
          </a:p>
        </p:txBody>
      </p:sp>
      <p:sp>
        <p:nvSpPr>
          <p:cNvPr id="10" name="object 2"/>
          <p:cNvSpPr/>
          <p:nvPr/>
        </p:nvSpPr>
        <p:spPr>
          <a:xfrm>
            <a:off x="1510841" y="5236207"/>
            <a:ext cx="10310648" cy="925194"/>
          </a:xfrm>
          <a:custGeom>
            <a:avLst/>
            <a:gdLst/>
            <a:ahLst/>
            <a:cxnLst/>
            <a:rect l="l" t="t" r="r" b="b"/>
            <a:pathLst>
              <a:path w="9580245" h="925195">
                <a:moveTo>
                  <a:pt x="9425686" y="0"/>
                </a:moveTo>
                <a:lnTo>
                  <a:pt x="154178" y="0"/>
                </a:lnTo>
                <a:lnTo>
                  <a:pt x="105468" y="7865"/>
                </a:lnTo>
                <a:lnTo>
                  <a:pt x="63148" y="29764"/>
                </a:lnTo>
                <a:lnTo>
                  <a:pt x="29764" y="63148"/>
                </a:lnTo>
                <a:lnTo>
                  <a:pt x="7865" y="105468"/>
                </a:lnTo>
                <a:lnTo>
                  <a:pt x="0" y="154177"/>
                </a:lnTo>
                <a:lnTo>
                  <a:pt x="0" y="770889"/>
                </a:lnTo>
                <a:lnTo>
                  <a:pt x="7865" y="819599"/>
                </a:lnTo>
                <a:lnTo>
                  <a:pt x="29764" y="861919"/>
                </a:lnTo>
                <a:lnTo>
                  <a:pt x="63148" y="895303"/>
                </a:lnTo>
                <a:lnTo>
                  <a:pt x="105468" y="917202"/>
                </a:lnTo>
                <a:lnTo>
                  <a:pt x="154178" y="925067"/>
                </a:lnTo>
                <a:lnTo>
                  <a:pt x="9425686" y="925067"/>
                </a:lnTo>
                <a:lnTo>
                  <a:pt x="9474395" y="917202"/>
                </a:lnTo>
                <a:lnTo>
                  <a:pt x="9516715" y="895303"/>
                </a:lnTo>
                <a:lnTo>
                  <a:pt x="9550099" y="861919"/>
                </a:lnTo>
                <a:lnTo>
                  <a:pt x="9571998" y="819599"/>
                </a:lnTo>
                <a:lnTo>
                  <a:pt x="9579864" y="770889"/>
                </a:lnTo>
                <a:lnTo>
                  <a:pt x="9579864" y="154177"/>
                </a:lnTo>
                <a:lnTo>
                  <a:pt x="9571998" y="105468"/>
                </a:lnTo>
                <a:lnTo>
                  <a:pt x="9550099" y="63148"/>
                </a:lnTo>
                <a:lnTo>
                  <a:pt x="9516715" y="29764"/>
                </a:lnTo>
                <a:lnTo>
                  <a:pt x="9474395" y="7865"/>
                </a:lnTo>
                <a:lnTo>
                  <a:pt x="9425686" y="0"/>
                </a:lnTo>
                <a:close/>
              </a:path>
            </a:pathLst>
          </a:custGeom>
          <a:solidFill>
            <a:srgbClr val="ECECEC"/>
          </a:solid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graphicFrame>
        <p:nvGraphicFramePr>
          <p:cNvPr id="11" name="object 4"/>
          <p:cNvGraphicFramePr>
            <a:graphicFrameLocks noGrp="1"/>
          </p:cNvGraphicFramePr>
          <p:nvPr/>
        </p:nvGraphicFramePr>
        <p:xfrm>
          <a:off x="1636921" y="5443979"/>
          <a:ext cx="10057765" cy="50927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06905"/>
                <a:gridCol w="2207260"/>
                <a:gridCol w="2033905"/>
                <a:gridCol w="2002155"/>
                <a:gridCol w="1907540"/>
              </a:tblGrid>
              <a:tr h="509270"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2200" dirty="0" err="1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第一编</a:t>
                      </a:r>
                      <a:r>
                        <a:rPr sz="2200" spc="-85" dirty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 </a:t>
                      </a:r>
                      <a:r>
                        <a:rPr lang="zh-CN" altLang="en-US" sz="2200" spc="0" dirty="0" smtClean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宋代</a:t>
                      </a:r>
                      <a:endParaRPr sz="22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ECECEC"/>
                    </a:solidFill>
                  </a:tcPr>
                </a:tc>
                <a:tc>
                  <a:txBody>
                    <a:bodyPr/>
                    <a:lstStyle/>
                    <a:p>
                      <a:pPr marL="229870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2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第二编</a:t>
                      </a:r>
                      <a:r>
                        <a:rPr sz="2200" spc="-85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 </a:t>
                      </a:r>
                      <a:r>
                        <a:rPr lang="zh-CN" altLang="en-US" sz="2200" spc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辽金元</a:t>
                      </a:r>
                      <a:endParaRPr sz="2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ECECEC"/>
                    </a:solidFill>
                  </a:tcPr>
                </a:tc>
                <a:tc>
                  <a:txBody>
                    <a:bodyPr/>
                    <a:lstStyle/>
                    <a:p>
                      <a:pPr marL="283845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2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第三编</a:t>
                      </a:r>
                      <a:r>
                        <a:rPr sz="2200" spc="-75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 </a:t>
                      </a:r>
                      <a:r>
                        <a:rPr lang="zh-CN" altLang="en-US" sz="2200" spc="-75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明代</a:t>
                      </a:r>
                      <a:endParaRPr sz="2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ECECEC"/>
                    </a:solidFill>
                  </a:tcPr>
                </a:tc>
                <a:tc>
                  <a:txBody>
                    <a:bodyPr/>
                    <a:lstStyle/>
                    <a:p>
                      <a:pPr marL="288925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2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第四编</a:t>
                      </a:r>
                      <a:r>
                        <a:rPr sz="2200" spc="-95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 </a:t>
                      </a:r>
                      <a:r>
                        <a:rPr lang="zh-CN" altLang="en-US" sz="2200" spc="-95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清代</a:t>
                      </a:r>
                      <a:endParaRPr sz="2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ECECEC"/>
                    </a:solidFill>
                  </a:tcPr>
                </a:tc>
                <a:tc>
                  <a:txBody>
                    <a:bodyPr/>
                    <a:lstStyle/>
                    <a:p>
                      <a:pPr marL="288925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71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200" spc="-95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第五编 近代</a:t>
                      </a:r>
                      <a:endParaRPr lang="zh-CN" altLang="en-US" sz="2200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ECECEC"/>
                    </a:solidFill>
                  </a:tcPr>
                </a:tc>
              </a:tr>
            </a:tbl>
          </a:graphicData>
        </a:graphic>
      </p:graphicFrame>
      <p:sp>
        <p:nvSpPr>
          <p:cNvPr id="12" name="object 5"/>
          <p:cNvSpPr txBox="1"/>
          <p:nvPr/>
        </p:nvSpPr>
        <p:spPr>
          <a:xfrm>
            <a:off x="994410" y="1083310"/>
            <a:ext cx="5373370" cy="39636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40000"/>
              </a:lnSpc>
            </a:pPr>
            <a:r>
              <a:rPr lang="zh-CN" altLang="en-US" sz="2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第一章</a:t>
            </a:r>
            <a:r>
              <a:rPr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en-US" sz="20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zh-CN" altLang="en-US" sz="2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北宋初期文学</a:t>
            </a:r>
          </a:p>
          <a:p>
            <a:pPr algn="l">
              <a:lnSpc>
                <a:spcPct val="140000"/>
              </a:lnSpc>
            </a:pPr>
            <a:r>
              <a:rPr sz="20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第二章</a:t>
            </a:r>
            <a:r>
              <a:rPr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zh-CN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欧阳修与北宋诗文革新  </a:t>
            </a:r>
          </a:p>
          <a:p>
            <a:pPr algn="l">
              <a:lnSpc>
                <a:spcPct val="140000"/>
              </a:lnSpc>
            </a:pPr>
            <a:r>
              <a:rPr lang="zh-CN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第三章  苏轼的文学成就</a:t>
            </a:r>
          </a:p>
          <a:p>
            <a:pPr algn="l">
              <a:lnSpc>
                <a:spcPct val="140000"/>
              </a:lnSpc>
            </a:pPr>
            <a:r>
              <a:rPr lang="zh-CN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第四章  黄庭坚与江西诗派</a:t>
            </a:r>
          </a:p>
          <a:p>
            <a:pPr algn="l">
              <a:lnSpc>
                <a:spcPct val="140000"/>
              </a:lnSpc>
            </a:pPr>
            <a:r>
              <a:rPr lang="zh-CN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第五章  柳永与北宋词坛</a:t>
            </a:r>
          </a:p>
          <a:p>
            <a:pPr algn="l">
              <a:lnSpc>
                <a:spcPct val="140000"/>
              </a:lnSpc>
            </a:pPr>
            <a:r>
              <a:rPr lang="zh-CN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第六章  辛弃疾与辛派词人</a:t>
            </a:r>
          </a:p>
          <a:p>
            <a:pPr algn="l">
              <a:lnSpc>
                <a:spcPct val="140000"/>
              </a:lnSpc>
            </a:pPr>
            <a:r>
              <a:rPr lang="zh-CN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第七章  陆游与南宋中期诗文</a:t>
            </a:r>
          </a:p>
          <a:p>
            <a:pPr algn="l">
              <a:lnSpc>
                <a:spcPct val="140000"/>
              </a:lnSpc>
            </a:pPr>
            <a:r>
              <a:rPr lang="zh-CN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第八章  姜夔与南宋清雅词派</a:t>
            </a:r>
          </a:p>
          <a:p>
            <a:pPr algn="l">
              <a:lnSpc>
                <a:spcPct val="140000"/>
              </a:lnSpc>
            </a:pPr>
            <a:r>
              <a:rPr lang="zh-CN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第九章  南宋后期文学</a:t>
            </a:r>
          </a:p>
        </p:txBody>
      </p:sp>
      <p:sp>
        <p:nvSpPr>
          <p:cNvPr id="13" name="object 6"/>
          <p:cNvSpPr/>
          <p:nvPr/>
        </p:nvSpPr>
        <p:spPr>
          <a:xfrm>
            <a:off x="2553048" y="5228649"/>
            <a:ext cx="294640" cy="215265"/>
          </a:xfrm>
          <a:custGeom>
            <a:avLst/>
            <a:gdLst/>
            <a:ahLst/>
            <a:cxnLst/>
            <a:rect l="l" t="t" r="r" b="b"/>
            <a:pathLst>
              <a:path w="294639" h="215264">
                <a:moveTo>
                  <a:pt x="294131" y="0"/>
                </a:moveTo>
                <a:lnTo>
                  <a:pt x="0" y="0"/>
                </a:lnTo>
                <a:lnTo>
                  <a:pt x="147066" y="214883"/>
                </a:lnTo>
                <a:lnTo>
                  <a:pt x="294131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9A97C3-AF9F-524B-BCB6-7987EEDA47D3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50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52230" name="文本框 18"/>
          <p:cNvSpPr txBox="1"/>
          <p:nvPr/>
        </p:nvSpPr>
        <p:spPr>
          <a:xfrm>
            <a:off x="2037334" y="645584"/>
            <a:ext cx="2153666" cy="5378449"/>
          </a:xfrm>
          <a:prstGeom prst="rect">
            <a:avLst/>
          </a:prstGeom>
          <a:noFill/>
          <a:ln w="9525">
            <a:noFill/>
          </a:ln>
        </p:spPr>
        <p:txBody>
          <a:bodyPr vert="eaVert">
            <a:spAutoFit/>
          </a:bodyPr>
          <a:lstStyle/>
          <a:p>
            <a:pPr algn="ctr" eaLnBrk="1" hangingPunct="1">
              <a:lnSpc>
                <a:spcPct val="150000"/>
              </a:lnSpc>
            </a:pPr>
            <a:r>
              <a:rPr lang="zh-CN" altLang="en-US" sz="4265" dirty="0" smtClean="0">
                <a:solidFill>
                  <a:srgbClr val="0070C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第二章</a:t>
            </a:r>
            <a:endParaRPr lang="en-US" altLang="zh-CN" sz="4265" dirty="0">
              <a:solidFill>
                <a:srgbClr val="0070C0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  <a:p>
            <a:pPr algn="ctr" eaLnBrk="1" hangingPunct="1">
              <a:lnSpc>
                <a:spcPct val="150000"/>
              </a:lnSpc>
            </a:pPr>
            <a:r>
              <a:rPr lang="zh-CN" altLang="en-US" sz="4265" dirty="0" smtClean="0">
                <a:solidFill>
                  <a:srgbClr val="0070C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欧阳修与北宋诗文</a:t>
            </a:r>
            <a:endParaRPr lang="zh-CN" altLang="en-US" sz="4265" dirty="0">
              <a:solidFill>
                <a:srgbClr val="0070C0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grpSp>
        <p:nvGrpSpPr>
          <p:cNvPr id="52227" name="组合 3"/>
          <p:cNvGrpSpPr/>
          <p:nvPr/>
        </p:nvGrpSpPr>
        <p:grpSpPr>
          <a:xfrm>
            <a:off x="4956176" y="646007"/>
            <a:ext cx="5532120" cy="1162049"/>
            <a:chOff x="3283581" y="1400939"/>
            <a:chExt cx="6970893" cy="109613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5" name="圆角矩形 2"/>
            <p:cNvSpPr/>
            <p:nvPr>
              <p:custDataLst>
                <p:tags r:id="rId1"/>
              </p:custDataLst>
            </p:nvPr>
          </p:nvSpPr>
          <p:spPr bwMode="auto">
            <a:xfrm rot="460042">
              <a:off x="4259762" y="1610581"/>
              <a:ext cx="4371476" cy="886488"/>
            </a:xfrm>
            <a:custGeom>
              <a:avLst/>
              <a:gdLst>
                <a:gd name="connsiteX0" fmla="*/ 0 w 6126070"/>
                <a:gd name="connsiteY0" fmla="*/ 0 h 1717168"/>
                <a:gd name="connsiteX1" fmla="*/ 5369986 w 6126070"/>
                <a:gd name="connsiteY1" fmla="*/ 0 h 1717168"/>
                <a:gd name="connsiteX2" fmla="*/ 6126070 w 6126070"/>
                <a:gd name="connsiteY2" fmla="*/ 756084 h 1717168"/>
                <a:gd name="connsiteX3" fmla="*/ 5369986 w 6126070"/>
                <a:gd name="connsiteY3" fmla="*/ 1512168 h 1717168"/>
                <a:gd name="connsiteX4" fmla="*/ 100439 w 6126070"/>
                <a:gd name="connsiteY4" fmla="*/ 1717168 h 1717168"/>
                <a:gd name="connsiteX5" fmla="*/ 0 w 6126070"/>
                <a:gd name="connsiteY5" fmla="*/ 0 h 1717168"/>
                <a:gd name="connsiteX0-1" fmla="*/ 0 w 6115521"/>
                <a:gd name="connsiteY0-2" fmla="*/ 168542 h 1717168"/>
                <a:gd name="connsiteX1-3" fmla="*/ 5359437 w 6115521"/>
                <a:gd name="connsiteY1-4" fmla="*/ 0 h 1717168"/>
                <a:gd name="connsiteX2-5" fmla="*/ 6115521 w 6115521"/>
                <a:gd name="connsiteY2-6" fmla="*/ 756084 h 1717168"/>
                <a:gd name="connsiteX3-7" fmla="*/ 5359437 w 6115521"/>
                <a:gd name="connsiteY3-8" fmla="*/ 1512168 h 1717168"/>
                <a:gd name="connsiteX4-9" fmla="*/ 89890 w 6115521"/>
                <a:gd name="connsiteY4-10" fmla="*/ 1717168 h 1717168"/>
                <a:gd name="connsiteX5-11" fmla="*/ 0 w 6115521"/>
                <a:gd name="connsiteY5-12" fmla="*/ 168542 h 1717168"/>
                <a:gd name="connsiteX0-13" fmla="*/ 0 w 6115521"/>
                <a:gd name="connsiteY0-14" fmla="*/ 168542 h 1968850"/>
                <a:gd name="connsiteX1-15" fmla="*/ 5359437 w 6115521"/>
                <a:gd name="connsiteY1-16" fmla="*/ 0 h 1968850"/>
                <a:gd name="connsiteX2-17" fmla="*/ 6115521 w 6115521"/>
                <a:gd name="connsiteY2-18" fmla="*/ 756084 h 1968850"/>
                <a:gd name="connsiteX3-19" fmla="*/ 5359437 w 6115521"/>
                <a:gd name="connsiteY3-20" fmla="*/ 1512168 h 1968850"/>
                <a:gd name="connsiteX4-21" fmla="*/ 94937 w 6115521"/>
                <a:gd name="connsiteY4-22" fmla="*/ 1968850 h 1968850"/>
                <a:gd name="connsiteX5-23" fmla="*/ 0 w 6115521"/>
                <a:gd name="connsiteY5-24" fmla="*/ 168542 h 1968850"/>
                <a:gd name="connsiteX0-25" fmla="*/ 0 w 6115521"/>
                <a:gd name="connsiteY0-26" fmla="*/ 168542 h 1968850"/>
                <a:gd name="connsiteX1-27" fmla="*/ 5359437 w 6115521"/>
                <a:gd name="connsiteY1-28" fmla="*/ 0 h 1968850"/>
                <a:gd name="connsiteX2-29" fmla="*/ 6115521 w 6115521"/>
                <a:gd name="connsiteY2-30" fmla="*/ 756084 h 1968850"/>
                <a:gd name="connsiteX3-31" fmla="*/ 5359437 w 6115521"/>
                <a:gd name="connsiteY3-32" fmla="*/ 1512168 h 1968850"/>
                <a:gd name="connsiteX4-33" fmla="*/ 94937 w 6115521"/>
                <a:gd name="connsiteY4-34" fmla="*/ 1968850 h 1968850"/>
                <a:gd name="connsiteX5-35" fmla="*/ 0 w 6115521"/>
                <a:gd name="connsiteY5-36" fmla="*/ 168542 h 1968850"/>
                <a:gd name="connsiteX0-37" fmla="*/ 0 w 6115521"/>
                <a:gd name="connsiteY0-38" fmla="*/ 168542 h 1968850"/>
                <a:gd name="connsiteX1-39" fmla="*/ 5359437 w 6115521"/>
                <a:gd name="connsiteY1-40" fmla="*/ 0 h 1968850"/>
                <a:gd name="connsiteX2-41" fmla="*/ 6115521 w 6115521"/>
                <a:gd name="connsiteY2-42" fmla="*/ 756084 h 1968850"/>
                <a:gd name="connsiteX3-43" fmla="*/ 5359437 w 6115521"/>
                <a:gd name="connsiteY3-44" fmla="*/ 1512168 h 1968850"/>
                <a:gd name="connsiteX4-45" fmla="*/ 94937 w 6115521"/>
                <a:gd name="connsiteY4-46" fmla="*/ 1968850 h 1968850"/>
                <a:gd name="connsiteX5-47" fmla="*/ 0 w 6115521"/>
                <a:gd name="connsiteY5-48" fmla="*/ 168542 h 196885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6115521" h="1968850">
                  <a:moveTo>
                    <a:pt x="0" y="168542"/>
                  </a:moveTo>
                  <a:lnTo>
                    <a:pt x="5359437" y="0"/>
                  </a:lnTo>
                  <a:cubicBezTo>
                    <a:pt x="5777011" y="0"/>
                    <a:pt x="6115521" y="338510"/>
                    <a:pt x="6115521" y="756084"/>
                  </a:cubicBezTo>
                  <a:cubicBezTo>
                    <a:pt x="6115521" y="1173658"/>
                    <a:pt x="5777011" y="1512168"/>
                    <a:pt x="5359437" y="1512168"/>
                  </a:cubicBezTo>
                  <a:cubicBezTo>
                    <a:pt x="3604604" y="1664395"/>
                    <a:pt x="2111181" y="1663756"/>
                    <a:pt x="94937" y="1968850"/>
                  </a:cubicBezTo>
                  <a:cubicBezTo>
                    <a:pt x="94937" y="1464794"/>
                    <a:pt x="0" y="672598"/>
                    <a:pt x="0" y="168542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lIns="91440" tIns="45720" rIns="91440" bIns="4572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" name="圆角矩形 2"/>
            <p:cNvSpPr/>
            <p:nvPr>
              <p:custDataLst>
                <p:tags r:id="rId2"/>
              </p:custDataLst>
            </p:nvPr>
          </p:nvSpPr>
          <p:spPr bwMode="auto">
            <a:xfrm>
              <a:off x="3283581" y="1456644"/>
              <a:ext cx="6970893" cy="786459"/>
            </a:xfrm>
            <a:custGeom>
              <a:avLst/>
              <a:gdLst/>
              <a:ahLst/>
              <a:cxnLst/>
              <a:rect l="l" t="t" r="r" b="b"/>
              <a:pathLst>
                <a:path w="6126070" h="1512168">
                  <a:moveTo>
                    <a:pt x="0" y="0"/>
                  </a:moveTo>
                  <a:lnTo>
                    <a:pt x="5369986" y="0"/>
                  </a:lnTo>
                  <a:cubicBezTo>
                    <a:pt x="5787560" y="0"/>
                    <a:pt x="6126070" y="338510"/>
                    <a:pt x="6126070" y="756084"/>
                  </a:cubicBezTo>
                  <a:cubicBezTo>
                    <a:pt x="6126070" y="1173658"/>
                    <a:pt x="5787560" y="1512168"/>
                    <a:pt x="5369986" y="1512168"/>
                  </a:cubicBezTo>
                  <a:lnTo>
                    <a:pt x="0" y="1512168"/>
                  </a:lnTo>
                  <a:close/>
                </a:path>
              </a:pathLst>
            </a:custGeom>
            <a:grpFill/>
            <a:ln w="57150" cap="flat" cmpd="sng" algn="ctr">
              <a:solidFill>
                <a:srgbClr val="5B9BD5">
                  <a:lumMod val="20000"/>
                  <a:lumOff val="80000"/>
                </a:srgbClr>
              </a:solidFill>
              <a:prstDash val="solid"/>
            </a:ln>
            <a:effectLst/>
          </p:spPr>
          <p:txBody>
            <a:bodyPr lIns="1248000" tIns="45720" rIns="91440" bIns="45720" anchor="ctr"/>
            <a:lstStyle/>
            <a:p>
              <a:pPr marL="0" marR="0" lvl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+mn-ea"/>
                </a:rPr>
                <a:t>欧阳修的文学贡献</a:t>
              </a:r>
              <a:endPara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endParaRPr>
            </a:p>
          </p:txBody>
        </p:sp>
        <p:sp>
          <p:nvSpPr>
            <p:cNvPr id="7" name="圆角矩形 9"/>
            <p:cNvSpPr/>
            <p:nvPr>
              <p:custDataLst>
                <p:tags r:id="rId3"/>
              </p:custDataLst>
            </p:nvPr>
          </p:nvSpPr>
          <p:spPr bwMode="auto">
            <a:xfrm>
              <a:off x="3793008" y="1850172"/>
              <a:ext cx="637452" cy="413296"/>
            </a:xfrm>
            <a:custGeom>
              <a:avLst/>
              <a:gdLst/>
              <a:ahLst/>
              <a:cxnLst/>
              <a:rect l="l" t="t" r="r" b="b"/>
              <a:pathLst>
                <a:path w="1224136" h="792089">
                  <a:moveTo>
                    <a:pt x="0" y="0"/>
                  </a:moveTo>
                  <a:lnTo>
                    <a:pt x="971800" y="0"/>
                  </a:lnTo>
                  <a:cubicBezTo>
                    <a:pt x="1111161" y="0"/>
                    <a:pt x="1224136" y="112975"/>
                    <a:pt x="1224136" y="252336"/>
                  </a:cubicBezTo>
                  <a:lnTo>
                    <a:pt x="1224136" y="539753"/>
                  </a:lnTo>
                  <a:cubicBezTo>
                    <a:pt x="1224136" y="679114"/>
                    <a:pt x="1111161" y="792089"/>
                    <a:pt x="971800" y="792089"/>
                  </a:cubicBezTo>
                  <a:lnTo>
                    <a:pt x="0" y="792089"/>
                  </a:ln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lIns="91440" tIns="45720" rIns="91440" bIns="4572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" name="任意多边形 7"/>
            <p:cNvSpPr/>
            <p:nvPr>
              <p:custDataLst>
                <p:tags r:id="rId4"/>
              </p:custDataLst>
            </p:nvPr>
          </p:nvSpPr>
          <p:spPr bwMode="auto">
            <a:xfrm>
              <a:off x="3283581" y="1400939"/>
              <a:ext cx="1240229" cy="786658"/>
            </a:xfrm>
            <a:custGeom>
              <a:avLst/>
              <a:gdLst>
                <a:gd name="connsiteX0" fmla="*/ 514593 w 1626717"/>
                <a:gd name="connsiteY0" fmla="*/ 0 h 1029186"/>
                <a:gd name="connsiteX1" fmla="*/ 1470265 w 1626717"/>
                <a:gd name="connsiteY1" fmla="*/ 0 h 1029186"/>
                <a:gd name="connsiteX2" fmla="*/ 1470265 w 1626717"/>
                <a:gd name="connsiteY2" fmla="*/ 377698 h 1029186"/>
                <a:gd name="connsiteX3" fmla="*/ 1626717 w 1626717"/>
                <a:gd name="connsiteY3" fmla="*/ 514593 h 1029186"/>
                <a:gd name="connsiteX4" fmla="*/ 1470265 w 1626717"/>
                <a:gd name="connsiteY4" fmla="*/ 651489 h 1029186"/>
                <a:gd name="connsiteX5" fmla="*/ 1470265 w 1626717"/>
                <a:gd name="connsiteY5" fmla="*/ 1029186 h 1029186"/>
                <a:gd name="connsiteX6" fmla="*/ 514593 w 1626717"/>
                <a:gd name="connsiteY6" fmla="*/ 1029186 h 1029186"/>
                <a:gd name="connsiteX7" fmla="*/ 0 w 1626717"/>
                <a:gd name="connsiteY7" fmla="*/ 514593 h 1029186"/>
                <a:gd name="connsiteX8" fmla="*/ 514593 w 1626717"/>
                <a:gd name="connsiteY8" fmla="*/ 0 h 1029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26717" h="1029186">
                  <a:moveTo>
                    <a:pt x="514593" y="0"/>
                  </a:moveTo>
                  <a:lnTo>
                    <a:pt x="1470265" y="0"/>
                  </a:lnTo>
                  <a:lnTo>
                    <a:pt x="1470265" y="377698"/>
                  </a:lnTo>
                  <a:lnTo>
                    <a:pt x="1626717" y="514593"/>
                  </a:lnTo>
                  <a:lnTo>
                    <a:pt x="1470265" y="651489"/>
                  </a:lnTo>
                  <a:lnTo>
                    <a:pt x="1470265" y="1029186"/>
                  </a:lnTo>
                  <a:lnTo>
                    <a:pt x="514593" y="1029186"/>
                  </a:lnTo>
                  <a:cubicBezTo>
                    <a:pt x="230391" y="1029186"/>
                    <a:pt x="0" y="798795"/>
                    <a:pt x="0" y="514593"/>
                  </a:cubicBezTo>
                  <a:cubicBezTo>
                    <a:pt x="0" y="230391"/>
                    <a:pt x="230391" y="0"/>
                    <a:pt x="514593" y="0"/>
                  </a:cubicBezTo>
                  <a:close/>
                </a:path>
              </a:pathLst>
            </a:custGeom>
            <a:grpFill/>
            <a:ln w="57150" cap="flat" cmpd="sng" algn="ctr">
              <a:solidFill>
                <a:srgbClr val="5B9BD5">
                  <a:lumMod val="20000"/>
                  <a:lumOff val="80000"/>
                </a:srgbClr>
              </a:solidFill>
              <a:prstDash val="solid"/>
            </a:ln>
            <a:effectLst/>
          </p:spPr>
          <p:txBody>
            <a:bodyPr lIns="91440" tIns="45720" rIns="91440" bIns="4572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4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01</a:t>
              </a:r>
              <a:endParaRPr kumimoji="0" lang="zh-CN" altLang="en-US" sz="4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4922107" y="2138468"/>
            <a:ext cx="5532755" cy="1172845"/>
            <a:chOff x="3283581" y="1400939"/>
            <a:chExt cx="6187566" cy="109613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10" name="圆角矩形 2"/>
            <p:cNvSpPr/>
            <p:nvPr/>
          </p:nvSpPr>
          <p:spPr bwMode="auto">
            <a:xfrm rot="460042">
              <a:off x="4260006" y="1610363"/>
              <a:ext cx="4369931" cy="886706"/>
            </a:xfrm>
            <a:custGeom>
              <a:avLst/>
              <a:gdLst>
                <a:gd name="connsiteX0" fmla="*/ 0 w 6126070"/>
                <a:gd name="connsiteY0" fmla="*/ 0 h 1717168"/>
                <a:gd name="connsiteX1" fmla="*/ 5369986 w 6126070"/>
                <a:gd name="connsiteY1" fmla="*/ 0 h 1717168"/>
                <a:gd name="connsiteX2" fmla="*/ 6126070 w 6126070"/>
                <a:gd name="connsiteY2" fmla="*/ 756084 h 1717168"/>
                <a:gd name="connsiteX3" fmla="*/ 5369986 w 6126070"/>
                <a:gd name="connsiteY3" fmla="*/ 1512168 h 1717168"/>
                <a:gd name="connsiteX4" fmla="*/ 100439 w 6126070"/>
                <a:gd name="connsiteY4" fmla="*/ 1717168 h 1717168"/>
                <a:gd name="connsiteX5" fmla="*/ 0 w 6126070"/>
                <a:gd name="connsiteY5" fmla="*/ 0 h 1717168"/>
                <a:gd name="connsiteX0-1" fmla="*/ 0 w 6115521"/>
                <a:gd name="connsiteY0-2" fmla="*/ 168542 h 1717168"/>
                <a:gd name="connsiteX1-3" fmla="*/ 5359437 w 6115521"/>
                <a:gd name="connsiteY1-4" fmla="*/ 0 h 1717168"/>
                <a:gd name="connsiteX2-5" fmla="*/ 6115521 w 6115521"/>
                <a:gd name="connsiteY2-6" fmla="*/ 756084 h 1717168"/>
                <a:gd name="connsiteX3-7" fmla="*/ 5359437 w 6115521"/>
                <a:gd name="connsiteY3-8" fmla="*/ 1512168 h 1717168"/>
                <a:gd name="connsiteX4-9" fmla="*/ 89890 w 6115521"/>
                <a:gd name="connsiteY4-10" fmla="*/ 1717168 h 1717168"/>
                <a:gd name="connsiteX5-11" fmla="*/ 0 w 6115521"/>
                <a:gd name="connsiteY5-12" fmla="*/ 168542 h 1717168"/>
                <a:gd name="connsiteX0-13" fmla="*/ 0 w 6115521"/>
                <a:gd name="connsiteY0-14" fmla="*/ 168542 h 1968850"/>
                <a:gd name="connsiteX1-15" fmla="*/ 5359437 w 6115521"/>
                <a:gd name="connsiteY1-16" fmla="*/ 0 h 1968850"/>
                <a:gd name="connsiteX2-17" fmla="*/ 6115521 w 6115521"/>
                <a:gd name="connsiteY2-18" fmla="*/ 756084 h 1968850"/>
                <a:gd name="connsiteX3-19" fmla="*/ 5359437 w 6115521"/>
                <a:gd name="connsiteY3-20" fmla="*/ 1512168 h 1968850"/>
                <a:gd name="connsiteX4-21" fmla="*/ 94937 w 6115521"/>
                <a:gd name="connsiteY4-22" fmla="*/ 1968850 h 1968850"/>
                <a:gd name="connsiteX5-23" fmla="*/ 0 w 6115521"/>
                <a:gd name="connsiteY5-24" fmla="*/ 168542 h 1968850"/>
                <a:gd name="connsiteX0-25" fmla="*/ 0 w 6115521"/>
                <a:gd name="connsiteY0-26" fmla="*/ 168542 h 1968850"/>
                <a:gd name="connsiteX1-27" fmla="*/ 5359437 w 6115521"/>
                <a:gd name="connsiteY1-28" fmla="*/ 0 h 1968850"/>
                <a:gd name="connsiteX2-29" fmla="*/ 6115521 w 6115521"/>
                <a:gd name="connsiteY2-30" fmla="*/ 756084 h 1968850"/>
                <a:gd name="connsiteX3-31" fmla="*/ 5359437 w 6115521"/>
                <a:gd name="connsiteY3-32" fmla="*/ 1512168 h 1968850"/>
                <a:gd name="connsiteX4-33" fmla="*/ 94937 w 6115521"/>
                <a:gd name="connsiteY4-34" fmla="*/ 1968850 h 1968850"/>
                <a:gd name="connsiteX5-35" fmla="*/ 0 w 6115521"/>
                <a:gd name="connsiteY5-36" fmla="*/ 168542 h 1968850"/>
                <a:gd name="connsiteX0-37" fmla="*/ 0 w 6115521"/>
                <a:gd name="connsiteY0-38" fmla="*/ 168542 h 1968850"/>
                <a:gd name="connsiteX1-39" fmla="*/ 5359437 w 6115521"/>
                <a:gd name="connsiteY1-40" fmla="*/ 0 h 1968850"/>
                <a:gd name="connsiteX2-41" fmla="*/ 6115521 w 6115521"/>
                <a:gd name="connsiteY2-42" fmla="*/ 756084 h 1968850"/>
                <a:gd name="connsiteX3-43" fmla="*/ 5359437 w 6115521"/>
                <a:gd name="connsiteY3-44" fmla="*/ 1512168 h 1968850"/>
                <a:gd name="connsiteX4-45" fmla="*/ 94937 w 6115521"/>
                <a:gd name="connsiteY4-46" fmla="*/ 1968850 h 1968850"/>
                <a:gd name="connsiteX5-47" fmla="*/ 0 w 6115521"/>
                <a:gd name="connsiteY5-48" fmla="*/ 168542 h 196885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6115521" h="1968850">
                  <a:moveTo>
                    <a:pt x="0" y="168542"/>
                  </a:moveTo>
                  <a:lnTo>
                    <a:pt x="5359437" y="0"/>
                  </a:lnTo>
                  <a:cubicBezTo>
                    <a:pt x="5777011" y="0"/>
                    <a:pt x="6115521" y="338510"/>
                    <a:pt x="6115521" y="756084"/>
                  </a:cubicBezTo>
                  <a:cubicBezTo>
                    <a:pt x="6115521" y="1173658"/>
                    <a:pt x="5777011" y="1512168"/>
                    <a:pt x="5359437" y="1512168"/>
                  </a:cubicBezTo>
                  <a:cubicBezTo>
                    <a:pt x="3604604" y="1664395"/>
                    <a:pt x="2111181" y="1663756"/>
                    <a:pt x="94937" y="1968850"/>
                  </a:cubicBezTo>
                  <a:cubicBezTo>
                    <a:pt x="94937" y="1464794"/>
                    <a:pt x="0" y="672598"/>
                    <a:pt x="0" y="168542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lIns="91440" tIns="45720" rIns="91440" bIns="4572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1" name="圆角矩形 2"/>
            <p:cNvSpPr/>
            <p:nvPr/>
          </p:nvSpPr>
          <p:spPr bwMode="auto">
            <a:xfrm>
              <a:off x="3419638" y="1475605"/>
              <a:ext cx="6051509" cy="787401"/>
            </a:xfrm>
            <a:custGeom>
              <a:avLst/>
              <a:gdLst/>
              <a:ahLst/>
              <a:cxnLst/>
              <a:rect l="l" t="t" r="r" b="b"/>
              <a:pathLst>
                <a:path w="6126070" h="1512168">
                  <a:moveTo>
                    <a:pt x="0" y="0"/>
                  </a:moveTo>
                  <a:lnTo>
                    <a:pt x="5369986" y="0"/>
                  </a:lnTo>
                  <a:cubicBezTo>
                    <a:pt x="5787560" y="0"/>
                    <a:pt x="6126070" y="338510"/>
                    <a:pt x="6126070" y="756084"/>
                  </a:cubicBezTo>
                  <a:cubicBezTo>
                    <a:pt x="6126070" y="1173658"/>
                    <a:pt x="5787560" y="1512168"/>
                    <a:pt x="5369986" y="1512168"/>
                  </a:cubicBezTo>
                  <a:lnTo>
                    <a:pt x="0" y="1512168"/>
                  </a:lnTo>
                  <a:close/>
                </a:path>
              </a:pathLst>
            </a:custGeom>
            <a:grpFill/>
            <a:ln w="57150" cap="flat" cmpd="sng" algn="ctr">
              <a:solidFill>
                <a:srgbClr val="5B9BD5">
                  <a:lumMod val="20000"/>
                  <a:lumOff val="80000"/>
                </a:srgbClr>
              </a:solidFill>
              <a:prstDash val="solid"/>
            </a:ln>
            <a:effectLst/>
          </p:spPr>
          <p:txBody>
            <a:bodyPr lIns="1248000" tIns="45720" rIns="91440" bIns="4572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梅尧臣和苏舜钦</a:t>
              </a:r>
              <a:endPara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2" name="圆角矩形 9"/>
            <p:cNvSpPr/>
            <p:nvPr/>
          </p:nvSpPr>
          <p:spPr bwMode="auto">
            <a:xfrm>
              <a:off x="3793632" y="1851017"/>
              <a:ext cx="636587" cy="412750"/>
            </a:xfrm>
            <a:custGeom>
              <a:avLst/>
              <a:gdLst/>
              <a:ahLst/>
              <a:cxnLst/>
              <a:rect l="l" t="t" r="r" b="b"/>
              <a:pathLst>
                <a:path w="1224136" h="792089">
                  <a:moveTo>
                    <a:pt x="0" y="0"/>
                  </a:moveTo>
                  <a:lnTo>
                    <a:pt x="971800" y="0"/>
                  </a:lnTo>
                  <a:cubicBezTo>
                    <a:pt x="1111161" y="0"/>
                    <a:pt x="1224136" y="112975"/>
                    <a:pt x="1224136" y="252336"/>
                  </a:cubicBezTo>
                  <a:lnTo>
                    <a:pt x="1224136" y="539753"/>
                  </a:lnTo>
                  <a:cubicBezTo>
                    <a:pt x="1224136" y="679114"/>
                    <a:pt x="1111161" y="792089"/>
                    <a:pt x="971800" y="792089"/>
                  </a:cubicBezTo>
                  <a:lnTo>
                    <a:pt x="0" y="792089"/>
                  </a:ln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lIns="91440" tIns="45720" rIns="91440" bIns="4572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3" name="任意多边形 12"/>
            <p:cNvSpPr/>
            <p:nvPr/>
          </p:nvSpPr>
          <p:spPr bwMode="auto">
            <a:xfrm>
              <a:off x="3283581" y="1400939"/>
              <a:ext cx="1241425" cy="787400"/>
            </a:xfrm>
            <a:custGeom>
              <a:avLst/>
              <a:gdLst>
                <a:gd name="connsiteX0" fmla="*/ 514593 w 1626717"/>
                <a:gd name="connsiteY0" fmla="*/ 0 h 1029186"/>
                <a:gd name="connsiteX1" fmla="*/ 1470265 w 1626717"/>
                <a:gd name="connsiteY1" fmla="*/ 0 h 1029186"/>
                <a:gd name="connsiteX2" fmla="*/ 1470265 w 1626717"/>
                <a:gd name="connsiteY2" fmla="*/ 377698 h 1029186"/>
                <a:gd name="connsiteX3" fmla="*/ 1626717 w 1626717"/>
                <a:gd name="connsiteY3" fmla="*/ 514593 h 1029186"/>
                <a:gd name="connsiteX4" fmla="*/ 1470265 w 1626717"/>
                <a:gd name="connsiteY4" fmla="*/ 651489 h 1029186"/>
                <a:gd name="connsiteX5" fmla="*/ 1470265 w 1626717"/>
                <a:gd name="connsiteY5" fmla="*/ 1029186 h 1029186"/>
                <a:gd name="connsiteX6" fmla="*/ 514593 w 1626717"/>
                <a:gd name="connsiteY6" fmla="*/ 1029186 h 1029186"/>
                <a:gd name="connsiteX7" fmla="*/ 0 w 1626717"/>
                <a:gd name="connsiteY7" fmla="*/ 514593 h 1029186"/>
                <a:gd name="connsiteX8" fmla="*/ 514593 w 1626717"/>
                <a:gd name="connsiteY8" fmla="*/ 0 h 1029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26717" h="1029186">
                  <a:moveTo>
                    <a:pt x="514593" y="0"/>
                  </a:moveTo>
                  <a:lnTo>
                    <a:pt x="1470265" y="0"/>
                  </a:lnTo>
                  <a:lnTo>
                    <a:pt x="1470265" y="377698"/>
                  </a:lnTo>
                  <a:lnTo>
                    <a:pt x="1626717" y="514593"/>
                  </a:lnTo>
                  <a:lnTo>
                    <a:pt x="1470265" y="651489"/>
                  </a:lnTo>
                  <a:lnTo>
                    <a:pt x="1470265" y="1029186"/>
                  </a:lnTo>
                  <a:lnTo>
                    <a:pt x="514593" y="1029186"/>
                  </a:lnTo>
                  <a:cubicBezTo>
                    <a:pt x="230391" y="1029186"/>
                    <a:pt x="0" y="798795"/>
                    <a:pt x="0" y="514593"/>
                  </a:cubicBezTo>
                  <a:cubicBezTo>
                    <a:pt x="0" y="230391"/>
                    <a:pt x="230391" y="0"/>
                    <a:pt x="514593" y="0"/>
                  </a:cubicBezTo>
                  <a:close/>
                </a:path>
              </a:pathLst>
            </a:custGeom>
            <a:grpFill/>
            <a:ln w="57150" cap="flat" cmpd="sng" algn="ctr">
              <a:solidFill>
                <a:srgbClr val="5B9BD5">
                  <a:lumMod val="20000"/>
                  <a:lumOff val="80000"/>
                </a:srgbClr>
              </a:solidFill>
              <a:prstDash val="solid"/>
            </a:ln>
            <a:effectLst/>
          </p:spPr>
          <p:txBody>
            <a:bodyPr lIns="91440" tIns="45720" rIns="91440" bIns="4572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4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02</a:t>
              </a:r>
              <a:endParaRPr kumimoji="0" lang="zh-CN" altLang="en-US" sz="4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4877201" y="3717010"/>
            <a:ext cx="5592227" cy="1248340"/>
            <a:chOff x="3283581" y="1400939"/>
            <a:chExt cx="6697127" cy="109613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15" name="圆角矩形 2"/>
            <p:cNvSpPr/>
            <p:nvPr/>
          </p:nvSpPr>
          <p:spPr bwMode="auto">
            <a:xfrm rot="460042">
              <a:off x="4260006" y="1610363"/>
              <a:ext cx="4369931" cy="886706"/>
            </a:xfrm>
            <a:custGeom>
              <a:avLst/>
              <a:gdLst>
                <a:gd name="connsiteX0" fmla="*/ 0 w 6126070"/>
                <a:gd name="connsiteY0" fmla="*/ 0 h 1717168"/>
                <a:gd name="connsiteX1" fmla="*/ 5369986 w 6126070"/>
                <a:gd name="connsiteY1" fmla="*/ 0 h 1717168"/>
                <a:gd name="connsiteX2" fmla="*/ 6126070 w 6126070"/>
                <a:gd name="connsiteY2" fmla="*/ 756084 h 1717168"/>
                <a:gd name="connsiteX3" fmla="*/ 5369986 w 6126070"/>
                <a:gd name="connsiteY3" fmla="*/ 1512168 h 1717168"/>
                <a:gd name="connsiteX4" fmla="*/ 100439 w 6126070"/>
                <a:gd name="connsiteY4" fmla="*/ 1717168 h 1717168"/>
                <a:gd name="connsiteX5" fmla="*/ 0 w 6126070"/>
                <a:gd name="connsiteY5" fmla="*/ 0 h 1717168"/>
                <a:gd name="connsiteX0-1" fmla="*/ 0 w 6115521"/>
                <a:gd name="connsiteY0-2" fmla="*/ 168542 h 1717168"/>
                <a:gd name="connsiteX1-3" fmla="*/ 5359437 w 6115521"/>
                <a:gd name="connsiteY1-4" fmla="*/ 0 h 1717168"/>
                <a:gd name="connsiteX2-5" fmla="*/ 6115521 w 6115521"/>
                <a:gd name="connsiteY2-6" fmla="*/ 756084 h 1717168"/>
                <a:gd name="connsiteX3-7" fmla="*/ 5359437 w 6115521"/>
                <a:gd name="connsiteY3-8" fmla="*/ 1512168 h 1717168"/>
                <a:gd name="connsiteX4-9" fmla="*/ 89890 w 6115521"/>
                <a:gd name="connsiteY4-10" fmla="*/ 1717168 h 1717168"/>
                <a:gd name="connsiteX5-11" fmla="*/ 0 w 6115521"/>
                <a:gd name="connsiteY5-12" fmla="*/ 168542 h 1717168"/>
                <a:gd name="connsiteX0-13" fmla="*/ 0 w 6115521"/>
                <a:gd name="connsiteY0-14" fmla="*/ 168542 h 1968850"/>
                <a:gd name="connsiteX1-15" fmla="*/ 5359437 w 6115521"/>
                <a:gd name="connsiteY1-16" fmla="*/ 0 h 1968850"/>
                <a:gd name="connsiteX2-17" fmla="*/ 6115521 w 6115521"/>
                <a:gd name="connsiteY2-18" fmla="*/ 756084 h 1968850"/>
                <a:gd name="connsiteX3-19" fmla="*/ 5359437 w 6115521"/>
                <a:gd name="connsiteY3-20" fmla="*/ 1512168 h 1968850"/>
                <a:gd name="connsiteX4-21" fmla="*/ 94937 w 6115521"/>
                <a:gd name="connsiteY4-22" fmla="*/ 1968850 h 1968850"/>
                <a:gd name="connsiteX5-23" fmla="*/ 0 w 6115521"/>
                <a:gd name="connsiteY5-24" fmla="*/ 168542 h 1968850"/>
                <a:gd name="connsiteX0-25" fmla="*/ 0 w 6115521"/>
                <a:gd name="connsiteY0-26" fmla="*/ 168542 h 1968850"/>
                <a:gd name="connsiteX1-27" fmla="*/ 5359437 w 6115521"/>
                <a:gd name="connsiteY1-28" fmla="*/ 0 h 1968850"/>
                <a:gd name="connsiteX2-29" fmla="*/ 6115521 w 6115521"/>
                <a:gd name="connsiteY2-30" fmla="*/ 756084 h 1968850"/>
                <a:gd name="connsiteX3-31" fmla="*/ 5359437 w 6115521"/>
                <a:gd name="connsiteY3-32" fmla="*/ 1512168 h 1968850"/>
                <a:gd name="connsiteX4-33" fmla="*/ 94937 w 6115521"/>
                <a:gd name="connsiteY4-34" fmla="*/ 1968850 h 1968850"/>
                <a:gd name="connsiteX5-35" fmla="*/ 0 w 6115521"/>
                <a:gd name="connsiteY5-36" fmla="*/ 168542 h 1968850"/>
                <a:gd name="connsiteX0-37" fmla="*/ 0 w 6115521"/>
                <a:gd name="connsiteY0-38" fmla="*/ 168542 h 1968850"/>
                <a:gd name="connsiteX1-39" fmla="*/ 5359437 w 6115521"/>
                <a:gd name="connsiteY1-40" fmla="*/ 0 h 1968850"/>
                <a:gd name="connsiteX2-41" fmla="*/ 6115521 w 6115521"/>
                <a:gd name="connsiteY2-42" fmla="*/ 756084 h 1968850"/>
                <a:gd name="connsiteX3-43" fmla="*/ 5359437 w 6115521"/>
                <a:gd name="connsiteY3-44" fmla="*/ 1512168 h 1968850"/>
                <a:gd name="connsiteX4-45" fmla="*/ 94937 w 6115521"/>
                <a:gd name="connsiteY4-46" fmla="*/ 1968850 h 1968850"/>
                <a:gd name="connsiteX5-47" fmla="*/ 0 w 6115521"/>
                <a:gd name="connsiteY5-48" fmla="*/ 168542 h 196885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6115521" h="1968850">
                  <a:moveTo>
                    <a:pt x="0" y="168542"/>
                  </a:moveTo>
                  <a:lnTo>
                    <a:pt x="5359437" y="0"/>
                  </a:lnTo>
                  <a:cubicBezTo>
                    <a:pt x="5777011" y="0"/>
                    <a:pt x="6115521" y="338510"/>
                    <a:pt x="6115521" y="756084"/>
                  </a:cubicBezTo>
                  <a:cubicBezTo>
                    <a:pt x="6115521" y="1173658"/>
                    <a:pt x="5777011" y="1512168"/>
                    <a:pt x="5359437" y="1512168"/>
                  </a:cubicBezTo>
                  <a:cubicBezTo>
                    <a:pt x="3604604" y="1664395"/>
                    <a:pt x="2111181" y="1663756"/>
                    <a:pt x="94937" y="1968850"/>
                  </a:cubicBezTo>
                  <a:cubicBezTo>
                    <a:pt x="94937" y="1464794"/>
                    <a:pt x="0" y="672598"/>
                    <a:pt x="0" y="168542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lIns="91440" tIns="45720" rIns="91440" bIns="4572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6" name="圆角矩形 2"/>
            <p:cNvSpPr/>
            <p:nvPr/>
          </p:nvSpPr>
          <p:spPr bwMode="auto">
            <a:xfrm>
              <a:off x="3419215" y="1476365"/>
              <a:ext cx="6561493" cy="787401"/>
            </a:xfrm>
            <a:custGeom>
              <a:avLst/>
              <a:gdLst/>
              <a:ahLst/>
              <a:cxnLst/>
              <a:rect l="l" t="t" r="r" b="b"/>
              <a:pathLst>
                <a:path w="6126070" h="1512168">
                  <a:moveTo>
                    <a:pt x="0" y="0"/>
                  </a:moveTo>
                  <a:lnTo>
                    <a:pt x="5369986" y="0"/>
                  </a:lnTo>
                  <a:cubicBezTo>
                    <a:pt x="5787560" y="0"/>
                    <a:pt x="6126070" y="338510"/>
                    <a:pt x="6126070" y="756084"/>
                  </a:cubicBezTo>
                  <a:cubicBezTo>
                    <a:pt x="6126070" y="1173658"/>
                    <a:pt x="5787560" y="1512168"/>
                    <a:pt x="5369986" y="1512168"/>
                  </a:cubicBezTo>
                  <a:lnTo>
                    <a:pt x="0" y="1512168"/>
                  </a:lnTo>
                  <a:close/>
                </a:path>
              </a:pathLst>
            </a:custGeom>
            <a:grpFill/>
            <a:ln w="57150" cap="flat" cmpd="sng" algn="ctr">
              <a:solidFill>
                <a:srgbClr val="5B9BD5">
                  <a:lumMod val="20000"/>
                  <a:lumOff val="80000"/>
                </a:srgbClr>
              </a:solidFill>
              <a:prstDash val="solid"/>
            </a:ln>
            <a:effectLst/>
          </p:spPr>
          <p:txBody>
            <a:bodyPr lIns="1248000" tIns="45720" rIns="91440" bIns="4572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王安石的文学成就及其他</a:t>
              </a:r>
              <a:endPara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7" name="圆角矩形 9"/>
            <p:cNvSpPr/>
            <p:nvPr/>
          </p:nvSpPr>
          <p:spPr bwMode="auto">
            <a:xfrm>
              <a:off x="3793632" y="1851017"/>
              <a:ext cx="636587" cy="412750"/>
            </a:xfrm>
            <a:custGeom>
              <a:avLst/>
              <a:gdLst/>
              <a:ahLst/>
              <a:cxnLst/>
              <a:rect l="l" t="t" r="r" b="b"/>
              <a:pathLst>
                <a:path w="1224136" h="792089">
                  <a:moveTo>
                    <a:pt x="0" y="0"/>
                  </a:moveTo>
                  <a:lnTo>
                    <a:pt x="971800" y="0"/>
                  </a:lnTo>
                  <a:cubicBezTo>
                    <a:pt x="1111161" y="0"/>
                    <a:pt x="1224136" y="112975"/>
                    <a:pt x="1224136" y="252336"/>
                  </a:cubicBezTo>
                  <a:lnTo>
                    <a:pt x="1224136" y="539753"/>
                  </a:lnTo>
                  <a:cubicBezTo>
                    <a:pt x="1224136" y="679114"/>
                    <a:pt x="1111161" y="792089"/>
                    <a:pt x="971800" y="792089"/>
                  </a:cubicBezTo>
                  <a:lnTo>
                    <a:pt x="0" y="792089"/>
                  </a:ln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lIns="91440" tIns="45720" rIns="91440" bIns="4572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" name="任意多边形 18"/>
            <p:cNvSpPr/>
            <p:nvPr/>
          </p:nvSpPr>
          <p:spPr bwMode="auto">
            <a:xfrm>
              <a:off x="3283581" y="1400939"/>
              <a:ext cx="1241425" cy="787400"/>
            </a:xfrm>
            <a:custGeom>
              <a:avLst/>
              <a:gdLst>
                <a:gd name="connsiteX0" fmla="*/ 514593 w 1626717"/>
                <a:gd name="connsiteY0" fmla="*/ 0 h 1029186"/>
                <a:gd name="connsiteX1" fmla="*/ 1470265 w 1626717"/>
                <a:gd name="connsiteY1" fmla="*/ 0 h 1029186"/>
                <a:gd name="connsiteX2" fmla="*/ 1470265 w 1626717"/>
                <a:gd name="connsiteY2" fmla="*/ 377698 h 1029186"/>
                <a:gd name="connsiteX3" fmla="*/ 1626717 w 1626717"/>
                <a:gd name="connsiteY3" fmla="*/ 514593 h 1029186"/>
                <a:gd name="connsiteX4" fmla="*/ 1470265 w 1626717"/>
                <a:gd name="connsiteY4" fmla="*/ 651489 h 1029186"/>
                <a:gd name="connsiteX5" fmla="*/ 1470265 w 1626717"/>
                <a:gd name="connsiteY5" fmla="*/ 1029186 h 1029186"/>
                <a:gd name="connsiteX6" fmla="*/ 514593 w 1626717"/>
                <a:gd name="connsiteY6" fmla="*/ 1029186 h 1029186"/>
                <a:gd name="connsiteX7" fmla="*/ 0 w 1626717"/>
                <a:gd name="connsiteY7" fmla="*/ 514593 h 1029186"/>
                <a:gd name="connsiteX8" fmla="*/ 514593 w 1626717"/>
                <a:gd name="connsiteY8" fmla="*/ 0 h 1029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26717" h="1029186">
                  <a:moveTo>
                    <a:pt x="514593" y="0"/>
                  </a:moveTo>
                  <a:lnTo>
                    <a:pt x="1470265" y="0"/>
                  </a:lnTo>
                  <a:lnTo>
                    <a:pt x="1470265" y="377698"/>
                  </a:lnTo>
                  <a:lnTo>
                    <a:pt x="1626717" y="514593"/>
                  </a:lnTo>
                  <a:lnTo>
                    <a:pt x="1470265" y="651489"/>
                  </a:lnTo>
                  <a:lnTo>
                    <a:pt x="1470265" y="1029186"/>
                  </a:lnTo>
                  <a:lnTo>
                    <a:pt x="514593" y="1029186"/>
                  </a:lnTo>
                  <a:cubicBezTo>
                    <a:pt x="230391" y="1029186"/>
                    <a:pt x="0" y="798795"/>
                    <a:pt x="0" y="514593"/>
                  </a:cubicBezTo>
                  <a:cubicBezTo>
                    <a:pt x="0" y="230391"/>
                    <a:pt x="230391" y="0"/>
                    <a:pt x="514593" y="0"/>
                  </a:cubicBezTo>
                  <a:close/>
                </a:path>
              </a:pathLst>
            </a:custGeom>
            <a:grpFill/>
            <a:ln w="57150" cap="flat" cmpd="sng" algn="ctr">
              <a:solidFill>
                <a:srgbClr val="5B9BD5">
                  <a:lumMod val="20000"/>
                  <a:lumOff val="80000"/>
                </a:srgbClr>
              </a:solidFill>
              <a:prstDash val="solid"/>
            </a:ln>
            <a:effectLst/>
          </p:spPr>
          <p:txBody>
            <a:bodyPr lIns="91440" tIns="45720" rIns="91440" bIns="4572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4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03</a:t>
              </a:r>
              <a:endParaRPr kumimoji="0" lang="zh-CN" altLang="en-US" sz="4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4835743" y="5327521"/>
            <a:ext cx="5592227" cy="1248340"/>
            <a:chOff x="3283581" y="1400939"/>
            <a:chExt cx="6697127" cy="1096130"/>
          </a:xfrm>
          <a:solidFill>
            <a:schemeClr val="accent1">
              <a:lumMod val="75000"/>
            </a:schemeClr>
          </a:solidFill>
        </p:grpSpPr>
        <p:sp>
          <p:nvSpPr>
            <p:cNvPr id="21" name="圆角矩形 2"/>
            <p:cNvSpPr/>
            <p:nvPr/>
          </p:nvSpPr>
          <p:spPr bwMode="auto">
            <a:xfrm rot="460042">
              <a:off x="4260006" y="1610363"/>
              <a:ext cx="4369931" cy="886706"/>
            </a:xfrm>
            <a:custGeom>
              <a:avLst/>
              <a:gdLst>
                <a:gd name="connsiteX0" fmla="*/ 0 w 6126070"/>
                <a:gd name="connsiteY0" fmla="*/ 0 h 1717168"/>
                <a:gd name="connsiteX1" fmla="*/ 5369986 w 6126070"/>
                <a:gd name="connsiteY1" fmla="*/ 0 h 1717168"/>
                <a:gd name="connsiteX2" fmla="*/ 6126070 w 6126070"/>
                <a:gd name="connsiteY2" fmla="*/ 756084 h 1717168"/>
                <a:gd name="connsiteX3" fmla="*/ 5369986 w 6126070"/>
                <a:gd name="connsiteY3" fmla="*/ 1512168 h 1717168"/>
                <a:gd name="connsiteX4" fmla="*/ 100439 w 6126070"/>
                <a:gd name="connsiteY4" fmla="*/ 1717168 h 1717168"/>
                <a:gd name="connsiteX5" fmla="*/ 0 w 6126070"/>
                <a:gd name="connsiteY5" fmla="*/ 0 h 1717168"/>
                <a:gd name="connsiteX0-1" fmla="*/ 0 w 6115521"/>
                <a:gd name="connsiteY0-2" fmla="*/ 168542 h 1717168"/>
                <a:gd name="connsiteX1-3" fmla="*/ 5359437 w 6115521"/>
                <a:gd name="connsiteY1-4" fmla="*/ 0 h 1717168"/>
                <a:gd name="connsiteX2-5" fmla="*/ 6115521 w 6115521"/>
                <a:gd name="connsiteY2-6" fmla="*/ 756084 h 1717168"/>
                <a:gd name="connsiteX3-7" fmla="*/ 5359437 w 6115521"/>
                <a:gd name="connsiteY3-8" fmla="*/ 1512168 h 1717168"/>
                <a:gd name="connsiteX4-9" fmla="*/ 89890 w 6115521"/>
                <a:gd name="connsiteY4-10" fmla="*/ 1717168 h 1717168"/>
                <a:gd name="connsiteX5-11" fmla="*/ 0 w 6115521"/>
                <a:gd name="connsiteY5-12" fmla="*/ 168542 h 1717168"/>
                <a:gd name="connsiteX0-13" fmla="*/ 0 w 6115521"/>
                <a:gd name="connsiteY0-14" fmla="*/ 168542 h 1968850"/>
                <a:gd name="connsiteX1-15" fmla="*/ 5359437 w 6115521"/>
                <a:gd name="connsiteY1-16" fmla="*/ 0 h 1968850"/>
                <a:gd name="connsiteX2-17" fmla="*/ 6115521 w 6115521"/>
                <a:gd name="connsiteY2-18" fmla="*/ 756084 h 1968850"/>
                <a:gd name="connsiteX3-19" fmla="*/ 5359437 w 6115521"/>
                <a:gd name="connsiteY3-20" fmla="*/ 1512168 h 1968850"/>
                <a:gd name="connsiteX4-21" fmla="*/ 94937 w 6115521"/>
                <a:gd name="connsiteY4-22" fmla="*/ 1968850 h 1968850"/>
                <a:gd name="connsiteX5-23" fmla="*/ 0 w 6115521"/>
                <a:gd name="connsiteY5-24" fmla="*/ 168542 h 1968850"/>
                <a:gd name="connsiteX0-25" fmla="*/ 0 w 6115521"/>
                <a:gd name="connsiteY0-26" fmla="*/ 168542 h 1968850"/>
                <a:gd name="connsiteX1-27" fmla="*/ 5359437 w 6115521"/>
                <a:gd name="connsiteY1-28" fmla="*/ 0 h 1968850"/>
                <a:gd name="connsiteX2-29" fmla="*/ 6115521 w 6115521"/>
                <a:gd name="connsiteY2-30" fmla="*/ 756084 h 1968850"/>
                <a:gd name="connsiteX3-31" fmla="*/ 5359437 w 6115521"/>
                <a:gd name="connsiteY3-32" fmla="*/ 1512168 h 1968850"/>
                <a:gd name="connsiteX4-33" fmla="*/ 94937 w 6115521"/>
                <a:gd name="connsiteY4-34" fmla="*/ 1968850 h 1968850"/>
                <a:gd name="connsiteX5-35" fmla="*/ 0 w 6115521"/>
                <a:gd name="connsiteY5-36" fmla="*/ 168542 h 1968850"/>
                <a:gd name="connsiteX0-37" fmla="*/ 0 w 6115521"/>
                <a:gd name="connsiteY0-38" fmla="*/ 168542 h 1968850"/>
                <a:gd name="connsiteX1-39" fmla="*/ 5359437 w 6115521"/>
                <a:gd name="connsiteY1-40" fmla="*/ 0 h 1968850"/>
                <a:gd name="connsiteX2-41" fmla="*/ 6115521 w 6115521"/>
                <a:gd name="connsiteY2-42" fmla="*/ 756084 h 1968850"/>
                <a:gd name="connsiteX3-43" fmla="*/ 5359437 w 6115521"/>
                <a:gd name="connsiteY3-44" fmla="*/ 1512168 h 1968850"/>
                <a:gd name="connsiteX4-45" fmla="*/ 94937 w 6115521"/>
                <a:gd name="connsiteY4-46" fmla="*/ 1968850 h 1968850"/>
                <a:gd name="connsiteX5-47" fmla="*/ 0 w 6115521"/>
                <a:gd name="connsiteY5-48" fmla="*/ 168542 h 196885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6115521" h="1968850">
                  <a:moveTo>
                    <a:pt x="0" y="168542"/>
                  </a:moveTo>
                  <a:lnTo>
                    <a:pt x="5359437" y="0"/>
                  </a:lnTo>
                  <a:cubicBezTo>
                    <a:pt x="5777011" y="0"/>
                    <a:pt x="6115521" y="338510"/>
                    <a:pt x="6115521" y="756084"/>
                  </a:cubicBezTo>
                  <a:cubicBezTo>
                    <a:pt x="6115521" y="1173658"/>
                    <a:pt x="5777011" y="1512168"/>
                    <a:pt x="5359437" y="1512168"/>
                  </a:cubicBezTo>
                  <a:cubicBezTo>
                    <a:pt x="3604604" y="1664395"/>
                    <a:pt x="2111181" y="1663756"/>
                    <a:pt x="94937" y="1968850"/>
                  </a:cubicBezTo>
                  <a:cubicBezTo>
                    <a:pt x="94937" y="1464794"/>
                    <a:pt x="0" y="672598"/>
                    <a:pt x="0" y="168542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lIns="91440" tIns="45720" rIns="91440" bIns="4572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2" name="圆角矩形 2"/>
            <p:cNvSpPr/>
            <p:nvPr/>
          </p:nvSpPr>
          <p:spPr bwMode="auto">
            <a:xfrm>
              <a:off x="3419215" y="1476365"/>
              <a:ext cx="6561493" cy="787401"/>
            </a:xfrm>
            <a:custGeom>
              <a:avLst/>
              <a:gdLst/>
              <a:ahLst/>
              <a:cxnLst/>
              <a:rect l="l" t="t" r="r" b="b"/>
              <a:pathLst>
                <a:path w="6126070" h="1512168">
                  <a:moveTo>
                    <a:pt x="0" y="0"/>
                  </a:moveTo>
                  <a:lnTo>
                    <a:pt x="5369986" y="0"/>
                  </a:lnTo>
                  <a:cubicBezTo>
                    <a:pt x="5787560" y="0"/>
                    <a:pt x="6126070" y="338510"/>
                    <a:pt x="6126070" y="756084"/>
                  </a:cubicBezTo>
                  <a:cubicBezTo>
                    <a:pt x="6126070" y="1173658"/>
                    <a:pt x="5787560" y="1512168"/>
                    <a:pt x="5369986" y="1512168"/>
                  </a:cubicBezTo>
                  <a:lnTo>
                    <a:pt x="0" y="1512168"/>
                  </a:lnTo>
                  <a:close/>
                </a:path>
              </a:pathLst>
            </a:custGeom>
            <a:grpFill/>
            <a:ln w="57150" cap="flat" cmpd="sng" algn="ctr">
              <a:solidFill>
                <a:srgbClr val="5B9BD5">
                  <a:lumMod val="20000"/>
                  <a:lumOff val="80000"/>
                </a:srgbClr>
              </a:solidFill>
              <a:prstDash val="solid"/>
            </a:ln>
            <a:effectLst/>
          </p:spPr>
          <p:txBody>
            <a:bodyPr lIns="1248000" tIns="45720" rIns="91440" bIns="4572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曾巩、苏洵和苏辙</a:t>
              </a:r>
              <a:endPara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3" name="圆角矩形 9"/>
            <p:cNvSpPr/>
            <p:nvPr/>
          </p:nvSpPr>
          <p:spPr bwMode="auto">
            <a:xfrm>
              <a:off x="3793632" y="1851017"/>
              <a:ext cx="636587" cy="412750"/>
            </a:xfrm>
            <a:custGeom>
              <a:avLst/>
              <a:gdLst/>
              <a:ahLst/>
              <a:cxnLst/>
              <a:rect l="l" t="t" r="r" b="b"/>
              <a:pathLst>
                <a:path w="1224136" h="792089">
                  <a:moveTo>
                    <a:pt x="0" y="0"/>
                  </a:moveTo>
                  <a:lnTo>
                    <a:pt x="971800" y="0"/>
                  </a:lnTo>
                  <a:cubicBezTo>
                    <a:pt x="1111161" y="0"/>
                    <a:pt x="1224136" y="112975"/>
                    <a:pt x="1224136" y="252336"/>
                  </a:cubicBezTo>
                  <a:lnTo>
                    <a:pt x="1224136" y="539753"/>
                  </a:lnTo>
                  <a:cubicBezTo>
                    <a:pt x="1224136" y="679114"/>
                    <a:pt x="1111161" y="792089"/>
                    <a:pt x="971800" y="792089"/>
                  </a:cubicBezTo>
                  <a:lnTo>
                    <a:pt x="0" y="792089"/>
                  </a:ln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lIns="91440" tIns="45720" rIns="91440" bIns="4572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4" name="任意多边形 23"/>
            <p:cNvSpPr/>
            <p:nvPr/>
          </p:nvSpPr>
          <p:spPr bwMode="auto">
            <a:xfrm>
              <a:off x="3283581" y="1400939"/>
              <a:ext cx="1241425" cy="787400"/>
            </a:xfrm>
            <a:custGeom>
              <a:avLst/>
              <a:gdLst>
                <a:gd name="connsiteX0" fmla="*/ 514593 w 1626717"/>
                <a:gd name="connsiteY0" fmla="*/ 0 h 1029186"/>
                <a:gd name="connsiteX1" fmla="*/ 1470265 w 1626717"/>
                <a:gd name="connsiteY1" fmla="*/ 0 h 1029186"/>
                <a:gd name="connsiteX2" fmla="*/ 1470265 w 1626717"/>
                <a:gd name="connsiteY2" fmla="*/ 377698 h 1029186"/>
                <a:gd name="connsiteX3" fmla="*/ 1626717 w 1626717"/>
                <a:gd name="connsiteY3" fmla="*/ 514593 h 1029186"/>
                <a:gd name="connsiteX4" fmla="*/ 1470265 w 1626717"/>
                <a:gd name="connsiteY4" fmla="*/ 651489 h 1029186"/>
                <a:gd name="connsiteX5" fmla="*/ 1470265 w 1626717"/>
                <a:gd name="connsiteY5" fmla="*/ 1029186 h 1029186"/>
                <a:gd name="connsiteX6" fmla="*/ 514593 w 1626717"/>
                <a:gd name="connsiteY6" fmla="*/ 1029186 h 1029186"/>
                <a:gd name="connsiteX7" fmla="*/ 0 w 1626717"/>
                <a:gd name="connsiteY7" fmla="*/ 514593 h 1029186"/>
                <a:gd name="connsiteX8" fmla="*/ 514593 w 1626717"/>
                <a:gd name="connsiteY8" fmla="*/ 0 h 1029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26717" h="1029186">
                  <a:moveTo>
                    <a:pt x="514593" y="0"/>
                  </a:moveTo>
                  <a:lnTo>
                    <a:pt x="1470265" y="0"/>
                  </a:lnTo>
                  <a:lnTo>
                    <a:pt x="1470265" y="377698"/>
                  </a:lnTo>
                  <a:lnTo>
                    <a:pt x="1626717" y="514593"/>
                  </a:lnTo>
                  <a:lnTo>
                    <a:pt x="1470265" y="651489"/>
                  </a:lnTo>
                  <a:lnTo>
                    <a:pt x="1470265" y="1029186"/>
                  </a:lnTo>
                  <a:lnTo>
                    <a:pt x="514593" y="1029186"/>
                  </a:lnTo>
                  <a:cubicBezTo>
                    <a:pt x="230391" y="1029186"/>
                    <a:pt x="0" y="798795"/>
                    <a:pt x="0" y="514593"/>
                  </a:cubicBezTo>
                  <a:cubicBezTo>
                    <a:pt x="0" y="230391"/>
                    <a:pt x="230391" y="0"/>
                    <a:pt x="514593" y="0"/>
                  </a:cubicBezTo>
                  <a:close/>
                </a:path>
              </a:pathLst>
            </a:custGeom>
            <a:grpFill/>
            <a:ln w="57150" cap="flat" cmpd="sng" algn="ctr">
              <a:solidFill>
                <a:srgbClr val="5B9BD5">
                  <a:lumMod val="20000"/>
                  <a:lumOff val="80000"/>
                </a:srgbClr>
              </a:solidFill>
              <a:prstDash val="solid"/>
            </a:ln>
            <a:effectLst/>
          </p:spPr>
          <p:txBody>
            <a:bodyPr lIns="91440" tIns="45720" rIns="91440" bIns="4572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4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04</a:t>
              </a:r>
              <a:endParaRPr kumimoji="0" lang="zh-CN" altLang="en-US" sz="4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endParaRPr>
            </a:p>
          </p:txBody>
        </p:sp>
      </p:grp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>
          <a:xfrm>
            <a:off x="659129" y="1124585"/>
            <a:ext cx="11659871" cy="4700270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b="1" dirty="0" smtClean="0">
                <a:solidFill>
                  <a:schemeClr val="tx1"/>
                </a:solidFill>
                <a:sym typeface="+mn-ea"/>
              </a:rPr>
              <a:t>一、曾巩 </a:t>
            </a:r>
            <a:r>
              <a:rPr lang="zh-CN" altLang="en-US" b="1" dirty="0" smtClean="0">
                <a:solidFill>
                  <a:srgbClr val="00B050"/>
                </a:solidFill>
                <a:sym typeface="+mn-ea"/>
              </a:rPr>
              <a:t>［选择</a:t>
            </a:r>
            <a:r>
              <a:rPr lang="zh-CN" altLang="en-US" b="1" dirty="0" smtClean="0">
                <a:solidFill>
                  <a:schemeClr val="bg1">
                    <a:lumMod val="50000"/>
                  </a:schemeClr>
                </a:solidFill>
                <a:sym typeface="+mn-ea"/>
              </a:rPr>
              <a:t>／简答</a:t>
            </a:r>
            <a:r>
              <a:rPr lang="zh-CN" altLang="en-US" b="1" dirty="0" smtClean="0">
                <a:solidFill>
                  <a:srgbClr val="00B050"/>
                </a:solidFill>
                <a:sym typeface="+mn-ea"/>
              </a:rPr>
              <a:t>］</a:t>
            </a:r>
            <a:endParaRPr lang="en-US" altLang="zh-CN" dirty="0" smtClean="0">
              <a:solidFill>
                <a:srgbClr val="00B050"/>
              </a:solidFill>
              <a:latin typeface="KaiTi" charset="-122"/>
              <a:ea typeface="KaiTi" charset="-122"/>
              <a:cs typeface="KaiTi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dirty="0" smtClean="0">
                <a:latin typeface="KaiTi" charset="-122"/>
                <a:ea typeface="KaiTi" charset="-122"/>
                <a:cs typeface="KaiTi" charset="-122"/>
                <a:sym typeface="+mn-ea"/>
              </a:rPr>
              <a:t>字子固，北宋散文家，南宋理宗时追谥为“文定”，世称 “南丰先生”。 </a:t>
            </a:r>
            <a:endParaRPr lang="zh-CN" altLang="en-US" dirty="0">
              <a:latin typeface="KaiTi" charset="-122"/>
              <a:ea typeface="KaiTi" charset="-122"/>
              <a:cs typeface="KaiTi" charset="-122"/>
            </a:endParaRPr>
          </a:p>
          <a:p>
            <a:pPr>
              <a:lnSpc>
                <a:spcPct val="150000"/>
              </a:lnSpc>
              <a:buFont typeface="Wingdings" charset="2"/>
              <a:buChar char="Ø"/>
            </a:pPr>
            <a:r>
              <a:rPr lang="zh-CN" altLang="en-US" b="1" dirty="0" smtClean="0">
                <a:sym typeface="+mn-ea"/>
              </a:rPr>
              <a:t>曾巩的散文特点 </a:t>
            </a:r>
            <a:endParaRPr lang="zh-CN" altLang="en-US" b="1" dirty="0">
              <a:solidFill>
                <a:srgbClr val="0000CC"/>
              </a:solidFill>
              <a:sym typeface="+mn-ea"/>
            </a:endParaRPr>
          </a:p>
          <a:p>
            <a:pPr indent="0">
              <a:lnSpc>
                <a:spcPct val="150000"/>
              </a:lnSpc>
              <a:buNone/>
            </a:pPr>
            <a:r>
              <a:rPr lang="zh-CN" altLang="en-US" dirty="0" smtClean="0">
                <a:latin typeface="KaiTi" charset="-122"/>
                <a:ea typeface="KaiTi" charset="-122"/>
                <a:cs typeface="KaiTi" charset="-122"/>
                <a:sym typeface="+mn-ea"/>
              </a:rPr>
              <a:t>（</a:t>
            </a:r>
            <a:r>
              <a:rPr lang="en-US" altLang="zh-CN" dirty="0" smtClean="0">
                <a:latin typeface="KaiTi" charset="-122"/>
                <a:ea typeface="KaiTi" charset="-122"/>
                <a:cs typeface="KaiTi" charset="-122"/>
                <a:sym typeface="+mn-ea"/>
              </a:rPr>
              <a:t>1</a:t>
            </a:r>
            <a:r>
              <a:rPr lang="zh-CN" altLang="en-US" dirty="0" smtClean="0">
                <a:latin typeface="KaiTi" charset="-122"/>
                <a:ea typeface="KaiTi" charset="-122"/>
                <a:cs typeface="KaiTi" charset="-122"/>
                <a:sym typeface="+mn-ea"/>
              </a:rPr>
              <a:t>）风格：</a:t>
            </a:r>
            <a:r>
              <a:rPr lang="zh-CN" altLang="en-US" b="1" u="sng" dirty="0" smtClean="0">
                <a:solidFill>
                  <a:srgbClr val="C00000"/>
                </a:solidFill>
                <a:latin typeface="KaiTi" charset="-122"/>
                <a:ea typeface="KaiTi" charset="-122"/>
                <a:cs typeface="KaiTi" charset="-122"/>
                <a:sym typeface="+mn-ea"/>
              </a:rPr>
              <a:t>古雅</a:t>
            </a:r>
            <a:r>
              <a:rPr lang="zh-CN" altLang="en-US" b="1" u="sng" dirty="0">
                <a:solidFill>
                  <a:srgbClr val="C00000"/>
                </a:solidFill>
                <a:latin typeface="KaiTi" charset="-122"/>
                <a:ea typeface="KaiTi" charset="-122"/>
                <a:cs typeface="KaiTi" charset="-122"/>
                <a:sym typeface="+mn-ea"/>
              </a:rPr>
              <a:t>平正，雍容</a:t>
            </a:r>
            <a:r>
              <a:rPr lang="zh-CN" altLang="en-US" b="1" u="sng" dirty="0" smtClean="0">
                <a:solidFill>
                  <a:srgbClr val="C00000"/>
                </a:solidFill>
                <a:latin typeface="KaiTi" charset="-122"/>
                <a:ea typeface="KaiTi" charset="-122"/>
                <a:cs typeface="KaiTi" charset="-122"/>
                <a:sym typeface="+mn-ea"/>
              </a:rPr>
              <a:t>冲和</a:t>
            </a:r>
            <a:r>
              <a:rPr lang="zh-CN" altLang="en-US" dirty="0" smtClean="0">
                <a:latin typeface="KaiTi" charset="-122"/>
                <a:ea typeface="KaiTi" charset="-122"/>
                <a:cs typeface="KaiTi" charset="-122"/>
                <a:sym typeface="+mn-ea"/>
              </a:rPr>
              <a:t>。无论</a:t>
            </a:r>
            <a:r>
              <a:rPr lang="zh-CN" altLang="en-US" dirty="0">
                <a:latin typeface="KaiTi" charset="-122"/>
                <a:ea typeface="KaiTi" charset="-122"/>
                <a:cs typeface="KaiTi" charset="-122"/>
                <a:sym typeface="+mn-ea"/>
              </a:rPr>
              <a:t>叙事、议论，都冲和平淡，委屈周详。 </a:t>
            </a:r>
            <a:endParaRPr lang="zh-CN" altLang="en-US" dirty="0">
              <a:latin typeface="KaiTi" charset="-122"/>
              <a:ea typeface="KaiTi" charset="-122"/>
              <a:cs typeface="KaiTi" charset="-122"/>
            </a:endParaRPr>
          </a:p>
          <a:p>
            <a:pPr indent="0">
              <a:lnSpc>
                <a:spcPct val="150000"/>
              </a:lnSpc>
              <a:buNone/>
            </a:pPr>
            <a:r>
              <a:rPr lang="zh-CN" altLang="en-US" dirty="0" smtClean="0">
                <a:latin typeface="KaiTi" charset="-122"/>
                <a:ea typeface="KaiTi" charset="-122"/>
                <a:cs typeface="KaiTi" charset="-122"/>
                <a:sym typeface="+mn-ea"/>
              </a:rPr>
              <a:t>（</a:t>
            </a:r>
            <a:r>
              <a:rPr lang="en-US" altLang="zh-CN" dirty="0" smtClean="0">
                <a:latin typeface="KaiTi" charset="-122"/>
                <a:ea typeface="KaiTi" charset="-122"/>
                <a:cs typeface="KaiTi" charset="-122"/>
                <a:sym typeface="+mn-ea"/>
              </a:rPr>
              <a:t>2</a:t>
            </a:r>
            <a:r>
              <a:rPr lang="zh-CN" altLang="en-US" dirty="0" smtClean="0">
                <a:latin typeface="KaiTi" charset="-122"/>
                <a:ea typeface="KaiTi" charset="-122"/>
                <a:cs typeface="KaiTi" charset="-122"/>
                <a:sym typeface="+mn-ea"/>
              </a:rPr>
              <a:t>）内容</a:t>
            </a:r>
            <a:r>
              <a:rPr lang="zh-CN" altLang="en-US" b="1" dirty="0" smtClean="0">
                <a:latin typeface="KaiTi" charset="-122"/>
                <a:ea typeface="KaiTi" charset="-122"/>
                <a:cs typeface="KaiTi" charset="-122"/>
                <a:sym typeface="+mn-ea"/>
              </a:rPr>
              <a:t>：长于</a:t>
            </a:r>
            <a:r>
              <a:rPr lang="zh-CN" altLang="en-US" b="1" dirty="0">
                <a:latin typeface="KaiTi" charset="-122"/>
                <a:ea typeface="KaiTi" charset="-122"/>
                <a:cs typeface="KaiTi" charset="-122"/>
                <a:sym typeface="+mn-ea"/>
              </a:rPr>
              <a:t>议论</a:t>
            </a:r>
            <a:r>
              <a:rPr lang="zh-CN" altLang="en-US" dirty="0">
                <a:latin typeface="KaiTi" charset="-122"/>
                <a:ea typeface="KaiTi" charset="-122"/>
                <a:cs typeface="KaiTi" charset="-122"/>
                <a:sym typeface="+mn-ea"/>
              </a:rPr>
              <a:t>，</a:t>
            </a:r>
            <a:r>
              <a:rPr lang="zh-CN" altLang="en-US" b="1" dirty="0">
                <a:latin typeface="KaiTi" charset="-122"/>
                <a:ea typeface="KaiTi" charset="-122"/>
                <a:cs typeface="KaiTi" charset="-122"/>
                <a:sym typeface="+mn-ea"/>
              </a:rPr>
              <a:t>多引经</a:t>
            </a:r>
            <a:r>
              <a:rPr lang="zh-CN" altLang="en-US" b="1" dirty="0" smtClean="0">
                <a:latin typeface="KaiTi" charset="-122"/>
                <a:ea typeface="KaiTi" charset="-122"/>
                <a:cs typeface="KaiTi" charset="-122"/>
                <a:sym typeface="+mn-ea"/>
              </a:rPr>
              <a:t>据古</a:t>
            </a:r>
            <a:r>
              <a:rPr lang="zh-CN" altLang="en-US" dirty="0" smtClean="0">
                <a:latin typeface="KaiTi" charset="-122"/>
                <a:ea typeface="KaiTi" charset="-122"/>
                <a:cs typeface="KaiTi" charset="-122"/>
                <a:sym typeface="+mn-ea"/>
              </a:rPr>
              <a:t>；布局谨严，语言</a:t>
            </a:r>
            <a:r>
              <a:rPr lang="zh-CN" altLang="en-US" dirty="0">
                <a:latin typeface="KaiTi" charset="-122"/>
                <a:ea typeface="KaiTi" charset="-122"/>
                <a:cs typeface="KaiTi" charset="-122"/>
                <a:sym typeface="+mn-ea"/>
              </a:rPr>
              <a:t>干净。 </a:t>
            </a:r>
            <a:endParaRPr lang="zh-CN" altLang="en-US" dirty="0">
              <a:latin typeface="KaiTi" charset="-122"/>
              <a:ea typeface="KaiTi" charset="-122"/>
              <a:cs typeface="KaiTi" charset="-122"/>
            </a:endParaRPr>
          </a:p>
          <a:p>
            <a:pPr indent="0">
              <a:lnSpc>
                <a:spcPct val="150000"/>
              </a:lnSpc>
              <a:buNone/>
            </a:pPr>
            <a:r>
              <a:rPr lang="zh-CN" altLang="en-US" dirty="0" smtClean="0">
                <a:latin typeface="KaiTi" charset="-122"/>
                <a:ea typeface="KaiTi" charset="-122"/>
                <a:cs typeface="KaiTi" charset="-122"/>
                <a:sym typeface="+mn-ea"/>
              </a:rPr>
              <a:t>（</a:t>
            </a:r>
            <a:r>
              <a:rPr lang="en-US" altLang="zh-CN" dirty="0" smtClean="0">
                <a:latin typeface="KaiTi" charset="-122"/>
                <a:ea typeface="KaiTi" charset="-122"/>
                <a:cs typeface="KaiTi" charset="-122"/>
                <a:sym typeface="+mn-ea"/>
              </a:rPr>
              <a:t>3</a:t>
            </a:r>
            <a:r>
              <a:rPr lang="zh-CN" altLang="en-US" dirty="0" smtClean="0">
                <a:latin typeface="KaiTi" charset="-122"/>
                <a:ea typeface="KaiTi" charset="-122"/>
                <a:cs typeface="KaiTi" charset="-122"/>
                <a:sym typeface="+mn-ea"/>
              </a:rPr>
              <a:t>）手法：开阖</a:t>
            </a:r>
            <a:r>
              <a:rPr lang="zh-CN" altLang="en-US" dirty="0">
                <a:latin typeface="KaiTi" charset="-122"/>
                <a:ea typeface="KaiTi" charset="-122"/>
                <a:cs typeface="KaiTi" charset="-122"/>
                <a:sym typeface="+mn-ea"/>
              </a:rPr>
              <a:t>、承转、起伏、回环都有一定的法度，显得</a:t>
            </a:r>
            <a:r>
              <a:rPr lang="zh-CN" altLang="en-US" b="1" dirty="0">
                <a:latin typeface="KaiTi" charset="-122"/>
                <a:ea typeface="KaiTi" charset="-122"/>
                <a:cs typeface="KaiTi" charset="-122"/>
                <a:sym typeface="+mn-ea"/>
              </a:rPr>
              <a:t>规矩严密</a:t>
            </a:r>
            <a:r>
              <a:rPr lang="zh-CN" altLang="en-US" dirty="0">
                <a:latin typeface="KaiTi" charset="-122"/>
                <a:ea typeface="KaiTi" charset="-122"/>
                <a:cs typeface="KaiTi" charset="-122"/>
                <a:sym typeface="+mn-ea"/>
              </a:rPr>
              <a:t>。 </a:t>
            </a:r>
            <a:endParaRPr lang="zh-CN" altLang="en-US" dirty="0">
              <a:latin typeface="KaiTi" charset="-122"/>
              <a:ea typeface="KaiTi" charset="-122"/>
              <a:cs typeface="KaiTi" charset="-122"/>
            </a:endParaRPr>
          </a:p>
          <a:p>
            <a:pPr>
              <a:lnSpc>
                <a:spcPct val="150000"/>
              </a:lnSpc>
            </a:pP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第四节  曾巩、苏洵和苏辙 </a:t>
            </a:r>
          </a:p>
        </p:txBody>
      </p:sp>
      <p:sp>
        <p:nvSpPr>
          <p:cNvPr id="100" name="文本框 99"/>
          <p:cNvSpPr txBox="1"/>
          <p:nvPr/>
        </p:nvSpPr>
        <p:spPr>
          <a:xfrm>
            <a:off x="414655" y="76835"/>
            <a:ext cx="5080000" cy="33718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indent="0"/>
            <a:r>
              <a:rPr sz="1600" b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2.4.1一、曾巩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4294967295"/>
          </p:nvPr>
        </p:nvSpPr>
        <p:spPr>
          <a:xfrm>
            <a:off x="659129" y="1124585"/>
            <a:ext cx="11659871" cy="4700270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b="1" dirty="0" smtClean="0">
                <a:solidFill>
                  <a:schemeClr val="tx1"/>
                </a:solidFill>
                <a:sym typeface="+mn-ea"/>
              </a:rPr>
              <a:t>二、</a:t>
            </a:r>
            <a:r>
              <a:rPr lang="zh-CN" altLang="en-US" b="1" dirty="0" smtClean="0">
                <a:sym typeface="+mn-ea"/>
              </a:rPr>
              <a:t>苏洵</a:t>
            </a:r>
            <a:r>
              <a:rPr lang="zh-CN" altLang="en-US" b="1" dirty="0" smtClean="0">
                <a:solidFill>
                  <a:srgbClr val="00B050"/>
                </a:solidFill>
                <a:sym typeface="+mn-ea"/>
              </a:rPr>
              <a:t>［选择］</a:t>
            </a:r>
            <a:r>
              <a:rPr lang="en-US" altLang="zh-CN" dirty="0">
                <a:sym typeface="+mn-ea"/>
              </a:rPr>
              <a:t>——</a:t>
            </a:r>
            <a:r>
              <a:rPr lang="zh-CN" altLang="en-US" dirty="0" smtClean="0">
                <a:latin typeface="KaiTi" charset="-122"/>
                <a:ea typeface="KaiTi" charset="-122"/>
                <a:cs typeface="KaiTi" charset="-122"/>
                <a:sym typeface="+mn-ea"/>
              </a:rPr>
              <a:t>字明</a:t>
            </a:r>
            <a:r>
              <a:rPr lang="zh-CN" altLang="en-US" dirty="0">
                <a:latin typeface="KaiTi" charset="-122"/>
                <a:ea typeface="KaiTi" charset="-122"/>
                <a:cs typeface="KaiTi" charset="-122"/>
                <a:sym typeface="+mn-ea"/>
              </a:rPr>
              <a:t>允，自号老泉，唐宋八大家之一。 </a:t>
            </a:r>
            <a:endParaRPr lang="en-US" altLang="zh-CN" dirty="0">
              <a:latin typeface="KaiTi" charset="-122"/>
              <a:ea typeface="KaiTi" charset="-122"/>
              <a:cs typeface="KaiTi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   散文笔锋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老辣， 纵横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恣肆，具有</a:t>
            </a:r>
            <a:r>
              <a:rPr lang="zh-CN" altLang="en-US" u="sng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雄辩的说服力，带有战国纵横家的色彩</a:t>
            </a:r>
            <a:r>
              <a:rPr lang="zh-CN" altLang="en-US" u="sng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。</a:t>
            </a:r>
            <a:endParaRPr lang="en-US" altLang="zh-CN" u="sng" dirty="0" smtClean="0">
              <a:solidFill>
                <a:srgbClr val="C00000"/>
              </a:solidFill>
              <a:latin typeface="Microsoft YaHei" charset="-122"/>
              <a:ea typeface="Microsoft YaHei" charset="-122"/>
              <a:cs typeface="Microsoft YaHei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dirty="0" smtClean="0">
                <a:latin typeface="KaiTi" charset="-122"/>
                <a:ea typeface="KaiTi" charset="-122"/>
                <a:cs typeface="KaiTi" charset="-122"/>
                <a:sym typeface="+mn-ea"/>
              </a:rPr>
              <a:t>代表作：</a:t>
            </a:r>
            <a:r>
              <a:rPr lang="en-US" altLang="zh-CN" dirty="0" smtClean="0">
                <a:latin typeface="KaiTi" charset="-122"/>
                <a:ea typeface="KaiTi" charset="-122"/>
                <a:cs typeface="KaiTi" charset="-122"/>
                <a:sym typeface="+mn-ea"/>
              </a:rPr>
              <a:t>《</a:t>
            </a:r>
            <a:r>
              <a:rPr lang="zh-CN" altLang="en-US" dirty="0" smtClean="0">
                <a:latin typeface="KaiTi" charset="-122"/>
                <a:ea typeface="KaiTi" charset="-122"/>
                <a:cs typeface="KaiTi" charset="-122"/>
                <a:sym typeface="+mn-ea"/>
              </a:rPr>
              <a:t>六国论</a:t>
            </a:r>
            <a:r>
              <a:rPr lang="en-US" altLang="zh-CN" dirty="0">
                <a:latin typeface="KaiTi" charset="-122"/>
                <a:ea typeface="KaiTi" charset="-122"/>
                <a:cs typeface="KaiTi" charset="-122"/>
                <a:sym typeface="+mn-ea"/>
              </a:rPr>
              <a:t>》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b="1" dirty="0" smtClean="0">
                <a:sym typeface="+mn-ea"/>
              </a:rPr>
              <a:t>三、苏辙</a:t>
            </a:r>
            <a:r>
              <a:rPr lang="zh-CN" altLang="en-US" b="1" dirty="0" smtClean="0">
                <a:solidFill>
                  <a:srgbClr val="00B050"/>
                </a:solidFill>
                <a:sym typeface="+mn-ea"/>
              </a:rPr>
              <a:t>［选择］</a:t>
            </a:r>
            <a:r>
              <a:rPr lang="en-US" altLang="zh-CN" b="1" dirty="0" smtClean="0">
                <a:solidFill>
                  <a:srgbClr val="00B050"/>
                </a:solidFill>
                <a:sym typeface="+mn-ea"/>
              </a:rPr>
              <a:t>——</a:t>
            </a:r>
            <a:r>
              <a:rPr lang="zh-CN" altLang="en-US" dirty="0" smtClean="0">
                <a:latin typeface="KaiTi" charset="-122"/>
                <a:ea typeface="KaiTi" charset="-122"/>
                <a:cs typeface="KaiTi" charset="-122"/>
                <a:sym typeface="+mn-ea"/>
              </a:rPr>
              <a:t>字子</a:t>
            </a:r>
            <a:r>
              <a:rPr lang="zh-CN" altLang="en-US" dirty="0">
                <a:latin typeface="KaiTi" charset="-122"/>
                <a:ea typeface="KaiTi" charset="-122"/>
                <a:cs typeface="KaiTi" charset="-122"/>
                <a:sym typeface="+mn-ea"/>
              </a:rPr>
              <a:t>由，一字同叔 ，晚号颍滨遗老，唐宋八大家之一。 </a:t>
            </a:r>
          </a:p>
          <a:p>
            <a:pPr indent="0">
              <a:lnSpc>
                <a:spcPct val="150000"/>
              </a:lnSpc>
              <a:buNone/>
            </a:pP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散文</a:t>
            </a:r>
            <a:r>
              <a:rPr lang="zh-CN" altLang="en-US" u="sng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淡泊</a:t>
            </a:r>
            <a:r>
              <a:rPr lang="zh-CN" altLang="en-US" u="sng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平和</a:t>
            </a:r>
            <a:r>
              <a:rPr lang="zh-CN" altLang="en-US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，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议论以稳健见长，</a:t>
            </a:r>
            <a:r>
              <a:rPr lang="zh-CN" altLang="en-US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汪洋淡泊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，有一唱三叹之声 。</a:t>
            </a:r>
          </a:p>
        </p:txBody>
      </p:sp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第四节  曾巩、苏洵和苏辙 </a:t>
            </a:r>
          </a:p>
        </p:txBody>
      </p:sp>
      <p:sp>
        <p:nvSpPr>
          <p:cNvPr id="100" name="文本框 99"/>
          <p:cNvSpPr txBox="1"/>
          <p:nvPr/>
        </p:nvSpPr>
        <p:spPr>
          <a:xfrm>
            <a:off x="414655" y="76835"/>
            <a:ext cx="5080000" cy="33718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indent="0"/>
            <a:r>
              <a:rPr sz="1600" b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2.4.1一、曾巩</a:t>
            </a:r>
          </a:p>
        </p:txBody>
      </p:sp>
    </p:spTree>
    <p:extLst>
      <p:ext uri="{BB962C8B-B14F-4D97-AF65-F5344CB8AC3E}">
        <p14:creationId xmlns:p14="http://schemas.microsoft.com/office/powerpoint/2010/main" val="154227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/>
              <a:t>第一编  宋代文学  </a:t>
            </a:r>
          </a:p>
        </p:txBody>
      </p:sp>
      <p:sp>
        <p:nvSpPr>
          <p:cNvPr id="6" name="object 2"/>
          <p:cNvSpPr/>
          <p:nvPr/>
        </p:nvSpPr>
        <p:spPr>
          <a:xfrm>
            <a:off x="1465756" y="5366382"/>
            <a:ext cx="10310648" cy="925194"/>
          </a:xfrm>
          <a:custGeom>
            <a:avLst/>
            <a:gdLst/>
            <a:ahLst/>
            <a:cxnLst/>
            <a:rect l="l" t="t" r="r" b="b"/>
            <a:pathLst>
              <a:path w="9580245" h="925195">
                <a:moveTo>
                  <a:pt x="9425686" y="0"/>
                </a:moveTo>
                <a:lnTo>
                  <a:pt x="154178" y="0"/>
                </a:lnTo>
                <a:lnTo>
                  <a:pt x="105468" y="7865"/>
                </a:lnTo>
                <a:lnTo>
                  <a:pt x="63148" y="29764"/>
                </a:lnTo>
                <a:lnTo>
                  <a:pt x="29764" y="63148"/>
                </a:lnTo>
                <a:lnTo>
                  <a:pt x="7865" y="105468"/>
                </a:lnTo>
                <a:lnTo>
                  <a:pt x="0" y="154177"/>
                </a:lnTo>
                <a:lnTo>
                  <a:pt x="0" y="770889"/>
                </a:lnTo>
                <a:lnTo>
                  <a:pt x="7865" y="819599"/>
                </a:lnTo>
                <a:lnTo>
                  <a:pt x="29764" y="861919"/>
                </a:lnTo>
                <a:lnTo>
                  <a:pt x="63148" y="895303"/>
                </a:lnTo>
                <a:lnTo>
                  <a:pt x="105468" y="917202"/>
                </a:lnTo>
                <a:lnTo>
                  <a:pt x="154178" y="925067"/>
                </a:lnTo>
                <a:lnTo>
                  <a:pt x="9425686" y="925067"/>
                </a:lnTo>
                <a:lnTo>
                  <a:pt x="9474395" y="917202"/>
                </a:lnTo>
                <a:lnTo>
                  <a:pt x="9516715" y="895303"/>
                </a:lnTo>
                <a:lnTo>
                  <a:pt x="9550099" y="861919"/>
                </a:lnTo>
                <a:lnTo>
                  <a:pt x="9571998" y="819599"/>
                </a:lnTo>
                <a:lnTo>
                  <a:pt x="9579864" y="770889"/>
                </a:lnTo>
                <a:lnTo>
                  <a:pt x="9579864" y="154177"/>
                </a:lnTo>
                <a:lnTo>
                  <a:pt x="9571998" y="105468"/>
                </a:lnTo>
                <a:lnTo>
                  <a:pt x="9550099" y="63148"/>
                </a:lnTo>
                <a:lnTo>
                  <a:pt x="9516715" y="29764"/>
                </a:lnTo>
                <a:lnTo>
                  <a:pt x="9474395" y="7865"/>
                </a:lnTo>
                <a:lnTo>
                  <a:pt x="9425686" y="0"/>
                </a:lnTo>
                <a:close/>
              </a:path>
            </a:pathLst>
          </a:custGeom>
          <a:solidFill>
            <a:srgbClr val="ECECEC"/>
          </a:solid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graphicFrame>
        <p:nvGraphicFramePr>
          <p:cNvPr id="7" name="object 4"/>
          <p:cNvGraphicFramePr>
            <a:graphicFrameLocks noGrp="1"/>
          </p:cNvGraphicFramePr>
          <p:nvPr/>
        </p:nvGraphicFramePr>
        <p:xfrm>
          <a:off x="1592471" y="5574154"/>
          <a:ext cx="10057809" cy="5096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07036"/>
                <a:gridCol w="2207172"/>
                <a:gridCol w="2033752"/>
                <a:gridCol w="2002221"/>
                <a:gridCol w="1907628"/>
              </a:tblGrid>
              <a:tr h="509650"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2200" dirty="0" err="1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第一编</a:t>
                      </a:r>
                      <a:r>
                        <a:rPr sz="2200" spc="-85" dirty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 </a:t>
                      </a:r>
                      <a:r>
                        <a:rPr lang="zh-CN" altLang="en-US" sz="2200" spc="0" dirty="0" smtClean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宋代</a:t>
                      </a:r>
                      <a:endParaRPr sz="22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ECECEC"/>
                    </a:solidFill>
                  </a:tcPr>
                </a:tc>
                <a:tc>
                  <a:txBody>
                    <a:bodyPr/>
                    <a:lstStyle/>
                    <a:p>
                      <a:pPr marL="229870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2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第二编</a:t>
                      </a:r>
                      <a:r>
                        <a:rPr sz="2200" spc="-85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 </a:t>
                      </a:r>
                      <a:r>
                        <a:rPr lang="zh-CN" altLang="en-US" sz="2200" spc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辽金元</a:t>
                      </a:r>
                      <a:endParaRPr sz="2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ECECEC"/>
                    </a:solidFill>
                  </a:tcPr>
                </a:tc>
                <a:tc>
                  <a:txBody>
                    <a:bodyPr/>
                    <a:lstStyle/>
                    <a:p>
                      <a:pPr marL="283845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2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第三编</a:t>
                      </a:r>
                      <a:r>
                        <a:rPr sz="2200" spc="-75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 </a:t>
                      </a:r>
                      <a:r>
                        <a:rPr lang="zh-CN" altLang="en-US" sz="2200" spc="-75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明代</a:t>
                      </a:r>
                      <a:endParaRPr sz="2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ECECEC"/>
                    </a:solidFill>
                  </a:tcPr>
                </a:tc>
                <a:tc>
                  <a:txBody>
                    <a:bodyPr/>
                    <a:lstStyle/>
                    <a:p>
                      <a:pPr marL="288925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2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第四编</a:t>
                      </a:r>
                      <a:r>
                        <a:rPr sz="2200" spc="-95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 </a:t>
                      </a:r>
                      <a:r>
                        <a:rPr lang="zh-CN" altLang="en-US" sz="2200" spc="-95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清代</a:t>
                      </a:r>
                      <a:endParaRPr sz="2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ECECEC"/>
                    </a:solidFill>
                  </a:tcPr>
                </a:tc>
                <a:tc>
                  <a:txBody>
                    <a:bodyPr/>
                    <a:lstStyle/>
                    <a:p>
                      <a:pPr marL="288925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71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200" spc="-95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第五编 近代</a:t>
                      </a:r>
                      <a:endParaRPr lang="zh-CN" altLang="en-US" sz="2200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ECECEC"/>
                    </a:solidFill>
                  </a:tcPr>
                </a:tc>
              </a:tr>
            </a:tbl>
          </a:graphicData>
        </a:graphic>
      </p:graphicFrame>
      <p:sp>
        <p:nvSpPr>
          <p:cNvPr id="8" name="object 5"/>
          <p:cNvSpPr txBox="1"/>
          <p:nvPr/>
        </p:nvSpPr>
        <p:spPr>
          <a:xfrm>
            <a:off x="1195551" y="1443819"/>
            <a:ext cx="3995954" cy="36010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30000"/>
              </a:lnSpc>
            </a:pPr>
            <a:r>
              <a:rPr sz="2000" dirty="0" err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第一章</a:t>
            </a:r>
            <a:r>
              <a:rPr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zh-CN" altLang="en-US" sz="20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北宋初期文学</a:t>
            </a:r>
            <a:endParaRPr lang="en-US" altLang="zh-CN" sz="2000" dirty="0" smtClean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sz="2000" dirty="0" err="1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第二章</a:t>
            </a:r>
            <a:r>
              <a:rPr sz="20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zh-CN" altLang="en-US" sz="20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欧阳修与北宋诗文革新</a:t>
            </a:r>
            <a:r>
              <a:rPr sz="20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</a:t>
            </a:r>
            <a:endParaRPr lang="en-US" sz="2000" dirty="0" smtClean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sz="2000" b="1" dirty="0" err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第三章</a:t>
            </a:r>
            <a:r>
              <a:rPr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苏轼的文学成就</a:t>
            </a:r>
            <a:endParaRPr sz="2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sz="20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第四章</a:t>
            </a:r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</a:t>
            </a:r>
            <a:r>
              <a:rPr lang="zh-CN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黄庭坚与江西诗派</a:t>
            </a:r>
            <a:endParaRPr lang="en-US" altLang="zh-CN" sz="2000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第五</a:t>
            </a:r>
            <a:r>
              <a:rPr lang="zh-CN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章  柳永与北宋词坛</a:t>
            </a:r>
            <a:endParaRPr lang="en-US" altLang="zh-CN" sz="2000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第六</a:t>
            </a:r>
            <a:r>
              <a:rPr lang="zh-CN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章  辛弃疾与辛派词人</a:t>
            </a:r>
            <a:endParaRPr lang="en-US" altLang="zh-CN" sz="2000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第七</a:t>
            </a:r>
            <a:r>
              <a:rPr lang="zh-CN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章  陆游与南宋中期诗文</a:t>
            </a:r>
            <a:endParaRPr lang="en-US" altLang="zh-CN" sz="2000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第八</a:t>
            </a:r>
            <a:r>
              <a:rPr lang="zh-CN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章  姜夔与南宋清雅词派</a:t>
            </a:r>
            <a:endParaRPr lang="en-US" altLang="zh-CN" sz="2000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第九</a:t>
            </a:r>
            <a:r>
              <a:rPr lang="zh-CN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章  南宋后期文学</a:t>
            </a:r>
            <a:endParaRPr sz="20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9" name="object 6"/>
          <p:cNvSpPr/>
          <p:nvPr/>
        </p:nvSpPr>
        <p:spPr>
          <a:xfrm>
            <a:off x="2584163" y="5150544"/>
            <a:ext cx="294640" cy="215265"/>
          </a:xfrm>
          <a:custGeom>
            <a:avLst/>
            <a:gdLst/>
            <a:ahLst/>
            <a:cxnLst/>
            <a:rect l="l" t="t" r="r" b="b"/>
            <a:pathLst>
              <a:path w="294639" h="215264">
                <a:moveTo>
                  <a:pt x="294131" y="0"/>
                </a:moveTo>
                <a:lnTo>
                  <a:pt x="0" y="0"/>
                </a:lnTo>
                <a:lnTo>
                  <a:pt x="147066" y="214883"/>
                </a:lnTo>
                <a:lnTo>
                  <a:pt x="294131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幻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9A97C3-AF9F-524B-BCB6-7987EEDA47D3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54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52500" y="342900"/>
            <a:ext cx="2339102" cy="662554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fontAlgn="auto">
              <a:lnSpc>
                <a:spcPct val="150000"/>
              </a:lnSpc>
            </a:pPr>
            <a:r>
              <a:rPr kumimoji="1" lang="zh-CN" altLang="en-US" sz="2800" b="1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总复习练习题</a:t>
            </a:r>
            <a:endParaRPr kumimoji="1" lang="zh-CN" altLang="en-US" sz="2800" b="1">
              <a:solidFill>
                <a:srgbClr val="C00000"/>
              </a:solidFill>
              <a:latin typeface="Microsoft YaHei" charset="-122"/>
              <a:ea typeface="Microsoft YaHei" charset="-122"/>
              <a:cs typeface="Microsoft YaHei" charset="-122"/>
              <a:sym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952500" y="1196539"/>
            <a:ext cx="8851900" cy="3250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t">
              <a:lnSpc>
                <a:spcPct val="150000"/>
              </a:lnSpc>
            </a:pPr>
            <a:r>
              <a:rPr lang="zh-CN" altLang="en-US" sz="2800" dirty="0"/>
              <a:t>王安石散文的特点是（ ）</a:t>
            </a:r>
            <a:r>
              <a:rPr lang="zh-CN" altLang="en-US" sz="2800"/>
              <a:t/>
            </a:r>
            <a:br>
              <a:rPr lang="zh-CN" altLang="en-US" sz="2800"/>
            </a:br>
            <a:r>
              <a:rPr lang="en-US" altLang="zh-CN" sz="2800" dirty="0" smtClean="0"/>
              <a:t>A</a:t>
            </a:r>
            <a:r>
              <a:rPr lang="en-US" altLang="zh-CN" sz="2800" dirty="0"/>
              <a:t>:</a:t>
            </a:r>
            <a:r>
              <a:rPr lang="zh-CN" altLang="en-US" sz="2800" dirty="0"/>
              <a:t>以议论说理见长</a:t>
            </a:r>
          </a:p>
          <a:p>
            <a:pPr>
              <a:lnSpc>
                <a:spcPct val="150000"/>
              </a:lnSpc>
            </a:pPr>
            <a:r>
              <a:rPr lang="en-US" altLang="zh-CN" sz="2800" dirty="0"/>
              <a:t>B:</a:t>
            </a:r>
            <a:r>
              <a:rPr lang="zh-CN" altLang="en-US" sz="2800" dirty="0"/>
              <a:t>以写景抒情见长</a:t>
            </a:r>
          </a:p>
          <a:p>
            <a:pPr>
              <a:lnSpc>
                <a:spcPct val="150000"/>
              </a:lnSpc>
            </a:pPr>
            <a:r>
              <a:rPr lang="en-US" altLang="zh-CN" sz="2800" dirty="0"/>
              <a:t>C:</a:t>
            </a:r>
            <a:r>
              <a:rPr lang="zh-CN" altLang="en-US" sz="2800" dirty="0"/>
              <a:t>雍容典雅</a:t>
            </a:r>
          </a:p>
          <a:p>
            <a:pPr>
              <a:lnSpc>
                <a:spcPct val="150000"/>
              </a:lnSpc>
            </a:pPr>
            <a:r>
              <a:rPr lang="en-US" altLang="zh-CN" sz="2800" dirty="0"/>
              <a:t>D:</a:t>
            </a:r>
            <a:r>
              <a:rPr lang="zh-CN" altLang="en-US" sz="2800" dirty="0"/>
              <a:t>平易婉转 </a:t>
            </a:r>
          </a:p>
        </p:txBody>
      </p:sp>
    </p:spTree>
    <p:extLst>
      <p:ext uri="{BB962C8B-B14F-4D97-AF65-F5344CB8AC3E}">
        <p14:creationId xmlns:p14="http://schemas.microsoft.com/office/powerpoint/2010/main" val="12185085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幻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9A97C3-AF9F-524B-BCB6-7987EEDA47D3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55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52500" y="342900"/>
            <a:ext cx="2339102" cy="662554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fontAlgn="auto">
              <a:lnSpc>
                <a:spcPct val="150000"/>
              </a:lnSpc>
            </a:pPr>
            <a:r>
              <a:rPr kumimoji="1" lang="zh-CN" altLang="en-US" sz="2800" b="1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总复习练习题</a:t>
            </a:r>
            <a:endParaRPr kumimoji="1" lang="zh-CN" altLang="en-US" sz="2800" b="1">
              <a:solidFill>
                <a:srgbClr val="C00000"/>
              </a:solidFill>
              <a:latin typeface="Microsoft YaHei" charset="-122"/>
              <a:ea typeface="Microsoft YaHei" charset="-122"/>
              <a:cs typeface="Microsoft YaHei" charset="-122"/>
              <a:sym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952500" y="1196539"/>
            <a:ext cx="8851900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t">
              <a:lnSpc>
                <a:spcPct val="150000"/>
              </a:lnSpc>
            </a:pPr>
            <a:r>
              <a:rPr lang="zh-CN" altLang="en-US" sz="2800" dirty="0"/>
              <a:t>王安石散文的特点是（ ）</a:t>
            </a:r>
            <a:br>
              <a:rPr lang="zh-CN" altLang="en-US" sz="2800" dirty="0"/>
            </a:br>
            <a:r>
              <a:rPr lang="en-US" altLang="zh-CN" sz="2800" dirty="0" smtClean="0">
                <a:solidFill>
                  <a:srgbClr val="C00000"/>
                </a:solidFill>
              </a:rPr>
              <a:t>A</a:t>
            </a:r>
            <a:r>
              <a:rPr lang="en-US" altLang="zh-CN" sz="2800" dirty="0">
                <a:solidFill>
                  <a:srgbClr val="C00000"/>
                </a:solidFill>
              </a:rPr>
              <a:t>:</a:t>
            </a:r>
            <a:r>
              <a:rPr lang="zh-CN" altLang="en-US" sz="2800" dirty="0">
                <a:solidFill>
                  <a:srgbClr val="C00000"/>
                </a:solidFill>
              </a:rPr>
              <a:t>以议论说理见长</a:t>
            </a:r>
          </a:p>
          <a:p>
            <a:pPr>
              <a:lnSpc>
                <a:spcPct val="150000"/>
              </a:lnSpc>
            </a:pPr>
            <a:r>
              <a:rPr lang="en-US" altLang="zh-CN" sz="2800" dirty="0"/>
              <a:t>B:</a:t>
            </a:r>
            <a:r>
              <a:rPr lang="zh-CN" altLang="en-US" sz="2800" dirty="0"/>
              <a:t>以写景抒情见长</a:t>
            </a:r>
          </a:p>
          <a:p>
            <a:pPr>
              <a:lnSpc>
                <a:spcPct val="150000"/>
              </a:lnSpc>
            </a:pPr>
            <a:r>
              <a:rPr lang="en-US" altLang="zh-CN" sz="2800" dirty="0"/>
              <a:t>C:</a:t>
            </a:r>
            <a:r>
              <a:rPr lang="zh-CN" altLang="en-US" sz="2800" dirty="0"/>
              <a:t>雍容典雅</a:t>
            </a:r>
          </a:p>
          <a:p>
            <a:pPr>
              <a:lnSpc>
                <a:spcPct val="150000"/>
              </a:lnSpc>
            </a:pPr>
            <a:r>
              <a:rPr lang="en-US" altLang="zh-CN" sz="2800" dirty="0"/>
              <a:t>D:</a:t>
            </a:r>
            <a:r>
              <a:rPr lang="zh-CN" altLang="en-US" sz="2800" dirty="0"/>
              <a:t>平易婉转 </a:t>
            </a:r>
          </a:p>
        </p:txBody>
      </p:sp>
    </p:spTree>
    <p:extLst>
      <p:ext uri="{BB962C8B-B14F-4D97-AF65-F5344CB8AC3E}">
        <p14:creationId xmlns:p14="http://schemas.microsoft.com/office/powerpoint/2010/main" val="139537078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幻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9A97C3-AF9F-524B-BCB6-7987EEDA47D3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56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52500" y="342900"/>
            <a:ext cx="2339102" cy="662554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fontAlgn="auto">
              <a:lnSpc>
                <a:spcPct val="150000"/>
              </a:lnSpc>
            </a:pPr>
            <a:r>
              <a:rPr kumimoji="1" lang="zh-CN" altLang="en-US" sz="2800" b="1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总复习练习题</a:t>
            </a:r>
            <a:endParaRPr kumimoji="1" lang="zh-CN" altLang="en-US" sz="2800" b="1">
              <a:solidFill>
                <a:srgbClr val="C00000"/>
              </a:solidFill>
              <a:latin typeface="Microsoft YaHei" charset="-122"/>
              <a:ea typeface="Microsoft YaHei" charset="-122"/>
              <a:cs typeface="Microsoft YaHei" charset="-122"/>
              <a:sym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952500" y="1196539"/>
            <a:ext cx="8851900" cy="3250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t">
              <a:lnSpc>
                <a:spcPct val="150000"/>
              </a:lnSpc>
            </a:pPr>
            <a:r>
              <a:rPr lang="zh-CN" altLang="en-US" sz="2800" dirty="0"/>
              <a:t>“王荆公体”的主要体裁是（ ）</a:t>
            </a:r>
          </a:p>
          <a:p>
            <a:pPr>
              <a:lnSpc>
                <a:spcPct val="150000"/>
              </a:lnSpc>
            </a:pPr>
            <a:r>
              <a:rPr lang="en-US" altLang="zh-CN" sz="2800" dirty="0" smtClean="0"/>
              <a:t>A</a:t>
            </a:r>
            <a:r>
              <a:rPr lang="en-US" altLang="zh-CN" sz="2800" dirty="0"/>
              <a:t>:</a:t>
            </a:r>
            <a:r>
              <a:rPr lang="zh-CN" altLang="en-US" sz="2800" dirty="0"/>
              <a:t>古诗</a:t>
            </a:r>
          </a:p>
          <a:p>
            <a:pPr>
              <a:lnSpc>
                <a:spcPct val="150000"/>
              </a:lnSpc>
            </a:pPr>
            <a:r>
              <a:rPr lang="en-US" altLang="zh-CN" sz="2800" dirty="0"/>
              <a:t>B:</a:t>
            </a:r>
            <a:r>
              <a:rPr lang="zh-CN" altLang="en-US" sz="2800" dirty="0"/>
              <a:t>绝句</a:t>
            </a:r>
          </a:p>
          <a:p>
            <a:pPr>
              <a:lnSpc>
                <a:spcPct val="150000"/>
              </a:lnSpc>
            </a:pPr>
            <a:r>
              <a:rPr lang="en-US" altLang="zh-CN" sz="2800" dirty="0"/>
              <a:t>C:</a:t>
            </a:r>
            <a:r>
              <a:rPr lang="zh-CN" altLang="en-US" sz="2800" dirty="0"/>
              <a:t>律诗</a:t>
            </a:r>
          </a:p>
          <a:p>
            <a:pPr>
              <a:lnSpc>
                <a:spcPct val="150000"/>
              </a:lnSpc>
            </a:pPr>
            <a:r>
              <a:rPr lang="en-US" altLang="zh-CN" sz="2800" dirty="0"/>
              <a:t>D:</a:t>
            </a:r>
            <a:r>
              <a:rPr lang="zh-CN" altLang="en-US" sz="2800" dirty="0"/>
              <a:t>歌行</a:t>
            </a:r>
          </a:p>
        </p:txBody>
      </p:sp>
    </p:spTree>
    <p:extLst>
      <p:ext uri="{BB962C8B-B14F-4D97-AF65-F5344CB8AC3E}">
        <p14:creationId xmlns:p14="http://schemas.microsoft.com/office/powerpoint/2010/main" val="89965171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幻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9A97C3-AF9F-524B-BCB6-7987EEDA47D3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57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52500" y="342900"/>
            <a:ext cx="2339102" cy="662554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fontAlgn="auto">
              <a:lnSpc>
                <a:spcPct val="150000"/>
              </a:lnSpc>
            </a:pPr>
            <a:r>
              <a:rPr kumimoji="1" lang="zh-CN" altLang="en-US" sz="2800" b="1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总复习练习题</a:t>
            </a:r>
            <a:endParaRPr kumimoji="1" lang="zh-CN" altLang="en-US" sz="2800" b="1">
              <a:solidFill>
                <a:srgbClr val="C00000"/>
              </a:solidFill>
              <a:latin typeface="Microsoft YaHei" charset="-122"/>
              <a:ea typeface="Microsoft YaHei" charset="-122"/>
              <a:cs typeface="Microsoft YaHei" charset="-122"/>
              <a:sym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952500" y="1196539"/>
            <a:ext cx="8851900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t">
              <a:lnSpc>
                <a:spcPct val="150000"/>
              </a:lnSpc>
            </a:pPr>
            <a:r>
              <a:rPr lang="zh-CN" altLang="en-US" sz="2800" dirty="0"/>
              <a:t>“王荆公体”的主要体裁是（ ）</a:t>
            </a:r>
          </a:p>
          <a:p>
            <a:pPr>
              <a:lnSpc>
                <a:spcPct val="150000"/>
              </a:lnSpc>
            </a:pPr>
            <a:r>
              <a:rPr lang="en-US" altLang="zh-CN" sz="2800" dirty="0" smtClean="0"/>
              <a:t>A</a:t>
            </a:r>
            <a:r>
              <a:rPr lang="en-US" altLang="zh-CN" sz="2800" dirty="0"/>
              <a:t>:</a:t>
            </a:r>
            <a:r>
              <a:rPr lang="zh-CN" altLang="en-US" sz="2800" dirty="0"/>
              <a:t>古诗</a:t>
            </a:r>
          </a:p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rgbClr val="C00000"/>
                </a:solidFill>
              </a:rPr>
              <a:t>B:</a:t>
            </a:r>
            <a:r>
              <a:rPr lang="zh-CN" altLang="en-US" sz="2800" dirty="0">
                <a:solidFill>
                  <a:srgbClr val="C00000"/>
                </a:solidFill>
              </a:rPr>
              <a:t>绝句</a:t>
            </a:r>
          </a:p>
          <a:p>
            <a:pPr>
              <a:lnSpc>
                <a:spcPct val="150000"/>
              </a:lnSpc>
            </a:pPr>
            <a:r>
              <a:rPr lang="en-US" altLang="zh-CN" sz="2800" dirty="0"/>
              <a:t>C:</a:t>
            </a:r>
            <a:r>
              <a:rPr lang="zh-CN" altLang="en-US" sz="2800" dirty="0"/>
              <a:t>律诗</a:t>
            </a:r>
          </a:p>
          <a:p>
            <a:pPr>
              <a:lnSpc>
                <a:spcPct val="150000"/>
              </a:lnSpc>
            </a:pPr>
            <a:r>
              <a:rPr lang="en-US" altLang="zh-CN" sz="2800" dirty="0"/>
              <a:t>D:</a:t>
            </a:r>
            <a:r>
              <a:rPr lang="zh-CN" altLang="en-US" sz="2800" dirty="0"/>
              <a:t>歌行</a:t>
            </a:r>
          </a:p>
        </p:txBody>
      </p:sp>
    </p:spTree>
    <p:extLst>
      <p:ext uri="{BB962C8B-B14F-4D97-AF65-F5344CB8AC3E}">
        <p14:creationId xmlns:p14="http://schemas.microsoft.com/office/powerpoint/2010/main" val="35252022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幻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9A97C3-AF9F-524B-BCB6-7987EEDA47D3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58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52500" y="342900"/>
            <a:ext cx="2339102" cy="662554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fontAlgn="auto">
              <a:lnSpc>
                <a:spcPct val="150000"/>
              </a:lnSpc>
            </a:pPr>
            <a:r>
              <a:rPr kumimoji="1" lang="zh-CN" altLang="en-US" sz="2800" b="1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总复习练习题</a:t>
            </a:r>
            <a:endParaRPr kumimoji="1" lang="zh-CN" altLang="en-US" sz="2800" b="1">
              <a:solidFill>
                <a:srgbClr val="C00000"/>
              </a:solidFill>
              <a:latin typeface="Microsoft YaHei" charset="-122"/>
              <a:ea typeface="Microsoft YaHei" charset="-122"/>
              <a:cs typeface="Microsoft YaHei" charset="-122"/>
              <a:sym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952500" y="1196539"/>
            <a:ext cx="8851900" cy="3250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t">
              <a:lnSpc>
                <a:spcPct val="150000"/>
              </a:lnSpc>
            </a:pPr>
            <a:r>
              <a:rPr lang="zh-CN" altLang="en-US" sz="2800" dirty="0"/>
              <a:t>曾巩文章的艺术风格是（ ）</a:t>
            </a:r>
            <a:r>
              <a:rPr lang="zh-CN" altLang="en-US" sz="2800"/>
              <a:t/>
            </a:r>
            <a:br>
              <a:rPr lang="zh-CN" altLang="en-US" sz="2800"/>
            </a:br>
            <a:r>
              <a:rPr lang="en-US" altLang="zh-CN" sz="2800" dirty="0" smtClean="0"/>
              <a:t>A</a:t>
            </a:r>
            <a:r>
              <a:rPr lang="en-US" altLang="zh-CN" sz="2800" dirty="0"/>
              <a:t>:</a:t>
            </a:r>
            <a:r>
              <a:rPr lang="zh-CN" altLang="en-US" sz="2800" dirty="0"/>
              <a:t>沉着痛快</a:t>
            </a:r>
          </a:p>
          <a:p>
            <a:pPr>
              <a:lnSpc>
                <a:spcPct val="150000"/>
              </a:lnSpc>
            </a:pPr>
            <a:r>
              <a:rPr lang="en-US" altLang="zh-CN" sz="2800" dirty="0"/>
              <a:t>B:</a:t>
            </a:r>
            <a:r>
              <a:rPr lang="zh-CN" altLang="en-US" sz="2800" dirty="0"/>
              <a:t>析理透辟</a:t>
            </a:r>
          </a:p>
          <a:p>
            <a:pPr>
              <a:lnSpc>
                <a:spcPct val="150000"/>
              </a:lnSpc>
            </a:pPr>
            <a:r>
              <a:rPr lang="en-US" altLang="zh-CN" sz="2800" dirty="0"/>
              <a:t>C:</a:t>
            </a:r>
            <a:r>
              <a:rPr lang="zh-CN" altLang="en-US" sz="2800" dirty="0"/>
              <a:t>雍容典雅</a:t>
            </a:r>
          </a:p>
          <a:p>
            <a:pPr>
              <a:lnSpc>
                <a:spcPct val="150000"/>
              </a:lnSpc>
            </a:pPr>
            <a:r>
              <a:rPr lang="en-US" altLang="zh-CN" sz="2800" dirty="0"/>
              <a:t>D:</a:t>
            </a:r>
            <a:r>
              <a:rPr lang="zh-CN" altLang="en-US" sz="2800" dirty="0"/>
              <a:t>纵横博辩</a:t>
            </a:r>
          </a:p>
        </p:txBody>
      </p:sp>
    </p:spTree>
    <p:extLst>
      <p:ext uri="{BB962C8B-B14F-4D97-AF65-F5344CB8AC3E}">
        <p14:creationId xmlns:p14="http://schemas.microsoft.com/office/powerpoint/2010/main" val="194247935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幻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9A97C3-AF9F-524B-BCB6-7987EEDA47D3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59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52500" y="342900"/>
            <a:ext cx="2339102" cy="662554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fontAlgn="auto">
              <a:lnSpc>
                <a:spcPct val="150000"/>
              </a:lnSpc>
            </a:pPr>
            <a:r>
              <a:rPr kumimoji="1" lang="zh-CN" altLang="en-US" sz="2800" b="1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总复习练习题</a:t>
            </a:r>
            <a:endParaRPr kumimoji="1" lang="zh-CN" altLang="en-US" sz="2800" b="1">
              <a:solidFill>
                <a:srgbClr val="C00000"/>
              </a:solidFill>
              <a:latin typeface="Microsoft YaHei" charset="-122"/>
              <a:ea typeface="Microsoft YaHei" charset="-122"/>
              <a:cs typeface="Microsoft YaHei" charset="-122"/>
              <a:sym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952500" y="1196539"/>
            <a:ext cx="8851900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t">
              <a:lnSpc>
                <a:spcPct val="150000"/>
              </a:lnSpc>
            </a:pPr>
            <a:r>
              <a:rPr lang="zh-CN" altLang="en-US" sz="2800" dirty="0"/>
              <a:t>曾巩文章的艺术风格是（ ）</a:t>
            </a:r>
            <a:br>
              <a:rPr lang="zh-CN" altLang="en-US" sz="2800" dirty="0"/>
            </a:br>
            <a:r>
              <a:rPr lang="en-US" altLang="zh-CN" sz="2800" dirty="0" smtClean="0"/>
              <a:t>A</a:t>
            </a:r>
            <a:r>
              <a:rPr lang="en-US" altLang="zh-CN" sz="2800" dirty="0"/>
              <a:t>:</a:t>
            </a:r>
            <a:r>
              <a:rPr lang="zh-CN" altLang="en-US" sz="2800" dirty="0"/>
              <a:t>沉着痛快</a:t>
            </a:r>
          </a:p>
          <a:p>
            <a:pPr>
              <a:lnSpc>
                <a:spcPct val="150000"/>
              </a:lnSpc>
            </a:pPr>
            <a:r>
              <a:rPr lang="en-US" altLang="zh-CN" sz="2800" dirty="0"/>
              <a:t>B:</a:t>
            </a:r>
            <a:r>
              <a:rPr lang="zh-CN" altLang="en-US" sz="2800" dirty="0"/>
              <a:t>析理透辟</a:t>
            </a:r>
          </a:p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rgbClr val="C00000"/>
                </a:solidFill>
              </a:rPr>
              <a:t>C:</a:t>
            </a:r>
            <a:r>
              <a:rPr lang="zh-CN" altLang="en-US" sz="2800" dirty="0">
                <a:solidFill>
                  <a:srgbClr val="C00000"/>
                </a:solidFill>
              </a:rPr>
              <a:t>雍容典雅</a:t>
            </a:r>
          </a:p>
          <a:p>
            <a:pPr>
              <a:lnSpc>
                <a:spcPct val="150000"/>
              </a:lnSpc>
            </a:pPr>
            <a:r>
              <a:rPr lang="en-US" altLang="zh-CN" sz="2800" dirty="0"/>
              <a:t>D:</a:t>
            </a:r>
            <a:r>
              <a:rPr lang="zh-CN" altLang="en-US" sz="2800" dirty="0"/>
              <a:t>纵横博辩</a:t>
            </a:r>
          </a:p>
        </p:txBody>
      </p:sp>
    </p:spTree>
    <p:extLst>
      <p:ext uri="{BB962C8B-B14F-4D97-AF65-F5344CB8AC3E}">
        <p14:creationId xmlns:p14="http://schemas.microsoft.com/office/powerpoint/2010/main" val="4569314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954718" y="470183"/>
            <a:ext cx="55336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第一章  北宋初期文学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08983"/>
            <a:ext cx="12192000" cy="5138391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834116" y="336557"/>
            <a:ext cx="1261884" cy="656846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fontAlgn="auto">
              <a:lnSpc>
                <a:spcPct val="150000"/>
              </a:lnSpc>
            </a:pPr>
            <a:r>
              <a:rPr kumimoji="1" lang="zh-CN" altLang="en-US" sz="2800" b="1" dirty="0" smtClean="0">
                <a:solidFill>
                  <a:srgbClr val="C0000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sym typeface="+mn-ea"/>
              </a:rPr>
              <a:t>选择题</a:t>
            </a:r>
            <a:endParaRPr kumimoji="1" lang="zh-CN" altLang="en-US" sz="2800" b="1" dirty="0">
              <a:solidFill>
                <a:srgbClr val="C00000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幻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9A97C3-AF9F-524B-BCB6-7987EEDA47D3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60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52500" y="342900"/>
            <a:ext cx="2339102" cy="662554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fontAlgn="auto">
              <a:lnSpc>
                <a:spcPct val="150000"/>
              </a:lnSpc>
            </a:pPr>
            <a:r>
              <a:rPr kumimoji="1" lang="zh-CN" altLang="en-US" sz="2800" b="1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总复习练习题</a:t>
            </a:r>
            <a:endParaRPr kumimoji="1" lang="zh-CN" altLang="en-US" sz="2800" b="1">
              <a:solidFill>
                <a:srgbClr val="C00000"/>
              </a:solidFill>
              <a:latin typeface="Microsoft YaHei" charset="-122"/>
              <a:ea typeface="Microsoft YaHei" charset="-122"/>
              <a:cs typeface="Microsoft YaHei" charset="-122"/>
              <a:sym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952500" y="1196539"/>
            <a:ext cx="8851900" cy="3250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t">
              <a:lnSpc>
                <a:spcPct val="150000"/>
              </a:lnSpc>
            </a:pPr>
            <a:r>
              <a:rPr lang="zh-CN" altLang="en-US" sz="2800" dirty="0"/>
              <a:t>苏洵散文的艺术特点是（ ）</a:t>
            </a:r>
          </a:p>
          <a:p>
            <a:pPr>
              <a:lnSpc>
                <a:spcPct val="150000"/>
              </a:lnSpc>
            </a:pPr>
            <a:r>
              <a:rPr lang="en-US" altLang="zh-CN" sz="2800" dirty="0" smtClean="0"/>
              <a:t>A</a:t>
            </a:r>
            <a:r>
              <a:rPr lang="en-US" altLang="zh-CN" sz="2800" dirty="0"/>
              <a:t>:</a:t>
            </a:r>
            <a:r>
              <a:rPr lang="zh-CN" altLang="en-US" sz="2800" dirty="0"/>
              <a:t>含蓄蕴藉，平易自然</a:t>
            </a:r>
          </a:p>
          <a:p>
            <a:pPr>
              <a:lnSpc>
                <a:spcPct val="150000"/>
              </a:lnSpc>
            </a:pPr>
            <a:r>
              <a:rPr lang="en-US" altLang="zh-CN" sz="2800" dirty="0"/>
              <a:t>B:</a:t>
            </a:r>
            <a:r>
              <a:rPr lang="zh-CN" altLang="en-US" sz="2800" dirty="0"/>
              <a:t>汪洋淡泊，一唱三叹</a:t>
            </a:r>
          </a:p>
          <a:p>
            <a:pPr>
              <a:lnSpc>
                <a:spcPct val="150000"/>
              </a:lnSpc>
            </a:pPr>
            <a:r>
              <a:rPr lang="en-US" altLang="zh-CN" sz="2800" dirty="0"/>
              <a:t>C:</a:t>
            </a:r>
            <a:r>
              <a:rPr lang="zh-CN" altLang="en-US" sz="2800" dirty="0"/>
              <a:t>文笔老辣，纵横博辩</a:t>
            </a:r>
          </a:p>
          <a:p>
            <a:pPr>
              <a:lnSpc>
                <a:spcPct val="150000"/>
              </a:lnSpc>
            </a:pPr>
            <a:r>
              <a:rPr lang="en-US" altLang="zh-CN" sz="2800" dirty="0"/>
              <a:t>D:</a:t>
            </a:r>
            <a:r>
              <a:rPr lang="zh-CN" altLang="en-US" sz="2800" dirty="0"/>
              <a:t>诗情画意，触处皆是</a:t>
            </a:r>
          </a:p>
        </p:txBody>
      </p:sp>
    </p:spTree>
    <p:extLst>
      <p:ext uri="{BB962C8B-B14F-4D97-AF65-F5344CB8AC3E}">
        <p14:creationId xmlns:p14="http://schemas.microsoft.com/office/powerpoint/2010/main" val="186152177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幻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9A97C3-AF9F-524B-BCB6-7987EEDA47D3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61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52500" y="342900"/>
            <a:ext cx="2339102" cy="662554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fontAlgn="auto">
              <a:lnSpc>
                <a:spcPct val="150000"/>
              </a:lnSpc>
            </a:pPr>
            <a:r>
              <a:rPr kumimoji="1" lang="zh-CN" altLang="en-US" sz="2800" b="1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总复习练习题</a:t>
            </a:r>
            <a:endParaRPr kumimoji="1" lang="zh-CN" altLang="en-US" sz="2800" b="1">
              <a:solidFill>
                <a:srgbClr val="C00000"/>
              </a:solidFill>
              <a:latin typeface="Microsoft YaHei" charset="-122"/>
              <a:ea typeface="Microsoft YaHei" charset="-122"/>
              <a:cs typeface="Microsoft YaHei" charset="-122"/>
              <a:sym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952500" y="1196539"/>
            <a:ext cx="8851900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t">
              <a:lnSpc>
                <a:spcPct val="150000"/>
              </a:lnSpc>
            </a:pPr>
            <a:r>
              <a:rPr lang="zh-CN" altLang="en-US" sz="2800" dirty="0"/>
              <a:t>苏洵散文的艺术特点是（ ）</a:t>
            </a:r>
          </a:p>
          <a:p>
            <a:pPr>
              <a:lnSpc>
                <a:spcPct val="150000"/>
              </a:lnSpc>
            </a:pPr>
            <a:r>
              <a:rPr lang="en-US" altLang="zh-CN" sz="2800" dirty="0" smtClean="0"/>
              <a:t>A</a:t>
            </a:r>
            <a:r>
              <a:rPr lang="en-US" altLang="zh-CN" sz="2800" dirty="0"/>
              <a:t>:</a:t>
            </a:r>
            <a:r>
              <a:rPr lang="zh-CN" altLang="en-US" sz="2800" dirty="0"/>
              <a:t>含蓄蕴藉，平易自然</a:t>
            </a:r>
          </a:p>
          <a:p>
            <a:pPr>
              <a:lnSpc>
                <a:spcPct val="150000"/>
              </a:lnSpc>
            </a:pPr>
            <a:r>
              <a:rPr lang="en-US" altLang="zh-CN" sz="2800" dirty="0"/>
              <a:t>B:</a:t>
            </a:r>
            <a:r>
              <a:rPr lang="zh-CN" altLang="en-US" sz="2800" dirty="0"/>
              <a:t>汪洋淡泊，一唱三叹</a:t>
            </a:r>
          </a:p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rgbClr val="C00000"/>
                </a:solidFill>
              </a:rPr>
              <a:t>C:</a:t>
            </a:r>
            <a:r>
              <a:rPr lang="zh-CN" altLang="en-US" sz="2800" dirty="0">
                <a:solidFill>
                  <a:srgbClr val="C00000"/>
                </a:solidFill>
              </a:rPr>
              <a:t>文笔老辣，纵横博辩</a:t>
            </a:r>
          </a:p>
          <a:p>
            <a:pPr>
              <a:lnSpc>
                <a:spcPct val="150000"/>
              </a:lnSpc>
            </a:pPr>
            <a:r>
              <a:rPr lang="en-US" altLang="zh-CN" sz="2800" dirty="0"/>
              <a:t>D:</a:t>
            </a:r>
            <a:r>
              <a:rPr lang="zh-CN" altLang="en-US" sz="2800" dirty="0"/>
              <a:t>诗情画意，触处皆是</a:t>
            </a:r>
          </a:p>
        </p:txBody>
      </p:sp>
    </p:spTree>
    <p:extLst>
      <p:ext uri="{BB962C8B-B14F-4D97-AF65-F5344CB8AC3E}">
        <p14:creationId xmlns:p14="http://schemas.microsoft.com/office/powerpoint/2010/main" val="44270769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9A97C3-AF9F-524B-BCB6-7987EEDA47D3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62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52230" name="文本框 18"/>
          <p:cNvSpPr txBox="1"/>
          <p:nvPr/>
        </p:nvSpPr>
        <p:spPr>
          <a:xfrm>
            <a:off x="2036674" y="721995"/>
            <a:ext cx="2153666" cy="5378449"/>
          </a:xfrm>
          <a:prstGeom prst="rect">
            <a:avLst/>
          </a:prstGeom>
          <a:noFill/>
          <a:ln w="9525">
            <a:noFill/>
          </a:ln>
        </p:spPr>
        <p:txBody>
          <a:bodyPr vert="eaVert">
            <a:spAutoFit/>
          </a:bodyPr>
          <a:lstStyle/>
          <a:p>
            <a:pPr algn="ctr" eaLnBrk="1" hangingPunct="1">
              <a:lnSpc>
                <a:spcPct val="150000"/>
              </a:lnSpc>
            </a:pPr>
            <a:r>
              <a:rPr lang="zh-CN" altLang="en-US" sz="4265" dirty="0" smtClean="0">
                <a:solidFill>
                  <a:srgbClr val="0070C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第三章</a:t>
            </a:r>
            <a:endParaRPr lang="en-US" altLang="zh-CN" sz="4265" dirty="0">
              <a:solidFill>
                <a:srgbClr val="0070C0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  <a:p>
            <a:pPr algn="ctr" eaLnBrk="1" hangingPunct="1">
              <a:lnSpc>
                <a:spcPct val="150000"/>
              </a:lnSpc>
            </a:pPr>
            <a:r>
              <a:rPr lang="zh-CN" altLang="en-US" sz="4265" dirty="0" smtClean="0">
                <a:solidFill>
                  <a:srgbClr val="0070C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苏轼的文学成就</a:t>
            </a:r>
            <a:endParaRPr lang="zh-CN" altLang="en-US" sz="4265" dirty="0">
              <a:solidFill>
                <a:srgbClr val="0070C0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grpSp>
        <p:nvGrpSpPr>
          <p:cNvPr id="52227" name="组合 3"/>
          <p:cNvGrpSpPr/>
          <p:nvPr/>
        </p:nvGrpSpPr>
        <p:grpSpPr>
          <a:xfrm>
            <a:off x="4903416" y="957792"/>
            <a:ext cx="5532120" cy="1162049"/>
            <a:chOff x="3283581" y="1400939"/>
            <a:chExt cx="6970893" cy="1096130"/>
          </a:xfrm>
          <a:solidFill>
            <a:schemeClr val="accent1">
              <a:lumMod val="75000"/>
            </a:schemeClr>
          </a:solidFill>
        </p:grpSpPr>
        <p:sp>
          <p:nvSpPr>
            <p:cNvPr id="5" name="圆角矩形 2"/>
            <p:cNvSpPr/>
            <p:nvPr>
              <p:custDataLst>
                <p:tags r:id="rId1"/>
              </p:custDataLst>
            </p:nvPr>
          </p:nvSpPr>
          <p:spPr bwMode="auto">
            <a:xfrm rot="460042">
              <a:off x="4259762" y="1610581"/>
              <a:ext cx="4371476" cy="886488"/>
            </a:xfrm>
            <a:custGeom>
              <a:avLst/>
              <a:gdLst>
                <a:gd name="connsiteX0" fmla="*/ 0 w 6126070"/>
                <a:gd name="connsiteY0" fmla="*/ 0 h 1717168"/>
                <a:gd name="connsiteX1" fmla="*/ 5369986 w 6126070"/>
                <a:gd name="connsiteY1" fmla="*/ 0 h 1717168"/>
                <a:gd name="connsiteX2" fmla="*/ 6126070 w 6126070"/>
                <a:gd name="connsiteY2" fmla="*/ 756084 h 1717168"/>
                <a:gd name="connsiteX3" fmla="*/ 5369986 w 6126070"/>
                <a:gd name="connsiteY3" fmla="*/ 1512168 h 1717168"/>
                <a:gd name="connsiteX4" fmla="*/ 100439 w 6126070"/>
                <a:gd name="connsiteY4" fmla="*/ 1717168 h 1717168"/>
                <a:gd name="connsiteX5" fmla="*/ 0 w 6126070"/>
                <a:gd name="connsiteY5" fmla="*/ 0 h 1717168"/>
                <a:gd name="connsiteX0-1" fmla="*/ 0 w 6115521"/>
                <a:gd name="connsiteY0-2" fmla="*/ 168542 h 1717168"/>
                <a:gd name="connsiteX1-3" fmla="*/ 5359437 w 6115521"/>
                <a:gd name="connsiteY1-4" fmla="*/ 0 h 1717168"/>
                <a:gd name="connsiteX2-5" fmla="*/ 6115521 w 6115521"/>
                <a:gd name="connsiteY2-6" fmla="*/ 756084 h 1717168"/>
                <a:gd name="connsiteX3-7" fmla="*/ 5359437 w 6115521"/>
                <a:gd name="connsiteY3-8" fmla="*/ 1512168 h 1717168"/>
                <a:gd name="connsiteX4-9" fmla="*/ 89890 w 6115521"/>
                <a:gd name="connsiteY4-10" fmla="*/ 1717168 h 1717168"/>
                <a:gd name="connsiteX5-11" fmla="*/ 0 w 6115521"/>
                <a:gd name="connsiteY5-12" fmla="*/ 168542 h 1717168"/>
                <a:gd name="connsiteX0-13" fmla="*/ 0 w 6115521"/>
                <a:gd name="connsiteY0-14" fmla="*/ 168542 h 1968850"/>
                <a:gd name="connsiteX1-15" fmla="*/ 5359437 w 6115521"/>
                <a:gd name="connsiteY1-16" fmla="*/ 0 h 1968850"/>
                <a:gd name="connsiteX2-17" fmla="*/ 6115521 w 6115521"/>
                <a:gd name="connsiteY2-18" fmla="*/ 756084 h 1968850"/>
                <a:gd name="connsiteX3-19" fmla="*/ 5359437 w 6115521"/>
                <a:gd name="connsiteY3-20" fmla="*/ 1512168 h 1968850"/>
                <a:gd name="connsiteX4-21" fmla="*/ 94937 w 6115521"/>
                <a:gd name="connsiteY4-22" fmla="*/ 1968850 h 1968850"/>
                <a:gd name="connsiteX5-23" fmla="*/ 0 w 6115521"/>
                <a:gd name="connsiteY5-24" fmla="*/ 168542 h 1968850"/>
                <a:gd name="connsiteX0-25" fmla="*/ 0 w 6115521"/>
                <a:gd name="connsiteY0-26" fmla="*/ 168542 h 1968850"/>
                <a:gd name="connsiteX1-27" fmla="*/ 5359437 w 6115521"/>
                <a:gd name="connsiteY1-28" fmla="*/ 0 h 1968850"/>
                <a:gd name="connsiteX2-29" fmla="*/ 6115521 w 6115521"/>
                <a:gd name="connsiteY2-30" fmla="*/ 756084 h 1968850"/>
                <a:gd name="connsiteX3-31" fmla="*/ 5359437 w 6115521"/>
                <a:gd name="connsiteY3-32" fmla="*/ 1512168 h 1968850"/>
                <a:gd name="connsiteX4-33" fmla="*/ 94937 w 6115521"/>
                <a:gd name="connsiteY4-34" fmla="*/ 1968850 h 1968850"/>
                <a:gd name="connsiteX5-35" fmla="*/ 0 w 6115521"/>
                <a:gd name="connsiteY5-36" fmla="*/ 168542 h 1968850"/>
                <a:gd name="connsiteX0-37" fmla="*/ 0 w 6115521"/>
                <a:gd name="connsiteY0-38" fmla="*/ 168542 h 1968850"/>
                <a:gd name="connsiteX1-39" fmla="*/ 5359437 w 6115521"/>
                <a:gd name="connsiteY1-40" fmla="*/ 0 h 1968850"/>
                <a:gd name="connsiteX2-41" fmla="*/ 6115521 w 6115521"/>
                <a:gd name="connsiteY2-42" fmla="*/ 756084 h 1968850"/>
                <a:gd name="connsiteX3-43" fmla="*/ 5359437 w 6115521"/>
                <a:gd name="connsiteY3-44" fmla="*/ 1512168 h 1968850"/>
                <a:gd name="connsiteX4-45" fmla="*/ 94937 w 6115521"/>
                <a:gd name="connsiteY4-46" fmla="*/ 1968850 h 1968850"/>
                <a:gd name="connsiteX5-47" fmla="*/ 0 w 6115521"/>
                <a:gd name="connsiteY5-48" fmla="*/ 168542 h 196885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6115521" h="1968850">
                  <a:moveTo>
                    <a:pt x="0" y="168542"/>
                  </a:moveTo>
                  <a:lnTo>
                    <a:pt x="5359437" y="0"/>
                  </a:lnTo>
                  <a:cubicBezTo>
                    <a:pt x="5777011" y="0"/>
                    <a:pt x="6115521" y="338510"/>
                    <a:pt x="6115521" y="756084"/>
                  </a:cubicBezTo>
                  <a:cubicBezTo>
                    <a:pt x="6115521" y="1173658"/>
                    <a:pt x="5777011" y="1512168"/>
                    <a:pt x="5359437" y="1512168"/>
                  </a:cubicBezTo>
                  <a:cubicBezTo>
                    <a:pt x="3604604" y="1664395"/>
                    <a:pt x="2111181" y="1663756"/>
                    <a:pt x="94937" y="1968850"/>
                  </a:cubicBezTo>
                  <a:cubicBezTo>
                    <a:pt x="94937" y="1464794"/>
                    <a:pt x="0" y="672598"/>
                    <a:pt x="0" y="168542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lIns="91440" tIns="45720" rIns="91440" bIns="4572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" name="圆角矩形 2"/>
            <p:cNvSpPr/>
            <p:nvPr>
              <p:custDataLst>
                <p:tags r:id="rId2"/>
              </p:custDataLst>
            </p:nvPr>
          </p:nvSpPr>
          <p:spPr bwMode="auto">
            <a:xfrm>
              <a:off x="3283581" y="1456644"/>
              <a:ext cx="6970893" cy="786459"/>
            </a:xfrm>
            <a:custGeom>
              <a:avLst/>
              <a:gdLst/>
              <a:ahLst/>
              <a:cxnLst/>
              <a:rect l="l" t="t" r="r" b="b"/>
              <a:pathLst>
                <a:path w="6126070" h="1512168">
                  <a:moveTo>
                    <a:pt x="0" y="0"/>
                  </a:moveTo>
                  <a:lnTo>
                    <a:pt x="5369986" y="0"/>
                  </a:lnTo>
                  <a:cubicBezTo>
                    <a:pt x="5787560" y="0"/>
                    <a:pt x="6126070" y="338510"/>
                    <a:pt x="6126070" y="756084"/>
                  </a:cubicBezTo>
                  <a:cubicBezTo>
                    <a:pt x="6126070" y="1173658"/>
                    <a:pt x="5787560" y="1512168"/>
                    <a:pt x="5369986" y="1512168"/>
                  </a:cubicBezTo>
                  <a:lnTo>
                    <a:pt x="0" y="1512168"/>
                  </a:lnTo>
                  <a:close/>
                </a:path>
              </a:pathLst>
            </a:custGeom>
            <a:grpFill/>
            <a:ln w="57150" cap="flat" cmpd="sng" algn="ctr">
              <a:solidFill>
                <a:srgbClr val="5B9BD5">
                  <a:lumMod val="20000"/>
                  <a:lumOff val="80000"/>
                </a:srgbClr>
              </a:solidFill>
              <a:prstDash val="solid"/>
            </a:ln>
            <a:effectLst/>
          </p:spPr>
          <p:txBody>
            <a:bodyPr lIns="1248000" tIns="45720" rIns="91440" bIns="45720" anchor="ctr"/>
            <a:lstStyle/>
            <a:p>
              <a:pPr marL="0" marR="0" lvl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+mn-ea"/>
                </a:rPr>
                <a:t>苏轼的散文成就</a:t>
              </a:r>
              <a:endPara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endParaRPr>
            </a:p>
          </p:txBody>
        </p:sp>
        <p:sp>
          <p:nvSpPr>
            <p:cNvPr id="7" name="圆角矩形 9"/>
            <p:cNvSpPr/>
            <p:nvPr>
              <p:custDataLst>
                <p:tags r:id="rId3"/>
              </p:custDataLst>
            </p:nvPr>
          </p:nvSpPr>
          <p:spPr bwMode="auto">
            <a:xfrm>
              <a:off x="3793008" y="1850172"/>
              <a:ext cx="637452" cy="413296"/>
            </a:xfrm>
            <a:custGeom>
              <a:avLst/>
              <a:gdLst/>
              <a:ahLst/>
              <a:cxnLst/>
              <a:rect l="l" t="t" r="r" b="b"/>
              <a:pathLst>
                <a:path w="1224136" h="792089">
                  <a:moveTo>
                    <a:pt x="0" y="0"/>
                  </a:moveTo>
                  <a:lnTo>
                    <a:pt x="971800" y="0"/>
                  </a:lnTo>
                  <a:cubicBezTo>
                    <a:pt x="1111161" y="0"/>
                    <a:pt x="1224136" y="112975"/>
                    <a:pt x="1224136" y="252336"/>
                  </a:cubicBezTo>
                  <a:lnTo>
                    <a:pt x="1224136" y="539753"/>
                  </a:lnTo>
                  <a:cubicBezTo>
                    <a:pt x="1224136" y="679114"/>
                    <a:pt x="1111161" y="792089"/>
                    <a:pt x="971800" y="792089"/>
                  </a:cubicBezTo>
                  <a:lnTo>
                    <a:pt x="0" y="792089"/>
                  </a:ln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lIns="91440" tIns="45720" rIns="91440" bIns="4572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" name="任意多边形 7"/>
            <p:cNvSpPr/>
            <p:nvPr>
              <p:custDataLst>
                <p:tags r:id="rId4"/>
              </p:custDataLst>
            </p:nvPr>
          </p:nvSpPr>
          <p:spPr bwMode="auto">
            <a:xfrm>
              <a:off x="3283581" y="1400939"/>
              <a:ext cx="1240229" cy="786658"/>
            </a:xfrm>
            <a:custGeom>
              <a:avLst/>
              <a:gdLst>
                <a:gd name="connsiteX0" fmla="*/ 514593 w 1626717"/>
                <a:gd name="connsiteY0" fmla="*/ 0 h 1029186"/>
                <a:gd name="connsiteX1" fmla="*/ 1470265 w 1626717"/>
                <a:gd name="connsiteY1" fmla="*/ 0 h 1029186"/>
                <a:gd name="connsiteX2" fmla="*/ 1470265 w 1626717"/>
                <a:gd name="connsiteY2" fmla="*/ 377698 h 1029186"/>
                <a:gd name="connsiteX3" fmla="*/ 1626717 w 1626717"/>
                <a:gd name="connsiteY3" fmla="*/ 514593 h 1029186"/>
                <a:gd name="connsiteX4" fmla="*/ 1470265 w 1626717"/>
                <a:gd name="connsiteY4" fmla="*/ 651489 h 1029186"/>
                <a:gd name="connsiteX5" fmla="*/ 1470265 w 1626717"/>
                <a:gd name="connsiteY5" fmla="*/ 1029186 h 1029186"/>
                <a:gd name="connsiteX6" fmla="*/ 514593 w 1626717"/>
                <a:gd name="connsiteY6" fmla="*/ 1029186 h 1029186"/>
                <a:gd name="connsiteX7" fmla="*/ 0 w 1626717"/>
                <a:gd name="connsiteY7" fmla="*/ 514593 h 1029186"/>
                <a:gd name="connsiteX8" fmla="*/ 514593 w 1626717"/>
                <a:gd name="connsiteY8" fmla="*/ 0 h 1029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26717" h="1029186">
                  <a:moveTo>
                    <a:pt x="514593" y="0"/>
                  </a:moveTo>
                  <a:lnTo>
                    <a:pt x="1470265" y="0"/>
                  </a:lnTo>
                  <a:lnTo>
                    <a:pt x="1470265" y="377698"/>
                  </a:lnTo>
                  <a:lnTo>
                    <a:pt x="1626717" y="514593"/>
                  </a:lnTo>
                  <a:lnTo>
                    <a:pt x="1470265" y="651489"/>
                  </a:lnTo>
                  <a:lnTo>
                    <a:pt x="1470265" y="1029186"/>
                  </a:lnTo>
                  <a:lnTo>
                    <a:pt x="514593" y="1029186"/>
                  </a:lnTo>
                  <a:cubicBezTo>
                    <a:pt x="230391" y="1029186"/>
                    <a:pt x="0" y="798795"/>
                    <a:pt x="0" y="514593"/>
                  </a:cubicBezTo>
                  <a:cubicBezTo>
                    <a:pt x="0" y="230391"/>
                    <a:pt x="230391" y="0"/>
                    <a:pt x="514593" y="0"/>
                  </a:cubicBezTo>
                  <a:close/>
                </a:path>
              </a:pathLst>
            </a:custGeom>
            <a:grpFill/>
            <a:ln w="57150" cap="flat" cmpd="sng" algn="ctr">
              <a:solidFill>
                <a:srgbClr val="5B9BD5">
                  <a:lumMod val="20000"/>
                  <a:lumOff val="80000"/>
                </a:srgbClr>
              </a:solidFill>
              <a:prstDash val="solid"/>
            </a:ln>
            <a:effectLst/>
          </p:spPr>
          <p:txBody>
            <a:bodyPr lIns="91440" tIns="45720" rIns="91440" bIns="4572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4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01</a:t>
              </a:r>
              <a:endParaRPr kumimoji="0" lang="zh-CN" altLang="en-US" sz="4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4902781" y="2828277"/>
            <a:ext cx="5532755" cy="1172844"/>
            <a:chOff x="3283581" y="1400940"/>
            <a:chExt cx="6187566" cy="1096129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10" name="圆角矩形 2"/>
            <p:cNvSpPr/>
            <p:nvPr/>
          </p:nvSpPr>
          <p:spPr bwMode="auto">
            <a:xfrm rot="460042">
              <a:off x="4260006" y="1610363"/>
              <a:ext cx="4369931" cy="886706"/>
            </a:xfrm>
            <a:custGeom>
              <a:avLst/>
              <a:gdLst>
                <a:gd name="connsiteX0" fmla="*/ 0 w 6126070"/>
                <a:gd name="connsiteY0" fmla="*/ 0 h 1717168"/>
                <a:gd name="connsiteX1" fmla="*/ 5369986 w 6126070"/>
                <a:gd name="connsiteY1" fmla="*/ 0 h 1717168"/>
                <a:gd name="connsiteX2" fmla="*/ 6126070 w 6126070"/>
                <a:gd name="connsiteY2" fmla="*/ 756084 h 1717168"/>
                <a:gd name="connsiteX3" fmla="*/ 5369986 w 6126070"/>
                <a:gd name="connsiteY3" fmla="*/ 1512168 h 1717168"/>
                <a:gd name="connsiteX4" fmla="*/ 100439 w 6126070"/>
                <a:gd name="connsiteY4" fmla="*/ 1717168 h 1717168"/>
                <a:gd name="connsiteX5" fmla="*/ 0 w 6126070"/>
                <a:gd name="connsiteY5" fmla="*/ 0 h 1717168"/>
                <a:gd name="connsiteX0-1" fmla="*/ 0 w 6115521"/>
                <a:gd name="connsiteY0-2" fmla="*/ 168542 h 1717168"/>
                <a:gd name="connsiteX1-3" fmla="*/ 5359437 w 6115521"/>
                <a:gd name="connsiteY1-4" fmla="*/ 0 h 1717168"/>
                <a:gd name="connsiteX2-5" fmla="*/ 6115521 w 6115521"/>
                <a:gd name="connsiteY2-6" fmla="*/ 756084 h 1717168"/>
                <a:gd name="connsiteX3-7" fmla="*/ 5359437 w 6115521"/>
                <a:gd name="connsiteY3-8" fmla="*/ 1512168 h 1717168"/>
                <a:gd name="connsiteX4-9" fmla="*/ 89890 w 6115521"/>
                <a:gd name="connsiteY4-10" fmla="*/ 1717168 h 1717168"/>
                <a:gd name="connsiteX5-11" fmla="*/ 0 w 6115521"/>
                <a:gd name="connsiteY5-12" fmla="*/ 168542 h 1717168"/>
                <a:gd name="connsiteX0-13" fmla="*/ 0 w 6115521"/>
                <a:gd name="connsiteY0-14" fmla="*/ 168542 h 1968850"/>
                <a:gd name="connsiteX1-15" fmla="*/ 5359437 w 6115521"/>
                <a:gd name="connsiteY1-16" fmla="*/ 0 h 1968850"/>
                <a:gd name="connsiteX2-17" fmla="*/ 6115521 w 6115521"/>
                <a:gd name="connsiteY2-18" fmla="*/ 756084 h 1968850"/>
                <a:gd name="connsiteX3-19" fmla="*/ 5359437 w 6115521"/>
                <a:gd name="connsiteY3-20" fmla="*/ 1512168 h 1968850"/>
                <a:gd name="connsiteX4-21" fmla="*/ 94937 w 6115521"/>
                <a:gd name="connsiteY4-22" fmla="*/ 1968850 h 1968850"/>
                <a:gd name="connsiteX5-23" fmla="*/ 0 w 6115521"/>
                <a:gd name="connsiteY5-24" fmla="*/ 168542 h 1968850"/>
                <a:gd name="connsiteX0-25" fmla="*/ 0 w 6115521"/>
                <a:gd name="connsiteY0-26" fmla="*/ 168542 h 1968850"/>
                <a:gd name="connsiteX1-27" fmla="*/ 5359437 w 6115521"/>
                <a:gd name="connsiteY1-28" fmla="*/ 0 h 1968850"/>
                <a:gd name="connsiteX2-29" fmla="*/ 6115521 w 6115521"/>
                <a:gd name="connsiteY2-30" fmla="*/ 756084 h 1968850"/>
                <a:gd name="connsiteX3-31" fmla="*/ 5359437 w 6115521"/>
                <a:gd name="connsiteY3-32" fmla="*/ 1512168 h 1968850"/>
                <a:gd name="connsiteX4-33" fmla="*/ 94937 w 6115521"/>
                <a:gd name="connsiteY4-34" fmla="*/ 1968850 h 1968850"/>
                <a:gd name="connsiteX5-35" fmla="*/ 0 w 6115521"/>
                <a:gd name="connsiteY5-36" fmla="*/ 168542 h 1968850"/>
                <a:gd name="connsiteX0-37" fmla="*/ 0 w 6115521"/>
                <a:gd name="connsiteY0-38" fmla="*/ 168542 h 1968850"/>
                <a:gd name="connsiteX1-39" fmla="*/ 5359437 w 6115521"/>
                <a:gd name="connsiteY1-40" fmla="*/ 0 h 1968850"/>
                <a:gd name="connsiteX2-41" fmla="*/ 6115521 w 6115521"/>
                <a:gd name="connsiteY2-42" fmla="*/ 756084 h 1968850"/>
                <a:gd name="connsiteX3-43" fmla="*/ 5359437 w 6115521"/>
                <a:gd name="connsiteY3-44" fmla="*/ 1512168 h 1968850"/>
                <a:gd name="connsiteX4-45" fmla="*/ 94937 w 6115521"/>
                <a:gd name="connsiteY4-46" fmla="*/ 1968850 h 1968850"/>
                <a:gd name="connsiteX5-47" fmla="*/ 0 w 6115521"/>
                <a:gd name="connsiteY5-48" fmla="*/ 168542 h 196885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6115521" h="1968850">
                  <a:moveTo>
                    <a:pt x="0" y="168542"/>
                  </a:moveTo>
                  <a:lnTo>
                    <a:pt x="5359437" y="0"/>
                  </a:lnTo>
                  <a:cubicBezTo>
                    <a:pt x="5777011" y="0"/>
                    <a:pt x="6115521" y="338510"/>
                    <a:pt x="6115521" y="756084"/>
                  </a:cubicBezTo>
                  <a:cubicBezTo>
                    <a:pt x="6115521" y="1173658"/>
                    <a:pt x="5777011" y="1512168"/>
                    <a:pt x="5359437" y="1512168"/>
                  </a:cubicBezTo>
                  <a:cubicBezTo>
                    <a:pt x="3604604" y="1664395"/>
                    <a:pt x="2111181" y="1663756"/>
                    <a:pt x="94937" y="1968850"/>
                  </a:cubicBezTo>
                  <a:cubicBezTo>
                    <a:pt x="94937" y="1464794"/>
                    <a:pt x="0" y="672598"/>
                    <a:pt x="0" y="168542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lIns="91440" tIns="45720" rIns="91440" bIns="4572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1" name="圆角矩形 2"/>
            <p:cNvSpPr/>
            <p:nvPr/>
          </p:nvSpPr>
          <p:spPr bwMode="auto">
            <a:xfrm>
              <a:off x="3419638" y="1475605"/>
              <a:ext cx="6051509" cy="787401"/>
            </a:xfrm>
            <a:custGeom>
              <a:avLst/>
              <a:gdLst/>
              <a:ahLst/>
              <a:cxnLst/>
              <a:rect l="l" t="t" r="r" b="b"/>
              <a:pathLst>
                <a:path w="6126070" h="1512168">
                  <a:moveTo>
                    <a:pt x="0" y="0"/>
                  </a:moveTo>
                  <a:lnTo>
                    <a:pt x="5369986" y="0"/>
                  </a:lnTo>
                  <a:cubicBezTo>
                    <a:pt x="5787560" y="0"/>
                    <a:pt x="6126070" y="338510"/>
                    <a:pt x="6126070" y="756084"/>
                  </a:cubicBezTo>
                  <a:cubicBezTo>
                    <a:pt x="6126070" y="1173658"/>
                    <a:pt x="5787560" y="1512168"/>
                    <a:pt x="5369986" y="1512168"/>
                  </a:cubicBezTo>
                  <a:lnTo>
                    <a:pt x="0" y="1512168"/>
                  </a:lnTo>
                  <a:close/>
                </a:path>
              </a:pathLst>
            </a:custGeom>
            <a:grpFill/>
            <a:ln w="57150" cap="flat" cmpd="sng" algn="ctr">
              <a:solidFill>
                <a:srgbClr val="5B9BD5">
                  <a:lumMod val="20000"/>
                  <a:lumOff val="80000"/>
                </a:srgbClr>
              </a:solidFill>
              <a:prstDash val="solid"/>
            </a:ln>
            <a:effectLst/>
          </p:spPr>
          <p:txBody>
            <a:bodyPr lIns="1248000" tIns="45720" rIns="91440" bIns="4572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800" kern="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苏轼的诗歌创作</a:t>
              </a:r>
              <a:endPara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2" name="圆角矩形 9"/>
            <p:cNvSpPr/>
            <p:nvPr/>
          </p:nvSpPr>
          <p:spPr bwMode="auto">
            <a:xfrm>
              <a:off x="3793632" y="1851017"/>
              <a:ext cx="636587" cy="412750"/>
            </a:xfrm>
            <a:custGeom>
              <a:avLst/>
              <a:gdLst/>
              <a:ahLst/>
              <a:cxnLst/>
              <a:rect l="l" t="t" r="r" b="b"/>
              <a:pathLst>
                <a:path w="1224136" h="792089">
                  <a:moveTo>
                    <a:pt x="0" y="0"/>
                  </a:moveTo>
                  <a:lnTo>
                    <a:pt x="971800" y="0"/>
                  </a:lnTo>
                  <a:cubicBezTo>
                    <a:pt x="1111161" y="0"/>
                    <a:pt x="1224136" y="112975"/>
                    <a:pt x="1224136" y="252336"/>
                  </a:cubicBezTo>
                  <a:lnTo>
                    <a:pt x="1224136" y="539753"/>
                  </a:lnTo>
                  <a:cubicBezTo>
                    <a:pt x="1224136" y="679114"/>
                    <a:pt x="1111161" y="792089"/>
                    <a:pt x="971800" y="792089"/>
                  </a:cubicBezTo>
                  <a:lnTo>
                    <a:pt x="0" y="792089"/>
                  </a:ln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lIns="91440" tIns="45720" rIns="91440" bIns="4572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3" name="任意多边形 12"/>
            <p:cNvSpPr/>
            <p:nvPr/>
          </p:nvSpPr>
          <p:spPr bwMode="auto">
            <a:xfrm>
              <a:off x="3283581" y="1400940"/>
              <a:ext cx="1241425" cy="787400"/>
            </a:xfrm>
            <a:custGeom>
              <a:avLst/>
              <a:gdLst>
                <a:gd name="connsiteX0" fmla="*/ 514593 w 1626717"/>
                <a:gd name="connsiteY0" fmla="*/ 0 h 1029186"/>
                <a:gd name="connsiteX1" fmla="*/ 1470265 w 1626717"/>
                <a:gd name="connsiteY1" fmla="*/ 0 h 1029186"/>
                <a:gd name="connsiteX2" fmla="*/ 1470265 w 1626717"/>
                <a:gd name="connsiteY2" fmla="*/ 377698 h 1029186"/>
                <a:gd name="connsiteX3" fmla="*/ 1626717 w 1626717"/>
                <a:gd name="connsiteY3" fmla="*/ 514593 h 1029186"/>
                <a:gd name="connsiteX4" fmla="*/ 1470265 w 1626717"/>
                <a:gd name="connsiteY4" fmla="*/ 651489 h 1029186"/>
                <a:gd name="connsiteX5" fmla="*/ 1470265 w 1626717"/>
                <a:gd name="connsiteY5" fmla="*/ 1029186 h 1029186"/>
                <a:gd name="connsiteX6" fmla="*/ 514593 w 1626717"/>
                <a:gd name="connsiteY6" fmla="*/ 1029186 h 1029186"/>
                <a:gd name="connsiteX7" fmla="*/ 0 w 1626717"/>
                <a:gd name="connsiteY7" fmla="*/ 514593 h 1029186"/>
                <a:gd name="connsiteX8" fmla="*/ 514593 w 1626717"/>
                <a:gd name="connsiteY8" fmla="*/ 0 h 1029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26717" h="1029186">
                  <a:moveTo>
                    <a:pt x="514593" y="0"/>
                  </a:moveTo>
                  <a:lnTo>
                    <a:pt x="1470265" y="0"/>
                  </a:lnTo>
                  <a:lnTo>
                    <a:pt x="1470265" y="377698"/>
                  </a:lnTo>
                  <a:lnTo>
                    <a:pt x="1626717" y="514593"/>
                  </a:lnTo>
                  <a:lnTo>
                    <a:pt x="1470265" y="651489"/>
                  </a:lnTo>
                  <a:lnTo>
                    <a:pt x="1470265" y="1029186"/>
                  </a:lnTo>
                  <a:lnTo>
                    <a:pt x="514593" y="1029186"/>
                  </a:lnTo>
                  <a:cubicBezTo>
                    <a:pt x="230391" y="1029186"/>
                    <a:pt x="0" y="798795"/>
                    <a:pt x="0" y="514593"/>
                  </a:cubicBezTo>
                  <a:cubicBezTo>
                    <a:pt x="0" y="230391"/>
                    <a:pt x="230391" y="0"/>
                    <a:pt x="514593" y="0"/>
                  </a:cubicBezTo>
                  <a:close/>
                </a:path>
              </a:pathLst>
            </a:custGeom>
            <a:grpFill/>
            <a:ln w="57150" cap="flat" cmpd="sng" algn="ctr">
              <a:solidFill>
                <a:srgbClr val="5B9BD5">
                  <a:lumMod val="20000"/>
                  <a:lumOff val="80000"/>
                </a:srgbClr>
              </a:solidFill>
              <a:prstDash val="solid"/>
            </a:ln>
            <a:effectLst/>
          </p:spPr>
          <p:txBody>
            <a:bodyPr lIns="91440" tIns="45720" rIns="91440" bIns="4572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4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02</a:t>
              </a:r>
              <a:endParaRPr kumimoji="0" lang="zh-CN" altLang="en-US" sz="4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4903416" y="4775693"/>
            <a:ext cx="5592227" cy="1248340"/>
            <a:chOff x="3283581" y="1400939"/>
            <a:chExt cx="6697127" cy="109613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15" name="圆角矩形 2"/>
            <p:cNvSpPr/>
            <p:nvPr/>
          </p:nvSpPr>
          <p:spPr bwMode="auto">
            <a:xfrm rot="460042">
              <a:off x="4260006" y="1610363"/>
              <a:ext cx="4369931" cy="886706"/>
            </a:xfrm>
            <a:custGeom>
              <a:avLst/>
              <a:gdLst>
                <a:gd name="connsiteX0" fmla="*/ 0 w 6126070"/>
                <a:gd name="connsiteY0" fmla="*/ 0 h 1717168"/>
                <a:gd name="connsiteX1" fmla="*/ 5369986 w 6126070"/>
                <a:gd name="connsiteY1" fmla="*/ 0 h 1717168"/>
                <a:gd name="connsiteX2" fmla="*/ 6126070 w 6126070"/>
                <a:gd name="connsiteY2" fmla="*/ 756084 h 1717168"/>
                <a:gd name="connsiteX3" fmla="*/ 5369986 w 6126070"/>
                <a:gd name="connsiteY3" fmla="*/ 1512168 h 1717168"/>
                <a:gd name="connsiteX4" fmla="*/ 100439 w 6126070"/>
                <a:gd name="connsiteY4" fmla="*/ 1717168 h 1717168"/>
                <a:gd name="connsiteX5" fmla="*/ 0 w 6126070"/>
                <a:gd name="connsiteY5" fmla="*/ 0 h 1717168"/>
                <a:gd name="connsiteX0-1" fmla="*/ 0 w 6115521"/>
                <a:gd name="connsiteY0-2" fmla="*/ 168542 h 1717168"/>
                <a:gd name="connsiteX1-3" fmla="*/ 5359437 w 6115521"/>
                <a:gd name="connsiteY1-4" fmla="*/ 0 h 1717168"/>
                <a:gd name="connsiteX2-5" fmla="*/ 6115521 w 6115521"/>
                <a:gd name="connsiteY2-6" fmla="*/ 756084 h 1717168"/>
                <a:gd name="connsiteX3-7" fmla="*/ 5359437 w 6115521"/>
                <a:gd name="connsiteY3-8" fmla="*/ 1512168 h 1717168"/>
                <a:gd name="connsiteX4-9" fmla="*/ 89890 w 6115521"/>
                <a:gd name="connsiteY4-10" fmla="*/ 1717168 h 1717168"/>
                <a:gd name="connsiteX5-11" fmla="*/ 0 w 6115521"/>
                <a:gd name="connsiteY5-12" fmla="*/ 168542 h 1717168"/>
                <a:gd name="connsiteX0-13" fmla="*/ 0 w 6115521"/>
                <a:gd name="connsiteY0-14" fmla="*/ 168542 h 1968850"/>
                <a:gd name="connsiteX1-15" fmla="*/ 5359437 w 6115521"/>
                <a:gd name="connsiteY1-16" fmla="*/ 0 h 1968850"/>
                <a:gd name="connsiteX2-17" fmla="*/ 6115521 w 6115521"/>
                <a:gd name="connsiteY2-18" fmla="*/ 756084 h 1968850"/>
                <a:gd name="connsiteX3-19" fmla="*/ 5359437 w 6115521"/>
                <a:gd name="connsiteY3-20" fmla="*/ 1512168 h 1968850"/>
                <a:gd name="connsiteX4-21" fmla="*/ 94937 w 6115521"/>
                <a:gd name="connsiteY4-22" fmla="*/ 1968850 h 1968850"/>
                <a:gd name="connsiteX5-23" fmla="*/ 0 w 6115521"/>
                <a:gd name="connsiteY5-24" fmla="*/ 168542 h 1968850"/>
                <a:gd name="connsiteX0-25" fmla="*/ 0 w 6115521"/>
                <a:gd name="connsiteY0-26" fmla="*/ 168542 h 1968850"/>
                <a:gd name="connsiteX1-27" fmla="*/ 5359437 w 6115521"/>
                <a:gd name="connsiteY1-28" fmla="*/ 0 h 1968850"/>
                <a:gd name="connsiteX2-29" fmla="*/ 6115521 w 6115521"/>
                <a:gd name="connsiteY2-30" fmla="*/ 756084 h 1968850"/>
                <a:gd name="connsiteX3-31" fmla="*/ 5359437 w 6115521"/>
                <a:gd name="connsiteY3-32" fmla="*/ 1512168 h 1968850"/>
                <a:gd name="connsiteX4-33" fmla="*/ 94937 w 6115521"/>
                <a:gd name="connsiteY4-34" fmla="*/ 1968850 h 1968850"/>
                <a:gd name="connsiteX5-35" fmla="*/ 0 w 6115521"/>
                <a:gd name="connsiteY5-36" fmla="*/ 168542 h 1968850"/>
                <a:gd name="connsiteX0-37" fmla="*/ 0 w 6115521"/>
                <a:gd name="connsiteY0-38" fmla="*/ 168542 h 1968850"/>
                <a:gd name="connsiteX1-39" fmla="*/ 5359437 w 6115521"/>
                <a:gd name="connsiteY1-40" fmla="*/ 0 h 1968850"/>
                <a:gd name="connsiteX2-41" fmla="*/ 6115521 w 6115521"/>
                <a:gd name="connsiteY2-42" fmla="*/ 756084 h 1968850"/>
                <a:gd name="connsiteX3-43" fmla="*/ 5359437 w 6115521"/>
                <a:gd name="connsiteY3-44" fmla="*/ 1512168 h 1968850"/>
                <a:gd name="connsiteX4-45" fmla="*/ 94937 w 6115521"/>
                <a:gd name="connsiteY4-46" fmla="*/ 1968850 h 1968850"/>
                <a:gd name="connsiteX5-47" fmla="*/ 0 w 6115521"/>
                <a:gd name="connsiteY5-48" fmla="*/ 168542 h 196885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6115521" h="1968850">
                  <a:moveTo>
                    <a:pt x="0" y="168542"/>
                  </a:moveTo>
                  <a:lnTo>
                    <a:pt x="5359437" y="0"/>
                  </a:lnTo>
                  <a:cubicBezTo>
                    <a:pt x="5777011" y="0"/>
                    <a:pt x="6115521" y="338510"/>
                    <a:pt x="6115521" y="756084"/>
                  </a:cubicBezTo>
                  <a:cubicBezTo>
                    <a:pt x="6115521" y="1173658"/>
                    <a:pt x="5777011" y="1512168"/>
                    <a:pt x="5359437" y="1512168"/>
                  </a:cubicBezTo>
                  <a:cubicBezTo>
                    <a:pt x="3604604" y="1664395"/>
                    <a:pt x="2111181" y="1663756"/>
                    <a:pt x="94937" y="1968850"/>
                  </a:cubicBezTo>
                  <a:cubicBezTo>
                    <a:pt x="94937" y="1464794"/>
                    <a:pt x="0" y="672598"/>
                    <a:pt x="0" y="168542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lIns="91440" tIns="45720" rIns="91440" bIns="4572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6" name="圆角矩形 2"/>
            <p:cNvSpPr/>
            <p:nvPr/>
          </p:nvSpPr>
          <p:spPr bwMode="auto">
            <a:xfrm>
              <a:off x="3419215" y="1476365"/>
              <a:ext cx="6561493" cy="787401"/>
            </a:xfrm>
            <a:custGeom>
              <a:avLst/>
              <a:gdLst/>
              <a:ahLst/>
              <a:cxnLst/>
              <a:rect l="l" t="t" r="r" b="b"/>
              <a:pathLst>
                <a:path w="6126070" h="1512168">
                  <a:moveTo>
                    <a:pt x="0" y="0"/>
                  </a:moveTo>
                  <a:lnTo>
                    <a:pt x="5369986" y="0"/>
                  </a:lnTo>
                  <a:cubicBezTo>
                    <a:pt x="5787560" y="0"/>
                    <a:pt x="6126070" y="338510"/>
                    <a:pt x="6126070" y="756084"/>
                  </a:cubicBezTo>
                  <a:cubicBezTo>
                    <a:pt x="6126070" y="1173658"/>
                    <a:pt x="5787560" y="1512168"/>
                    <a:pt x="5369986" y="1512168"/>
                  </a:cubicBezTo>
                  <a:lnTo>
                    <a:pt x="0" y="1512168"/>
                  </a:lnTo>
                  <a:close/>
                </a:path>
              </a:pathLst>
            </a:custGeom>
            <a:grpFill/>
            <a:ln w="57150" cap="flat" cmpd="sng" algn="ctr">
              <a:solidFill>
                <a:srgbClr val="5B9BD5">
                  <a:lumMod val="20000"/>
                  <a:lumOff val="80000"/>
                </a:srgbClr>
              </a:solidFill>
              <a:prstDash val="solid"/>
            </a:ln>
            <a:effectLst/>
          </p:spPr>
          <p:txBody>
            <a:bodyPr lIns="1248000" tIns="45720" rIns="91440" bIns="4572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800" kern="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苏轼词的革新意义</a:t>
              </a:r>
              <a:endPara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7" name="圆角矩形 9"/>
            <p:cNvSpPr/>
            <p:nvPr/>
          </p:nvSpPr>
          <p:spPr bwMode="auto">
            <a:xfrm>
              <a:off x="3793632" y="1851017"/>
              <a:ext cx="636587" cy="412750"/>
            </a:xfrm>
            <a:custGeom>
              <a:avLst/>
              <a:gdLst/>
              <a:ahLst/>
              <a:cxnLst/>
              <a:rect l="l" t="t" r="r" b="b"/>
              <a:pathLst>
                <a:path w="1224136" h="792089">
                  <a:moveTo>
                    <a:pt x="0" y="0"/>
                  </a:moveTo>
                  <a:lnTo>
                    <a:pt x="971800" y="0"/>
                  </a:lnTo>
                  <a:cubicBezTo>
                    <a:pt x="1111161" y="0"/>
                    <a:pt x="1224136" y="112975"/>
                    <a:pt x="1224136" y="252336"/>
                  </a:cubicBezTo>
                  <a:lnTo>
                    <a:pt x="1224136" y="539753"/>
                  </a:lnTo>
                  <a:cubicBezTo>
                    <a:pt x="1224136" y="679114"/>
                    <a:pt x="1111161" y="792089"/>
                    <a:pt x="971800" y="792089"/>
                  </a:cubicBezTo>
                  <a:lnTo>
                    <a:pt x="0" y="792089"/>
                  </a:ln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lIns="91440" tIns="45720" rIns="91440" bIns="4572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" name="任意多边形 18"/>
            <p:cNvSpPr/>
            <p:nvPr/>
          </p:nvSpPr>
          <p:spPr bwMode="auto">
            <a:xfrm>
              <a:off x="3283581" y="1400939"/>
              <a:ext cx="1241425" cy="787400"/>
            </a:xfrm>
            <a:custGeom>
              <a:avLst/>
              <a:gdLst>
                <a:gd name="connsiteX0" fmla="*/ 514593 w 1626717"/>
                <a:gd name="connsiteY0" fmla="*/ 0 h 1029186"/>
                <a:gd name="connsiteX1" fmla="*/ 1470265 w 1626717"/>
                <a:gd name="connsiteY1" fmla="*/ 0 h 1029186"/>
                <a:gd name="connsiteX2" fmla="*/ 1470265 w 1626717"/>
                <a:gd name="connsiteY2" fmla="*/ 377698 h 1029186"/>
                <a:gd name="connsiteX3" fmla="*/ 1626717 w 1626717"/>
                <a:gd name="connsiteY3" fmla="*/ 514593 h 1029186"/>
                <a:gd name="connsiteX4" fmla="*/ 1470265 w 1626717"/>
                <a:gd name="connsiteY4" fmla="*/ 651489 h 1029186"/>
                <a:gd name="connsiteX5" fmla="*/ 1470265 w 1626717"/>
                <a:gd name="connsiteY5" fmla="*/ 1029186 h 1029186"/>
                <a:gd name="connsiteX6" fmla="*/ 514593 w 1626717"/>
                <a:gd name="connsiteY6" fmla="*/ 1029186 h 1029186"/>
                <a:gd name="connsiteX7" fmla="*/ 0 w 1626717"/>
                <a:gd name="connsiteY7" fmla="*/ 514593 h 1029186"/>
                <a:gd name="connsiteX8" fmla="*/ 514593 w 1626717"/>
                <a:gd name="connsiteY8" fmla="*/ 0 h 1029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26717" h="1029186">
                  <a:moveTo>
                    <a:pt x="514593" y="0"/>
                  </a:moveTo>
                  <a:lnTo>
                    <a:pt x="1470265" y="0"/>
                  </a:lnTo>
                  <a:lnTo>
                    <a:pt x="1470265" y="377698"/>
                  </a:lnTo>
                  <a:lnTo>
                    <a:pt x="1626717" y="514593"/>
                  </a:lnTo>
                  <a:lnTo>
                    <a:pt x="1470265" y="651489"/>
                  </a:lnTo>
                  <a:lnTo>
                    <a:pt x="1470265" y="1029186"/>
                  </a:lnTo>
                  <a:lnTo>
                    <a:pt x="514593" y="1029186"/>
                  </a:lnTo>
                  <a:cubicBezTo>
                    <a:pt x="230391" y="1029186"/>
                    <a:pt x="0" y="798795"/>
                    <a:pt x="0" y="514593"/>
                  </a:cubicBezTo>
                  <a:cubicBezTo>
                    <a:pt x="0" y="230391"/>
                    <a:pt x="230391" y="0"/>
                    <a:pt x="514593" y="0"/>
                  </a:cubicBezTo>
                  <a:close/>
                </a:path>
              </a:pathLst>
            </a:custGeom>
            <a:grpFill/>
            <a:ln w="57150" cap="flat" cmpd="sng" algn="ctr">
              <a:solidFill>
                <a:srgbClr val="5B9BD5">
                  <a:lumMod val="20000"/>
                  <a:lumOff val="80000"/>
                </a:srgbClr>
              </a:solidFill>
              <a:prstDash val="solid"/>
            </a:ln>
            <a:effectLst/>
          </p:spPr>
          <p:txBody>
            <a:bodyPr lIns="91440" tIns="45720" rIns="91440" bIns="4572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4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03</a:t>
              </a:r>
              <a:endParaRPr kumimoji="0" lang="zh-CN" altLang="en-US" sz="4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0" y="80010"/>
            <a:ext cx="43053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3.1  苏轼的散文成就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0" y="384810"/>
            <a:ext cx="43053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3.0苏轼的文学成就及生平</a:t>
            </a:r>
          </a:p>
        </p:txBody>
      </p:sp>
    </p:spTree>
    <p:extLst>
      <p:ext uri="{BB962C8B-B14F-4D97-AF65-F5344CB8AC3E}">
        <p14:creationId xmlns:p14="http://schemas.microsoft.com/office/powerpoint/2010/main" val="211453352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第三章   苏轼的文学成就</a:t>
            </a:r>
          </a:p>
        </p:txBody>
      </p:sp>
      <p:graphicFrame>
        <p:nvGraphicFramePr>
          <p:cNvPr id="6" name="图示 5"/>
          <p:cNvGraphicFramePr/>
          <p:nvPr/>
        </p:nvGraphicFramePr>
        <p:xfrm>
          <a:off x="8760440" y="-232757"/>
          <a:ext cx="3431560" cy="15298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文本占位符 1"/>
          <p:cNvSpPr txBox="1"/>
          <p:nvPr/>
        </p:nvSpPr>
        <p:spPr>
          <a:xfrm>
            <a:off x="863600" y="1103087"/>
            <a:ext cx="10688320" cy="4700270"/>
          </a:xfr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altLang="en-US" b="1" dirty="0" smtClean="0">
                <a:sym typeface="+mn-ea"/>
              </a:rPr>
              <a:t>一、苏轼的散文</a:t>
            </a:r>
            <a:r>
              <a:rPr lang="zh-CN" altLang="en-US" b="1" dirty="0" smtClean="0">
                <a:solidFill>
                  <a:srgbClr val="00B050"/>
                </a:solidFill>
                <a:sym typeface="+mn-ea"/>
              </a:rPr>
              <a:t>［选择／简答］</a:t>
            </a:r>
            <a:endParaRPr lang="zh-CN" altLang="en-US" dirty="0" smtClean="0">
              <a:solidFill>
                <a:srgbClr val="00B05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b="1" dirty="0" smtClean="0">
                <a:solidFill>
                  <a:srgbClr val="C00000"/>
                </a:solidFill>
                <a:sym typeface="+mn-ea"/>
              </a:rPr>
              <a:t>1</a:t>
            </a:r>
            <a:r>
              <a:rPr lang="zh-CN" altLang="en-US" b="1" dirty="0" smtClean="0">
                <a:solidFill>
                  <a:srgbClr val="C00000"/>
                </a:solidFill>
                <a:sym typeface="+mn-ea"/>
              </a:rPr>
              <a:t>.记叙文的艺术特点</a:t>
            </a:r>
            <a:endParaRPr lang="en-US" altLang="zh-CN" b="1" dirty="0" smtClean="0">
              <a:solidFill>
                <a:srgbClr val="C00000"/>
              </a:solidFill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dirty="0" smtClean="0"/>
              <a:t>（</a:t>
            </a:r>
            <a:r>
              <a:rPr lang="en-US" altLang="zh-CN" dirty="0"/>
              <a:t>1</a:t>
            </a:r>
            <a:r>
              <a:rPr lang="zh-CN" altLang="en-US" dirty="0"/>
              <a:t>）记叙文是苏轼散文中文学价值最高、最具独创性的部分，包括</a:t>
            </a:r>
            <a:r>
              <a:rPr lang="zh-CN" altLang="en-US" dirty="0">
                <a:latin typeface="KaiTi" charset="-122"/>
                <a:ea typeface="KaiTi" charset="-122"/>
                <a:cs typeface="KaiTi" charset="-122"/>
              </a:rPr>
              <a:t>碑传文、叙记文及文赋</a:t>
            </a:r>
            <a:r>
              <a:rPr lang="zh-CN" altLang="en-US" dirty="0"/>
              <a:t>等，而以</a:t>
            </a:r>
            <a:r>
              <a:rPr lang="zh-CN" altLang="en-US" dirty="0">
                <a:solidFill>
                  <a:srgbClr val="FF0000"/>
                </a:solidFill>
              </a:rPr>
              <a:t>山水游记</a:t>
            </a:r>
            <a:r>
              <a:rPr lang="en-US" altLang="zh-CN" dirty="0">
                <a:latin typeface="KaiTi" charset="-122"/>
                <a:ea typeface="KaiTi" charset="-122"/>
                <a:cs typeface="KaiTi" charset="-122"/>
              </a:rPr>
              <a:t>《</a:t>
            </a:r>
            <a:r>
              <a:rPr lang="zh-CN" altLang="en-US" dirty="0">
                <a:latin typeface="KaiTi" charset="-122"/>
                <a:ea typeface="KaiTi" charset="-122"/>
                <a:cs typeface="KaiTi" charset="-122"/>
              </a:rPr>
              <a:t>前赤壁赋</a:t>
            </a:r>
            <a:r>
              <a:rPr lang="en-US" altLang="zh-CN" dirty="0">
                <a:latin typeface="KaiTi" charset="-122"/>
                <a:ea typeface="KaiTi" charset="-122"/>
                <a:cs typeface="KaiTi" charset="-122"/>
              </a:rPr>
              <a:t>》</a:t>
            </a:r>
            <a:r>
              <a:rPr lang="zh-CN" altLang="en-US" dirty="0"/>
              <a:t>和</a:t>
            </a:r>
            <a:r>
              <a:rPr lang="zh-CN" altLang="en-US" dirty="0">
                <a:solidFill>
                  <a:srgbClr val="FF0000"/>
                </a:solidFill>
              </a:rPr>
              <a:t>亭台堂阁记</a:t>
            </a:r>
            <a:r>
              <a:rPr lang="zh-CN" altLang="en-US" dirty="0"/>
              <a:t>为代表。</a:t>
            </a:r>
            <a:br>
              <a:rPr lang="zh-CN" altLang="en-US" dirty="0"/>
            </a:br>
            <a:r>
              <a:rPr lang="zh-CN" altLang="en-US" dirty="0"/>
              <a:t>（</a:t>
            </a:r>
            <a:r>
              <a:rPr lang="en-US" altLang="zh-CN" dirty="0"/>
              <a:t>2</a:t>
            </a:r>
            <a:r>
              <a:rPr lang="zh-CN" altLang="en-US" dirty="0" smtClean="0"/>
              <a:t>）</a:t>
            </a:r>
            <a:r>
              <a:rPr lang="zh-CN" altLang="en-US" dirty="0" smtClean="0">
                <a:solidFill>
                  <a:srgbClr val="FF0000"/>
                </a:solidFill>
              </a:rPr>
              <a:t>记叙</a:t>
            </a:r>
            <a:r>
              <a:rPr lang="zh-CN" altLang="en-US" dirty="0">
                <a:solidFill>
                  <a:srgbClr val="FF0000"/>
                </a:solidFill>
              </a:rPr>
              <a:t>、描写、议论并重</a:t>
            </a:r>
            <a:r>
              <a:rPr lang="zh-CN" altLang="en-US" dirty="0"/>
              <a:t>，其中议论往往为文章辟出新的境界。</a:t>
            </a:r>
            <a:br>
              <a:rPr lang="zh-CN" altLang="en-US" dirty="0"/>
            </a:br>
            <a:r>
              <a:rPr lang="zh-CN" altLang="en-US" dirty="0"/>
              <a:t>（</a:t>
            </a:r>
            <a:r>
              <a:rPr lang="en-US" altLang="zh-CN" dirty="0"/>
              <a:t>3</a:t>
            </a:r>
            <a:r>
              <a:rPr lang="zh-CN" altLang="en-US" dirty="0" smtClean="0"/>
              <a:t>）</a:t>
            </a:r>
            <a:r>
              <a:rPr lang="zh-CN" altLang="en-US" dirty="0" smtClean="0">
                <a:solidFill>
                  <a:srgbClr val="FF0000"/>
                </a:solidFill>
              </a:rPr>
              <a:t>诗情画意</a:t>
            </a:r>
            <a:r>
              <a:rPr lang="zh-CN" altLang="en-US" dirty="0"/>
              <a:t>，触处皆是；覃思妙理，一出自然。</a:t>
            </a:r>
            <a:endParaRPr lang="zh-CN" altLang="en-US" dirty="0">
              <a:latin typeface="KaiTi" charset="-122"/>
              <a:ea typeface="KaiTi" charset="-122"/>
              <a:cs typeface="KaiTi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b="1" dirty="0" smtClean="0">
                <a:sym typeface="+mn-ea"/>
              </a:rPr>
              <a:t>2</a:t>
            </a:r>
            <a:r>
              <a:rPr lang="zh-CN" altLang="en-US" b="1" dirty="0" smtClean="0">
                <a:sym typeface="+mn-ea"/>
              </a:rPr>
              <a:t>.</a:t>
            </a:r>
            <a:r>
              <a:rPr lang="zh-CN" altLang="en-US" b="1" dirty="0">
                <a:sym typeface="+mn-ea"/>
              </a:rPr>
              <a:t>议论</a:t>
            </a:r>
            <a:r>
              <a:rPr lang="zh-CN" altLang="en-US" b="1" dirty="0" smtClean="0">
                <a:sym typeface="+mn-ea"/>
              </a:rPr>
              <a:t>文：</a:t>
            </a:r>
            <a:r>
              <a:rPr lang="zh-CN" altLang="en-US" dirty="0" smtClean="0">
                <a:solidFill>
                  <a:srgbClr val="0070C0"/>
                </a:solidFill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雄辩</a:t>
            </a:r>
            <a:r>
              <a:rPr lang="zh-CN" altLang="en-US" dirty="0">
                <a:solidFill>
                  <a:srgbClr val="0070C0"/>
                </a:solidFill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恣肆 、气势</a:t>
            </a:r>
            <a:r>
              <a:rPr lang="zh-CN" altLang="en-US" dirty="0" smtClean="0">
                <a:solidFill>
                  <a:srgbClr val="0070C0"/>
                </a:solidFill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充沛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，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其中政论、史论最为突出。</a:t>
            </a:r>
            <a:r>
              <a:rPr lang="zh-CN" altLang="en-US" dirty="0">
                <a:latin typeface="KaiTi" charset="-122"/>
                <a:ea typeface="KaiTi" charset="-122"/>
                <a:cs typeface="KaiTi" charset="-122"/>
                <a:sym typeface="+mn-ea"/>
              </a:rPr>
              <a:t>如</a:t>
            </a:r>
            <a:r>
              <a:rPr lang="en-US" altLang="zh-CN" dirty="0">
                <a:latin typeface="KaiTi" charset="-122"/>
                <a:ea typeface="KaiTi" charset="-122"/>
                <a:cs typeface="KaiTi" charset="-122"/>
                <a:sym typeface="+mn-ea"/>
              </a:rPr>
              <a:t>《</a:t>
            </a:r>
            <a:r>
              <a:rPr lang="zh-CN" altLang="en-US" dirty="0">
                <a:latin typeface="KaiTi" charset="-122"/>
                <a:ea typeface="KaiTi" charset="-122"/>
                <a:cs typeface="KaiTi" charset="-122"/>
                <a:sym typeface="+mn-ea"/>
              </a:rPr>
              <a:t>留侯论</a:t>
            </a:r>
            <a:r>
              <a:rPr lang="en-US" altLang="zh-CN" dirty="0">
                <a:latin typeface="KaiTi" charset="-122"/>
                <a:ea typeface="KaiTi" charset="-122"/>
                <a:cs typeface="KaiTi" charset="-122"/>
                <a:sym typeface="+mn-ea"/>
              </a:rPr>
              <a:t>》 </a:t>
            </a:r>
            <a:r>
              <a:rPr lang="zh-CN" altLang="en-US" dirty="0">
                <a:latin typeface="KaiTi" charset="-122"/>
                <a:ea typeface="KaiTi" charset="-122"/>
                <a:cs typeface="KaiTi" charset="-122"/>
                <a:sym typeface="+mn-ea"/>
              </a:rPr>
              <a:t>。</a:t>
            </a:r>
            <a:endParaRPr lang="en-US" altLang="zh-CN" dirty="0">
              <a:latin typeface="KaiTi" charset="-122"/>
              <a:ea typeface="KaiTi" charset="-122"/>
              <a:cs typeface="KaiTi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0" y="232988"/>
            <a:ext cx="147989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solidFill>
                  <a:schemeClr val="bg1">
                    <a:lumMod val="75000"/>
                  </a:schemeClr>
                </a:solidFill>
                <a:latin typeface="Helvetica Neue For Number" charset="0"/>
              </a:rPr>
              <a:t>3.1.2</a:t>
            </a:r>
            <a:r>
              <a:rPr lang="zh-CN" altLang="en-US" sz="1400" dirty="0">
                <a:solidFill>
                  <a:schemeClr val="bg1">
                    <a:lumMod val="75000"/>
                  </a:schemeClr>
                </a:solidFill>
                <a:latin typeface="Helvetica Neue For Number" charset="0"/>
              </a:rPr>
              <a:t>二、记叙文</a:t>
            </a:r>
            <a:endParaRPr lang="zh-CN" altLang="en-US" sz="14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0" y="-4643"/>
            <a:ext cx="148630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solidFill>
                  <a:schemeClr val="bg1">
                    <a:lumMod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3.1.1</a:t>
            </a:r>
            <a:r>
              <a:rPr lang="zh-CN" altLang="en-US" sz="1400" dirty="0">
                <a:solidFill>
                  <a:schemeClr val="bg1">
                    <a:lumMod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一、议论文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1486304" y="-5096"/>
            <a:ext cx="4305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3.1.0苏轼的散文成就</a:t>
            </a:r>
          </a:p>
        </p:txBody>
      </p:sp>
    </p:spTree>
    <p:extLst>
      <p:ext uri="{BB962C8B-B14F-4D97-AF65-F5344CB8AC3E}">
        <p14:creationId xmlns:p14="http://schemas.microsoft.com/office/powerpoint/2010/main" val="285037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第三章   苏轼的文学成就</a:t>
            </a:r>
          </a:p>
        </p:txBody>
      </p:sp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939655" y="3315307"/>
            <a:ext cx="1719580" cy="2765425"/>
          </a:xfrm>
          <a:prstGeom prst="round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6" name="图示 5"/>
          <p:cNvGraphicFramePr/>
          <p:nvPr/>
        </p:nvGraphicFramePr>
        <p:xfrm>
          <a:off x="8760440" y="-232757"/>
          <a:ext cx="3431560" cy="15298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7" name="文本占位符 1"/>
          <p:cNvSpPr txBox="1"/>
          <p:nvPr/>
        </p:nvSpPr>
        <p:spPr>
          <a:xfrm>
            <a:off x="838200" y="1195359"/>
            <a:ext cx="10688320" cy="4700270"/>
          </a:xfr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altLang="en-US" b="1" dirty="0" smtClean="0">
                <a:sym typeface="+mn-ea"/>
              </a:rPr>
              <a:t>一、苏轼散文总体艺术成就</a:t>
            </a:r>
            <a:r>
              <a:rPr lang="zh-CN" altLang="en-US" b="1" dirty="0" smtClean="0">
                <a:solidFill>
                  <a:srgbClr val="00B050"/>
                </a:solidFill>
                <a:sym typeface="+mn-ea"/>
              </a:rPr>
              <a:t>［</a:t>
            </a:r>
            <a:r>
              <a:rPr lang="zh-CN" altLang="en-US" b="1" dirty="0">
                <a:solidFill>
                  <a:srgbClr val="00B050"/>
                </a:solidFill>
                <a:sym typeface="+mn-ea"/>
              </a:rPr>
              <a:t>选择</a:t>
            </a:r>
            <a:r>
              <a:rPr lang="zh-CN" altLang="en-US" b="1" dirty="0">
                <a:solidFill>
                  <a:schemeClr val="bg1">
                    <a:lumMod val="50000"/>
                  </a:schemeClr>
                </a:solidFill>
                <a:sym typeface="+mn-ea"/>
              </a:rPr>
              <a:t>／简答</a:t>
            </a:r>
            <a:r>
              <a:rPr lang="zh-CN" altLang="en-US" b="1" dirty="0">
                <a:solidFill>
                  <a:srgbClr val="00B050"/>
                </a:solidFill>
                <a:sym typeface="+mn-ea"/>
              </a:rPr>
              <a:t>］</a:t>
            </a:r>
            <a:endParaRPr lang="zh-CN" altLang="en-US" b="1" dirty="0">
              <a:sym typeface="+mn-ea"/>
            </a:endParaRPr>
          </a:p>
          <a:p>
            <a:pPr indent="0">
              <a:lnSpc>
                <a:spcPct val="150000"/>
              </a:lnSpc>
              <a:buNone/>
            </a:pPr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1</a:t>
            </a:r>
            <a:r>
              <a:rPr lang="en-US" altLang="zh-CN" dirty="0" smtClean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.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 </a:t>
            </a:r>
            <a:r>
              <a:rPr lang="zh-CN" altLang="en-US" b="1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洒脱</a:t>
            </a:r>
            <a:r>
              <a:rPr lang="zh-CN" altLang="en-US" b="1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自然</a:t>
            </a:r>
            <a:r>
              <a:rPr lang="zh-CN" altLang="en-US" b="1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，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错综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变化，清新活泼。 </a:t>
            </a:r>
            <a:endParaRPr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indent="0">
              <a:lnSpc>
                <a:spcPct val="150000"/>
              </a:lnSpc>
              <a:buNone/>
            </a:pPr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2.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善用比喻，多</a:t>
            </a:r>
            <a:r>
              <a:rPr lang="zh-CN" altLang="en-US" b="1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形象思维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。</a:t>
            </a:r>
            <a:endParaRPr lang="en-US" altLang="zh-CN" dirty="0">
              <a:latin typeface="Microsoft YaHei" charset="-122"/>
              <a:ea typeface="Microsoft YaHei" charset="-122"/>
              <a:cs typeface="Microsoft YaHei" charset="-122"/>
              <a:sym typeface="+mn-ea"/>
            </a:endParaRPr>
          </a:p>
          <a:p>
            <a:pPr indent="0">
              <a:lnSpc>
                <a:spcPct val="150000"/>
              </a:lnSpc>
              <a:buNone/>
            </a:pPr>
            <a:r>
              <a:rPr lang="en-US" altLang="zh-CN" dirty="0" smtClean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3</a:t>
            </a:r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.</a:t>
            </a:r>
            <a:r>
              <a:rPr lang="zh-CN" altLang="en-US" b="1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诗化散文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，善于营造情景交融的意境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。</a:t>
            </a:r>
            <a:endParaRPr lang="en-US" altLang="zh-CN" dirty="0" smtClean="0">
              <a:latin typeface="Microsoft YaHei" charset="-122"/>
              <a:ea typeface="Microsoft YaHei" charset="-122"/>
              <a:cs typeface="Microsoft YaHei" charset="-122"/>
              <a:sym typeface="+mn-ea"/>
            </a:endParaRPr>
          </a:p>
          <a:p>
            <a:pPr indent="0">
              <a:lnSpc>
                <a:spcPct val="150000"/>
              </a:lnSpc>
              <a:buNone/>
            </a:pPr>
            <a:r>
              <a:rPr lang="en-US" altLang="zh-CN" dirty="0" smtClean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4.</a:t>
            </a:r>
            <a:r>
              <a:rPr lang="zh-CN" altLang="en-US" dirty="0"/>
              <a:t>标志着宋代</a:t>
            </a:r>
            <a:r>
              <a:rPr lang="zh-CN" altLang="en-US" b="1" dirty="0">
                <a:solidFill>
                  <a:srgbClr val="C00000"/>
                </a:solidFill>
              </a:rPr>
              <a:t>古文运动的最高成就</a:t>
            </a:r>
            <a:r>
              <a:rPr lang="zh-CN" altLang="en-US" dirty="0"/>
              <a:t>和完全</a:t>
            </a:r>
            <a:r>
              <a:rPr lang="zh-CN" altLang="en-US" dirty="0" smtClean="0"/>
              <a:t>胜利。</a:t>
            </a:r>
            <a:endParaRPr lang="zh-CN" altLang="en-US" dirty="0">
              <a:latin typeface="KaiTi" charset="-122"/>
              <a:ea typeface="KaiTi" charset="-122"/>
              <a:cs typeface="KaiTi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0" y="-4643"/>
            <a:ext cx="148630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solidFill>
                  <a:schemeClr val="bg1">
                    <a:lumMod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3.1.1</a:t>
            </a:r>
            <a:r>
              <a:rPr lang="zh-CN" altLang="en-US" sz="1400" dirty="0">
                <a:solidFill>
                  <a:schemeClr val="bg1">
                    <a:lumMod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一、议论文</a:t>
            </a:r>
          </a:p>
        </p:txBody>
      </p:sp>
      <p:sp>
        <p:nvSpPr>
          <p:cNvPr id="10" name="矩形 9"/>
          <p:cNvSpPr/>
          <p:nvPr/>
        </p:nvSpPr>
        <p:spPr>
          <a:xfrm>
            <a:off x="0" y="232988"/>
            <a:ext cx="147989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solidFill>
                  <a:schemeClr val="bg1">
                    <a:lumMod val="75000"/>
                  </a:schemeClr>
                </a:solidFill>
                <a:latin typeface="Helvetica Neue For Number" charset="0"/>
              </a:rPr>
              <a:t>3.1.2</a:t>
            </a:r>
            <a:r>
              <a:rPr lang="zh-CN" altLang="en-US" sz="1400" dirty="0">
                <a:solidFill>
                  <a:schemeClr val="bg1">
                    <a:lumMod val="75000"/>
                  </a:schemeClr>
                </a:solidFill>
                <a:latin typeface="Helvetica Neue For Number" charset="0"/>
              </a:rPr>
              <a:t>二、记叙文</a:t>
            </a:r>
            <a:endParaRPr lang="zh-CN" altLang="en-US" sz="14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486304" y="-5096"/>
            <a:ext cx="4305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3.1.0苏轼的散文成就</a:t>
            </a:r>
          </a:p>
        </p:txBody>
      </p:sp>
    </p:spTree>
    <p:extLst>
      <p:ext uri="{BB962C8B-B14F-4D97-AF65-F5344CB8AC3E}">
        <p14:creationId xmlns:p14="http://schemas.microsoft.com/office/powerpoint/2010/main" val="1441344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4294967295"/>
          </p:nvPr>
        </p:nvSpPr>
        <p:spPr>
          <a:xfrm>
            <a:off x="732155" y="1124585"/>
            <a:ext cx="12082071" cy="5239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b="1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二、</a:t>
            </a:r>
            <a:r>
              <a:rPr lang="zh-CN" altLang="en-US" b="1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苏轼</a:t>
            </a:r>
            <a:r>
              <a:rPr lang="zh-CN" altLang="en-US" b="1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诗歌内容（</a:t>
            </a:r>
            <a:r>
              <a:rPr lang="en-US" altLang="zh-CN" b="1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2700</a:t>
            </a:r>
            <a:r>
              <a:rPr lang="zh-CN" altLang="en-US" b="1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多首）</a:t>
            </a:r>
            <a:r>
              <a:rPr lang="zh-CN" altLang="en-US" b="1" dirty="0" smtClean="0">
                <a:solidFill>
                  <a:srgbClr val="00B050"/>
                </a:solidFill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［选择／简答］</a:t>
            </a:r>
            <a:r>
              <a:rPr lang="en-US" altLang="zh-CN" dirty="0" smtClean="0">
                <a:solidFill>
                  <a:srgbClr val="00B050"/>
                </a:solidFill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——</a:t>
            </a:r>
            <a:r>
              <a:rPr lang="zh-CN" altLang="en-US" dirty="0" smtClean="0">
                <a:solidFill>
                  <a:srgbClr val="00B050"/>
                </a:solidFill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黄州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为界分前后期</a:t>
            </a:r>
            <a:endParaRPr lang="en-US" altLang="zh-CN" dirty="0" smtClean="0">
              <a:latin typeface="Microsoft YaHei" charset="-122"/>
              <a:ea typeface="Microsoft YaHei" charset="-122"/>
              <a:cs typeface="Microsoft YaHei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dirty="0"/>
              <a:t>（</a:t>
            </a:r>
            <a:r>
              <a:rPr lang="en-US" altLang="zh-CN" dirty="0"/>
              <a:t>1</a:t>
            </a:r>
            <a:r>
              <a:rPr lang="zh-CN" altLang="en-US" dirty="0"/>
              <a:t>）反映民生疾苦和时政得失的</a:t>
            </a:r>
            <a:r>
              <a:rPr lang="zh-CN" altLang="en-US" dirty="0">
                <a:solidFill>
                  <a:srgbClr val="C00000"/>
                </a:solidFill>
              </a:rPr>
              <a:t>社会政治诗</a:t>
            </a:r>
            <a:r>
              <a:rPr lang="zh-CN" altLang="en-US" dirty="0"/>
              <a:t>。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dirty="0"/>
              <a:t>（</a:t>
            </a:r>
            <a:r>
              <a:rPr lang="en-US" altLang="zh-CN" dirty="0"/>
              <a:t>2</a:t>
            </a:r>
            <a:r>
              <a:rPr lang="zh-CN" altLang="en-US" dirty="0"/>
              <a:t>）</a:t>
            </a:r>
            <a:r>
              <a:rPr lang="zh-CN" altLang="en-US" dirty="0">
                <a:solidFill>
                  <a:srgbClr val="C00000"/>
                </a:solidFill>
              </a:rPr>
              <a:t>山水景物诗</a:t>
            </a:r>
            <a:r>
              <a:rPr lang="zh-CN" altLang="en-US" dirty="0"/>
              <a:t>，常常将人生感悟融入山水写景之中。</a:t>
            </a:r>
            <a:br>
              <a:rPr lang="zh-CN" altLang="en-US" dirty="0"/>
            </a:br>
            <a:r>
              <a:rPr lang="zh-CN" altLang="en-US" dirty="0"/>
              <a:t>（</a:t>
            </a:r>
            <a:r>
              <a:rPr lang="en-US" altLang="zh-CN" dirty="0"/>
              <a:t>3</a:t>
            </a:r>
            <a:r>
              <a:rPr lang="zh-CN" altLang="en-US" dirty="0"/>
              <a:t>）一百二十多首</a:t>
            </a:r>
            <a:r>
              <a:rPr lang="zh-CN" altLang="en-US" dirty="0">
                <a:solidFill>
                  <a:srgbClr val="C00000"/>
                </a:solidFill>
              </a:rPr>
              <a:t>和陶诗</a:t>
            </a:r>
            <a:r>
              <a:rPr lang="zh-CN" altLang="en-US" dirty="0"/>
              <a:t>，描写亲身经历的生活。</a:t>
            </a:r>
            <a:br>
              <a:rPr lang="zh-CN" altLang="en-US" dirty="0"/>
            </a:br>
            <a:r>
              <a:rPr lang="zh-CN" altLang="en-US" dirty="0"/>
              <a:t>（</a:t>
            </a:r>
            <a:r>
              <a:rPr lang="en-US" altLang="zh-CN" dirty="0"/>
              <a:t>4</a:t>
            </a:r>
            <a:r>
              <a:rPr lang="zh-CN" altLang="en-US" dirty="0"/>
              <a:t>）</a:t>
            </a:r>
            <a:r>
              <a:rPr lang="zh-CN" altLang="en-US" dirty="0">
                <a:solidFill>
                  <a:srgbClr val="C00000"/>
                </a:solidFill>
              </a:rPr>
              <a:t>题画诗</a:t>
            </a:r>
            <a:r>
              <a:rPr lang="zh-CN" altLang="en-US" dirty="0"/>
              <a:t>，有的提出诗画理论，有的善于写出画面的动态。 </a:t>
            </a:r>
            <a:endParaRPr lang="zh-CN" altLang="en-US" sz="2000" dirty="0" smtClean="0">
              <a:latin typeface="Microsoft YaHei" charset="-122"/>
              <a:ea typeface="Microsoft YaHei" charset="-122"/>
              <a:cs typeface="Microsoft YaHei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endParaRPr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9" name="标题 2"/>
          <p:cNvSpPr txBox="1">
            <a:spLocks/>
          </p:cNvSpPr>
          <p:nvPr/>
        </p:nvSpPr>
        <p:spPr>
          <a:xfrm>
            <a:off x="838200" y="329565"/>
            <a:ext cx="10515600" cy="79502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r>
              <a:rPr lang="zh-CN" altLang="en-US" smtClean="0"/>
              <a:t>第三章   苏轼的文学成就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05326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4294967295"/>
          </p:nvPr>
        </p:nvSpPr>
        <p:spPr>
          <a:xfrm>
            <a:off x="732155" y="1124585"/>
            <a:ext cx="12082071" cy="5239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b="1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二、</a:t>
            </a:r>
            <a:r>
              <a:rPr lang="zh-CN" altLang="en-US" b="1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苏轼</a:t>
            </a:r>
            <a:r>
              <a:rPr lang="zh-CN" altLang="en-US" b="1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诗歌艺术特色</a:t>
            </a:r>
            <a:r>
              <a:rPr lang="zh-CN" altLang="en-US" b="1" dirty="0" smtClean="0">
                <a:solidFill>
                  <a:srgbClr val="00B050"/>
                </a:solidFill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［选择／简答］</a:t>
            </a:r>
            <a:endParaRPr lang="en-US" altLang="zh-CN" b="1" dirty="0" smtClean="0">
              <a:solidFill>
                <a:srgbClr val="00B050"/>
              </a:solidFill>
              <a:latin typeface="Microsoft YaHei" charset="-122"/>
              <a:ea typeface="Microsoft YaHei" charset="-122"/>
              <a:cs typeface="Microsoft YaHei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（</a:t>
            </a:r>
            <a:r>
              <a:rPr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1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）</a:t>
            </a:r>
            <a:r>
              <a:rPr lang="zh-CN" altLang="en-US" b="1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以文为诗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，运用博喻。</a:t>
            </a:r>
            <a:r>
              <a:rPr lang="zh-CN" altLang="en-US" dirty="0" smtClean="0">
                <a:latin typeface="KaiTi" charset="-122"/>
                <a:ea typeface="KaiTi" charset="-122"/>
                <a:cs typeface="KaiTi" charset="-122"/>
              </a:rPr>
              <a:t>如</a:t>
            </a:r>
            <a:r>
              <a:rPr lang="en-US" altLang="zh-CN" dirty="0" smtClean="0">
                <a:latin typeface="KaiTi" charset="-122"/>
                <a:ea typeface="KaiTi" charset="-122"/>
                <a:cs typeface="KaiTi" charset="-122"/>
              </a:rPr>
              <a:t>《</a:t>
            </a:r>
            <a:r>
              <a:rPr lang="zh-CN" altLang="en-US" dirty="0" smtClean="0">
                <a:latin typeface="KaiTi" charset="-122"/>
                <a:ea typeface="KaiTi" charset="-122"/>
                <a:cs typeface="KaiTi" charset="-122"/>
              </a:rPr>
              <a:t>百步洪二首</a:t>
            </a:r>
            <a:r>
              <a:rPr lang="en-US" altLang="zh-CN" dirty="0" smtClean="0">
                <a:latin typeface="KaiTi" charset="-122"/>
                <a:ea typeface="KaiTi" charset="-122"/>
                <a:cs typeface="KaiTi" charset="-122"/>
              </a:rPr>
              <a:t>》</a:t>
            </a:r>
            <a:r>
              <a:rPr lang="zh-CN" altLang="en-US" dirty="0" smtClean="0">
                <a:latin typeface="KaiTi" charset="-122"/>
                <a:ea typeface="KaiTi" charset="-122"/>
                <a:cs typeface="KaiTi" charset="-122"/>
              </a:rPr>
              <a:t> 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；</a:t>
            </a:r>
            <a:b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</a:b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（</a:t>
            </a:r>
            <a:r>
              <a:rPr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2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）敏锐的观察力，出色的文字表现力，有</a:t>
            </a:r>
            <a:r>
              <a:rPr lang="zh-CN" altLang="en-US" b="1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才气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；</a:t>
            </a:r>
            <a:b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</a:b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（</a:t>
            </a:r>
            <a:r>
              <a:rPr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3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）以</a:t>
            </a:r>
            <a:r>
              <a:rPr lang="zh-CN" altLang="en-US" b="1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才学为诗</a:t>
            </a:r>
            <a:r>
              <a:rPr lang="zh-CN" altLang="en-US" b="1" dirty="0" smtClean="0">
                <a:latin typeface="Microsoft YaHei" charset="-122"/>
                <a:ea typeface="Microsoft YaHei" charset="-122"/>
                <a:cs typeface="Microsoft YaHei" charset="-122"/>
              </a:rPr>
              <a:t>，</a:t>
            </a:r>
            <a:r>
              <a:rPr lang="zh-CN" altLang="en-US" b="1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好议论用典</a:t>
            </a:r>
            <a:r>
              <a:rPr lang="zh-CN" altLang="en-US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；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将对事物的形象感受与思考结合起来。 </a:t>
            </a:r>
            <a:b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</a:b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（</a:t>
            </a:r>
            <a:r>
              <a:rPr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4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）以</a:t>
            </a:r>
            <a:r>
              <a:rPr lang="zh-CN" altLang="en-US" b="1" dirty="0">
                <a:latin typeface="Microsoft YaHei" charset="-122"/>
                <a:ea typeface="Microsoft YaHei" charset="-122"/>
                <a:cs typeface="Microsoft YaHei" charset="-122"/>
              </a:rPr>
              <a:t>七言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为擅长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，且风格多样，比如七绝吐语</a:t>
            </a:r>
            <a:r>
              <a:rPr lang="zh-CN" altLang="en-US" b="1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清丽精美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； 七古气格</a:t>
            </a:r>
            <a:r>
              <a:rPr lang="zh-CN" altLang="en-US" b="1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雄健豪放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。</a:t>
            </a:r>
            <a:endParaRPr lang="en-US" altLang="zh-CN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dirty="0">
                <a:latin typeface="KaiTi" charset="-122"/>
                <a:ea typeface="KaiTi" charset="-122"/>
                <a:cs typeface="KaiTi" charset="-122"/>
              </a:rPr>
              <a:t>苏诗的基本风格：一是刚健含婀娜的</a:t>
            </a:r>
            <a:r>
              <a:rPr lang="zh-CN" altLang="en-US" b="1" dirty="0">
                <a:solidFill>
                  <a:srgbClr val="C00000"/>
                </a:solidFill>
                <a:latin typeface="KaiTi" charset="-122"/>
                <a:ea typeface="KaiTi" charset="-122"/>
                <a:cs typeface="KaiTi" charset="-122"/>
              </a:rPr>
              <a:t>清丽雄健，</a:t>
            </a:r>
            <a:r>
              <a:rPr lang="zh-CN" altLang="en-US" dirty="0">
                <a:latin typeface="KaiTi" charset="-122"/>
                <a:ea typeface="KaiTi" charset="-122"/>
                <a:cs typeface="KaiTi" charset="-122"/>
              </a:rPr>
              <a:t>二是豪放加平淡的</a:t>
            </a:r>
            <a:r>
              <a:rPr lang="zh-CN" altLang="en-US" b="1" dirty="0">
                <a:solidFill>
                  <a:srgbClr val="C00000"/>
                </a:solidFill>
                <a:latin typeface="KaiTi" charset="-122"/>
                <a:ea typeface="KaiTi" charset="-122"/>
                <a:cs typeface="KaiTi" charset="-122"/>
              </a:rPr>
              <a:t>清旷闲逸</a:t>
            </a:r>
            <a:r>
              <a:rPr lang="zh-CN" altLang="en-US" dirty="0">
                <a:latin typeface="KaiTi" charset="-122"/>
                <a:ea typeface="KaiTi" charset="-122"/>
                <a:cs typeface="KaiTi" charset="-122"/>
              </a:rPr>
              <a:t>。</a:t>
            </a:r>
          </a:p>
          <a:p>
            <a:pPr marL="0" indent="0">
              <a:lnSpc>
                <a:spcPct val="150000"/>
              </a:lnSpc>
              <a:buNone/>
            </a:pPr>
            <a:endParaRPr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9" name="标题 2"/>
          <p:cNvSpPr txBox="1">
            <a:spLocks/>
          </p:cNvSpPr>
          <p:nvPr/>
        </p:nvSpPr>
        <p:spPr>
          <a:xfrm>
            <a:off x="838200" y="329565"/>
            <a:ext cx="10515600" cy="79502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r>
              <a:rPr lang="zh-CN" altLang="en-US" smtClean="0"/>
              <a:t>第三章   苏轼的文学成就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34527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4294967295"/>
          </p:nvPr>
        </p:nvSpPr>
        <p:spPr>
          <a:xfrm>
            <a:off x="732155" y="1124585"/>
            <a:ext cx="11167745" cy="5239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b="1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三、苏轼的词</a:t>
            </a:r>
            <a:r>
              <a:rPr lang="zh-CN" altLang="en-US" b="1" dirty="0" smtClean="0">
                <a:solidFill>
                  <a:srgbClr val="00B050"/>
                </a:solidFill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［选择／</a:t>
            </a:r>
            <a:r>
              <a:rPr lang="en-US" altLang="zh-CN" b="1" dirty="0" smtClean="0">
                <a:solidFill>
                  <a:srgbClr val="00B050"/>
                </a:solidFill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1910</a:t>
            </a:r>
            <a:r>
              <a:rPr lang="zh-CN" altLang="en-US" b="1" dirty="0" smtClean="0">
                <a:solidFill>
                  <a:srgbClr val="00B050"/>
                </a:solidFill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论述］</a:t>
            </a:r>
            <a:endParaRPr lang="en-US" altLang="zh-CN" b="1" dirty="0" smtClean="0">
              <a:solidFill>
                <a:srgbClr val="00B050"/>
              </a:solidFill>
              <a:latin typeface="Microsoft YaHei" charset="-122"/>
              <a:ea typeface="Microsoft YaHei" charset="-122"/>
              <a:cs typeface="Microsoft YaHei" charset="-122"/>
              <a:sym typeface="+mn-ea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sz="2000" b="1" dirty="0" smtClean="0">
                <a:sym typeface="+mn-ea"/>
              </a:rPr>
              <a:t>1</a:t>
            </a:r>
            <a:r>
              <a:rPr lang="zh-CN" altLang="en-US" sz="2000" b="1" dirty="0" smtClean="0">
                <a:sym typeface="+mn-ea"/>
              </a:rPr>
              <a:t>、苏词</a:t>
            </a:r>
            <a:r>
              <a:rPr lang="zh-CN" altLang="en-US" sz="2000" b="1" dirty="0">
                <a:sym typeface="+mn-ea"/>
              </a:rPr>
              <a:t>的超旷高远襟怀 </a:t>
            </a:r>
            <a:endParaRPr lang="en-US" altLang="zh-CN" sz="2000" b="1" dirty="0" smtClean="0">
              <a:sym typeface="+mn-ea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zh-CN" altLang="en-US" sz="2000" b="1" u="sng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以</a:t>
            </a:r>
            <a:r>
              <a:rPr lang="zh-CN" altLang="en-US" sz="2000" b="1" u="sng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诗为词</a:t>
            </a:r>
            <a:r>
              <a:rPr lang="zh-CN" altLang="en-US" sz="2000" dirty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，</a:t>
            </a:r>
            <a:r>
              <a:rPr lang="zh-CN" altLang="en-US" sz="2000" dirty="0"/>
              <a:t>以诗的品格改造传统本色的词体，以诗的精神提高词的品味，</a:t>
            </a:r>
            <a:r>
              <a:rPr lang="zh-CN" altLang="en-US" sz="2000" dirty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表现自我的胸襟和怀抱。</a:t>
            </a:r>
            <a:r>
              <a:rPr lang="zh-CN" altLang="en-US" sz="2000" dirty="0">
                <a:latin typeface="KaiTi" charset="-122"/>
                <a:ea typeface="KaiTi" charset="-122"/>
                <a:cs typeface="KaiTi" charset="-122"/>
                <a:sym typeface="+mn-ea"/>
              </a:rPr>
              <a:t>如</a:t>
            </a:r>
            <a:r>
              <a:rPr lang="en-US" altLang="zh-CN" sz="2000" dirty="0">
                <a:latin typeface="KaiTi" charset="-122"/>
                <a:ea typeface="KaiTi" charset="-122"/>
                <a:cs typeface="KaiTi" charset="-122"/>
                <a:sym typeface="+mn-ea"/>
              </a:rPr>
              <a:t>《</a:t>
            </a:r>
            <a:r>
              <a:rPr lang="zh-CN" altLang="en-US" sz="2000" dirty="0">
                <a:latin typeface="KaiTi" charset="-122"/>
                <a:ea typeface="KaiTi" charset="-122"/>
                <a:cs typeface="KaiTi" charset="-122"/>
                <a:sym typeface="+mn-ea"/>
              </a:rPr>
              <a:t>水调歌头</a:t>
            </a:r>
            <a:r>
              <a:rPr lang="en-US" altLang="zh-CN" sz="2000" dirty="0">
                <a:latin typeface="KaiTi" charset="-122"/>
                <a:ea typeface="KaiTi" charset="-122"/>
                <a:cs typeface="KaiTi" charset="-122"/>
                <a:sym typeface="+mn-ea"/>
              </a:rPr>
              <a:t>》《</a:t>
            </a:r>
            <a:r>
              <a:rPr lang="zh-CN" altLang="en-US" sz="2000" dirty="0">
                <a:latin typeface="KaiTi" charset="-122"/>
                <a:ea typeface="KaiTi" charset="-122"/>
                <a:cs typeface="KaiTi" charset="-122"/>
                <a:sym typeface="+mn-ea"/>
              </a:rPr>
              <a:t>定风波</a:t>
            </a:r>
            <a:r>
              <a:rPr lang="en-US" altLang="zh-CN" sz="2000" dirty="0">
                <a:latin typeface="KaiTi" charset="-122"/>
                <a:ea typeface="KaiTi" charset="-122"/>
                <a:cs typeface="KaiTi" charset="-122"/>
                <a:sym typeface="+mn-ea"/>
              </a:rPr>
              <a:t>》</a:t>
            </a:r>
            <a:r>
              <a:rPr lang="zh-CN" altLang="en-US" sz="2000" dirty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。</a:t>
            </a:r>
            <a:endParaRPr lang="en-US" altLang="zh-CN" sz="20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0" indent="0">
              <a:lnSpc>
                <a:spcPct val="130000"/>
              </a:lnSpc>
              <a:buNone/>
            </a:pPr>
            <a:r>
              <a:rPr lang="en-US" altLang="zh-CN" sz="2000" b="1" dirty="0" smtClean="0">
                <a:sym typeface="+mn-ea"/>
              </a:rPr>
              <a:t>2</a:t>
            </a:r>
            <a:r>
              <a:rPr lang="zh-CN" altLang="en-US" sz="2000" b="1" dirty="0" smtClean="0">
                <a:sym typeface="+mn-ea"/>
              </a:rPr>
              <a:t>、</a:t>
            </a:r>
            <a:r>
              <a:rPr lang="zh-CN" altLang="en-US" sz="2000" b="1" dirty="0">
                <a:sym typeface="+mn-ea"/>
              </a:rPr>
              <a:t>苏词对题材的拓展 </a:t>
            </a:r>
          </a:p>
          <a:p>
            <a:pPr indent="0">
              <a:lnSpc>
                <a:spcPct val="130000"/>
              </a:lnSpc>
              <a:buNone/>
            </a:pPr>
            <a:r>
              <a:rPr lang="zh-CN" altLang="en-US" sz="2000" dirty="0" smtClean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将</a:t>
            </a:r>
            <a:r>
              <a:rPr lang="zh-CN" altLang="en-US" sz="2000" b="1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情</a:t>
            </a:r>
            <a:r>
              <a:rPr lang="zh-CN" altLang="en-US" sz="2000" dirty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的范围扩展至</a:t>
            </a:r>
            <a:r>
              <a:rPr lang="zh-CN" altLang="en-US" sz="2000" b="1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朋友、师生、兄弟、夫妻</a:t>
            </a:r>
            <a:r>
              <a:rPr lang="zh-CN" altLang="en-US" sz="2000" dirty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之间。</a:t>
            </a:r>
            <a:r>
              <a:rPr lang="zh-CN" altLang="en-US" sz="2000" dirty="0">
                <a:latin typeface="KaiTi" charset="-122"/>
                <a:ea typeface="KaiTi" charset="-122"/>
                <a:cs typeface="KaiTi" charset="-122"/>
                <a:sym typeface="+mn-ea"/>
              </a:rPr>
              <a:t>如</a:t>
            </a:r>
            <a:r>
              <a:rPr lang="en-US" altLang="zh-CN" sz="2000" dirty="0">
                <a:latin typeface="KaiTi" charset="-122"/>
                <a:ea typeface="KaiTi" charset="-122"/>
                <a:cs typeface="KaiTi" charset="-122"/>
                <a:sym typeface="+mn-ea"/>
              </a:rPr>
              <a:t>《</a:t>
            </a:r>
            <a:r>
              <a:rPr lang="zh-CN" altLang="en-US" sz="2000" dirty="0">
                <a:latin typeface="KaiTi" charset="-122"/>
                <a:ea typeface="KaiTi" charset="-122"/>
                <a:cs typeface="KaiTi" charset="-122"/>
                <a:sym typeface="+mn-ea"/>
              </a:rPr>
              <a:t>水调歌头</a:t>
            </a:r>
            <a:r>
              <a:rPr lang="en-US" altLang="zh-CN" sz="2000" dirty="0">
                <a:latin typeface="KaiTi" charset="-122"/>
                <a:ea typeface="KaiTi" charset="-122"/>
                <a:cs typeface="KaiTi" charset="-122"/>
                <a:sym typeface="+mn-ea"/>
              </a:rPr>
              <a:t>》《</a:t>
            </a:r>
            <a:r>
              <a:rPr lang="zh-CN" altLang="en-US" sz="2000" dirty="0">
                <a:latin typeface="KaiTi" charset="-122"/>
                <a:ea typeface="KaiTi" charset="-122"/>
                <a:cs typeface="KaiTi" charset="-122"/>
                <a:sym typeface="+mn-ea"/>
              </a:rPr>
              <a:t>江城子</a:t>
            </a:r>
            <a:r>
              <a:rPr lang="en-US" altLang="zh-CN" sz="2000" dirty="0">
                <a:latin typeface="KaiTi" charset="-122"/>
                <a:ea typeface="KaiTi" charset="-122"/>
                <a:cs typeface="KaiTi" charset="-122"/>
                <a:sym typeface="+mn-ea"/>
              </a:rPr>
              <a:t>》</a:t>
            </a:r>
            <a:endParaRPr lang="en-US" altLang="zh-CN" sz="2000" dirty="0">
              <a:latin typeface="KaiTi" charset="-122"/>
              <a:ea typeface="KaiTi" charset="-122"/>
              <a:cs typeface="KaiTi" charset="-122"/>
            </a:endParaRPr>
          </a:p>
          <a:p>
            <a:pPr indent="0">
              <a:lnSpc>
                <a:spcPct val="130000"/>
              </a:lnSpc>
              <a:buNone/>
            </a:pPr>
            <a:r>
              <a:rPr lang="zh-CN" altLang="en-US" sz="2000" b="1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农村</a:t>
            </a:r>
            <a:r>
              <a:rPr lang="zh-CN" altLang="en-US" sz="2000" b="1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题材</a:t>
            </a:r>
            <a:r>
              <a:rPr lang="zh-CN" altLang="en-US" sz="2000" dirty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正式入词由苏轼始；</a:t>
            </a:r>
            <a:r>
              <a:rPr lang="zh-CN" altLang="en-US" sz="2000" dirty="0">
                <a:latin typeface="KaiTi" charset="-122"/>
                <a:ea typeface="KaiTi" charset="-122"/>
                <a:cs typeface="KaiTi" charset="-122"/>
                <a:sym typeface="+mn-ea"/>
              </a:rPr>
              <a:t>如</a:t>
            </a:r>
            <a:r>
              <a:rPr lang="en-US" altLang="zh-CN" sz="2000" dirty="0">
                <a:latin typeface="KaiTi" charset="-122"/>
                <a:ea typeface="KaiTi" charset="-122"/>
                <a:cs typeface="KaiTi" charset="-122"/>
                <a:sym typeface="+mn-ea"/>
              </a:rPr>
              <a:t>《</a:t>
            </a:r>
            <a:r>
              <a:rPr lang="zh-CN" altLang="en-US" sz="2000" dirty="0">
                <a:latin typeface="KaiTi" charset="-122"/>
                <a:ea typeface="KaiTi" charset="-122"/>
                <a:cs typeface="KaiTi" charset="-122"/>
                <a:sym typeface="+mn-ea"/>
              </a:rPr>
              <a:t>浣溪沙</a:t>
            </a:r>
            <a:r>
              <a:rPr lang="en-US" altLang="zh-CN" sz="2000" dirty="0">
                <a:latin typeface="KaiTi" charset="-122"/>
                <a:ea typeface="KaiTi" charset="-122"/>
                <a:cs typeface="KaiTi" charset="-122"/>
                <a:sym typeface="+mn-ea"/>
              </a:rPr>
              <a:t>》 </a:t>
            </a:r>
            <a:endParaRPr lang="en-US" altLang="zh-CN" sz="2000" dirty="0">
              <a:latin typeface="KaiTi" charset="-122"/>
              <a:ea typeface="KaiTi" charset="-122"/>
              <a:cs typeface="KaiTi" charset="-122"/>
            </a:endParaRPr>
          </a:p>
          <a:p>
            <a:pPr indent="0">
              <a:lnSpc>
                <a:spcPct val="130000"/>
              </a:lnSpc>
              <a:buNone/>
            </a:pPr>
            <a:r>
              <a:rPr lang="zh-CN" altLang="en-US" sz="2000" b="1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咏物词</a:t>
            </a:r>
            <a:r>
              <a:rPr lang="zh-CN" altLang="en-US" sz="2000" dirty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有开拓之功，以寓寄托，奠定了咏物词的体制特色。</a:t>
            </a:r>
            <a:r>
              <a:rPr lang="zh-CN" altLang="en-US" sz="2000" dirty="0">
                <a:latin typeface="KaiTi" charset="-122"/>
                <a:ea typeface="KaiTi" charset="-122"/>
                <a:cs typeface="KaiTi" charset="-122"/>
                <a:sym typeface="+mn-ea"/>
              </a:rPr>
              <a:t>如</a:t>
            </a:r>
            <a:r>
              <a:rPr lang="en-US" altLang="zh-CN" sz="2000" dirty="0">
                <a:latin typeface="KaiTi" charset="-122"/>
                <a:ea typeface="KaiTi" charset="-122"/>
                <a:cs typeface="KaiTi" charset="-122"/>
                <a:sym typeface="+mn-ea"/>
              </a:rPr>
              <a:t>《</a:t>
            </a:r>
            <a:r>
              <a:rPr lang="zh-CN" altLang="en-US" sz="2000" dirty="0">
                <a:latin typeface="KaiTi" charset="-122"/>
                <a:ea typeface="KaiTi" charset="-122"/>
                <a:cs typeface="KaiTi" charset="-122"/>
                <a:sym typeface="+mn-ea"/>
              </a:rPr>
              <a:t>卜算子</a:t>
            </a:r>
            <a:r>
              <a:rPr lang="en-US" altLang="zh-CN" sz="2000" dirty="0">
                <a:latin typeface="KaiTi" charset="-122"/>
                <a:ea typeface="KaiTi" charset="-122"/>
                <a:cs typeface="KaiTi" charset="-122"/>
                <a:sym typeface="+mn-ea"/>
              </a:rPr>
              <a:t>》 </a:t>
            </a:r>
            <a:endParaRPr lang="zh-CN" altLang="en-US" sz="2000" dirty="0">
              <a:latin typeface="KaiTi" charset="-122"/>
              <a:ea typeface="KaiTi" charset="-122"/>
              <a:cs typeface="KaiTi" charset="-122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sz="2000" b="1" dirty="0" smtClean="0">
                <a:sym typeface="+mn-ea"/>
              </a:rPr>
              <a:t>3</a:t>
            </a:r>
            <a:r>
              <a:rPr lang="zh-CN" altLang="en-US" sz="2000" b="1" dirty="0" smtClean="0">
                <a:sym typeface="+mn-ea"/>
              </a:rPr>
              <a:t>、</a:t>
            </a:r>
            <a:r>
              <a:rPr lang="zh-CN" altLang="en-US" sz="2000" b="1" dirty="0">
                <a:sym typeface="+mn-ea"/>
              </a:rPr>
              <a:t>苏词豪放旷达的风格</a:t>
            </a:r>
            <a:r>
              <a:rPr lang="zh-CN" altLang="en-US" sz="2000" b="1" dirty="0">
                <a:solidFill>
                  <a:srgbClr val="0000CC"/>
                </a:solidFill>
                <a:sym typeface="+mn-ea"/>
              </a:rPr>
              <a:t> </a:t>
            </a:r>
          </a:p>
          <a:p>
            <a:pPr indent="0">
              <a:lnSpc>
                <a:spcPct val="120000"/>
              </a:lnSpc>
              <a:buNone/>
            </a:pPr>
            <a:r>
              <a:rPr lang="zh-CN" altLang="en-US" sz="2000" dirty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苏轼的词气象宏大，风格</a:t>
            </a:r>
            <a:r>
              <a:rPr lang="zh-CN" altLang="en-US" sz="2000" b="1" u="sng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豪放旷达，雄健清刚</a:t>
            </a:r>
            <a:r>
              <a:rPr lang="zh-CN" altLang="en-US" sz="2000" dirty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。 </a:t>
            </a:r>
            <a:endParaRPr lang="en-US" altLang="zh-CN" sz="2000" b="1" dirty="0">
              <a:solidFill>
                <a:srgbClr val="FF0000"/>
              </a:solidFill>
              <a:latin typeface="Microsoft YaHei" charset="-122"/>
              <a:ea typeface="Microsoft YaHei" charset="-122"/>
              <a:cs typeface="Microsoft YaHei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endParaRPr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9" name="标题 2"/>
          <p:cNvSpPr txBox="1">
            <a:spLocks/>
          </p:cNvSpPr>
          <p:nvPr/>
        </p:nvSpPr>
        <p:spPr>
          <a:xfrm>
            <a:off x="838200" y="329565"/>
            <a:ext cx="10515600" cy="79502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r>
              <a:rPr lang="zh-CN" altLang="en-US" smtClean="0"/>
              <a:t>第三章   苏轼的文学成就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8919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幻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9A97C3-AF9F-524B-BCB6-7987EEDA47D3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68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52500" y="342900"/>
            <a:ext cx="2339102" cy="662554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fontAlgn="auto">
              <a:lnSpc>
                <a:spcPct val="150000"/>
              </a:lnSpc>
            </a:pPr>
            <a:r>
              <a:rPr kumimoji="1" lang="zh-CN" altLang="en-US" sz="2800" b="1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总复习练习题</a:t>
            </a:r>
            <a:endParaRPr kumimoji="1" lang="zh-CN" altLang="en-US" sz="2800" b="1">
              <a:solidFill>
                <a:srgbClr val="C00000"/>
              </a:solidFill>
              <a:latin typeface="Microsoft YaHei" charset="-122"/>
              <a:ea typeface="Microsoft YaHei" charset="-122"/>
              <a:cs typeface="Microsoft YaHei" charset="-122"/>
              <a:sym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952500" y="1196539"/>
            <a:ext cx="10515600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t">
              <a:lnSpc>
                <a:spcPct val="150000"/>
              </a:lnSpc>
            </a:pPr>
            <a:r>
              <a:rPr lang="zh-CN" altLang="en-US" sz="2800" dirty="0"/>
              <a:t>苏轼诗</a:t>
            </a:r>
            <a:r>
              <a:rPr lang="en-US" altLang="zh-CN" sz="2800" dirty="0"/>
              <a:t>《</a:t>
            </a:r>
            <a:r>
              <a:rPr lang="zh-CN" altLang="en-US" sz="2800" dirty="0"/>
              <a:t>百步洪二首</a:t>
            </a:r>
            <a:r>
              <a:rPr lang="en-US" altLang="zh-CN" sz="2800" dirty="0"/>
              <a:t>》</a:t>
            </a:r>
            <a:r>
              <a:rPr lang="zh-CN" altLang="en-US" sz="2800" dirty="0"/>
              <a:t>其一运用博喻，其体现的创作特点是（ ）</a:t>
            </a:r>
            <a:br>
              <a:rPr lang="zh-CN" altLang="en-US" sz="2800" dirty="0"/>
            </a:br>
            <a:r>
              <a:rPr lang="en-US" altLang="zh-CN" sz="2800" dirty="0" smtClean="0"/>
              <a:t>A</a:t>
            </a:r>
            <a:r>
              <a:rPr lang="en-US" altLang="zh-CN" sz="2800" dirty="0"/>
              <a:t>:</a:t>
            </a:r>
            <a:r>
              <a:rPr lang="zh-CN" altLang="en-US" sz="2800" dirty="0"/>
              <a:t>以文为诗</a:t>
            </a:r>
          </a:p>
          <a:p>
            <a:pPr>
              <a:lnSpc>
                <a:spcPct val="150000"/>
              </a:lnSpc>
            </a:pPr>
            <a:r>
              <a:rPr lang="en-US" altLang="zh-CN" sz="2800" dirty="0"/>
              <a:t>B:</a:t>
            </a:r>
            <a:r>
              <a:rPr lang="zh-CN" altLang="en-US" sz="2800" dirty="0"/>
              <a:t>以才学为诗</a:t>
            </a:r>
          </a:p>
          <a:p>
            <a:pPr>
              <a:lnSpc>
                <a:spcPct val="150000"/>
              </a:lnSpc>
            </a:pPr>
            <a:r>
              <a:rPr lang="en-US" altLang="zh-CN" sz="2800" dirty="0"/>
              <a:t>C:</a:t>
            </a:r>
            <a:r>
              <a:rPr lang="zh-CN" altLang="en-US" sz="2800" dirty="0"/>
              <a:t>好发议论</a:t>
            </a:r>
          </a:p>
          <a:p>
            <a:pPr>
              <a:lnSpc>
                <a:spcPct val="150000"/>
              </a:lnSpc>
            </a:pPr>
            <a:r>
              <a:rPr lang="en-US" altLang="zh-CN" sz="2800" dirty="0"/>
              <a:t>D:</a:t>
            </a:r>
            <a:r>
              <a:rPr lang="zh-CN" altLang="en-US" sz="2800" dirty="0"/>
              <a:t>好用典故</a:t>
            </a:r>
          </a:p>
        </p:txBody>
      </p:sp>
    </p:spTree>
    <p:extLst>
      <p:ext uri="{BB962C8B-B14F-4D97-AF65-F5344CB8AC3E}">
        <p14:creationId xmlns:p14="http://schemas.microsoft.com/office/powerpoint/2010/main" val="157569086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幻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9A97C3-AF9F-524B-BCB6-7987EEDA47D3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69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52500" y="342900"/>
            <a:ext cx="2339102" cy="662554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fontAlgn="auto">
              <a:lnSpc>
                <a:spcPct val="150000"/>
              </a:lnSpc>
            </a:pPr>
            <a:r>
              <a:rPr kumimoji="1" lang="zh-CN" altLang="en-US" sz="2800" b="1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总复习练习题</a:t>
            </a:r>
            <a:endParaRPr kumimoji="1" lang="zh-CN" altLang="en-US" sz="2800" b="1">
              <a:solidFill>
                <a:srgbClr val="C00000"/>
              </a:solidFill>
              <a:latin typeface="Microsoft YaHei" charset="-122"/>
              <a:ea typeface="Microsoft YaHei" charset="-122"/>
              <a:cs typeface="Microsoft YaHei" charset="-122"/>
              <a:sym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952500" y="1196539"/>
            <a:ext cx="10515600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t">
              <a:lnSpc>
                <a:spcPct val="150000"/>
              </a:lnSpc>
            </a:pPr>
            <a:r>
              <a:rPr lang="zh-CN" altLang="en-US" sz="2800" dirty="0"/>
              <a:t>苏轼诗</a:t>
            </a:r>
            <a:r>
              <a:rPr lang="en-US" altLang="zh-CN" sz="2800" dirty="0"/>
              <a:t>《</a:t>
            </a:r>
            <a:r>
              <a:rPr lang="zh-CN" altLang="en-US" sz="2800" dirty="0"/>
              <a:t>百步洪二首</a:t>
            </a:r>
            <a:r>
              <a:rPr lang="en-US" altLang="zh-CN" sz="2800" dirty="0"/>
              <a:t>》</a:t>
            </a:r>
            <a:r>
              <a:rPr lang="zh-CN" altLang="en-US" sz="2800" dirty="0"/>
              <a:t>其一运用博喻，其体现的创作特点是（ ）</a:t>
            </a:r>
            <a:br>
              <a:rPr lang="zh-CN" altLang="en-US" sz="2800" dirty="0"/>
            </a:br>
            <a:r>
              <a:rPr lang="en-US" altLang="zh-CN" sz="2800" b="1" dirty="0" smtClean="0">
                <a:solidFill>
                  <a:srgbClr val="C00000"/>
                </a:solidFill>
              </a:rPr>
              <a:t>A</a:t>
            </a:r>
            <a:r>
              <a:rPr lang="en-US" altLang="zh-CN" sz="2800" b="1" dirty="0">
                <a:solidFill>
                  <a:srgbClr val="C00000"/>
                </a:solidFill>
              </a:rPr>
              <a:t>:</a:t>
            </a:r>
            <a:r>
              <a:rPr lang="zh-CN" altLang="en-US" sz="2800" b="1" dirty="0">
                <a:solidFill>
                  <a:srgbClr val="C00000"/>
                </a:solidFill>
              </a:rPr>
              <a:t>以文为诗</a:t>
            </a:r>
          </a:p>
          <a:p>
            <a:pPr>
              <a:lnSpc>
                <a:spcPct val="150000"/>
              </a:lnSpc>
            </a:pPr>
            <a:r>
              <a:rPr lang="en-US" altLang="zh-CN" sz="2800" dirty="0"/>
              <a:t>B:</a:t>
            </a:r>
            <a:r>
              <a:rPr lang="zh-CN" altLang="en-US" sz="2800" dirty="0"/>
              <a:t>以才学为诗</a:t>
            </a:r>
          </a:p>
          <a:p>
            <a:pPr>
              <a:lnSpc>
                <a:spcPct val="150000"/>
              </a:lnSpc>
            </a:pPr>
            <a:r>
              <a:rPr lang="en-US" altLang="zh-CN" sz="2800" dirty="0"/>
              <a:t>C:</a:t>
            </a:r>
            <a:r>
              <a:rPr lang="zh-CN" altLang="en-US" sz="2800" dirty="0"/>
              <a:t>好发议论</a:t>
            </a:r>
          </a:p>
          <a:p>
            <a:pPr>
              <a:lnSpc>
                <a:spcPct val="150000"/>
              </a:lnSpc>
            </a:pPr>
            <a:r>
              <a:rPr lang="en-US" altLang="zh-CN" sz="2800" dirty="0"/>
              <a:t>D:</a:t>
            </a:r>
            <a:r>
              <a:rPr lang="zh-CN" altLang="en-US" sz="2800" dirty="0"/>
              <a:t>好用典故</a:t>
            </a:r>
          </a:p>
        </p:txBody>
      </p:sp>
    </p:spTree>
    <p:extLst>
      <p:ext uri="{BB962C8B-B14F-4D97-AF65-F5344CB8AC3E}">
        <p14:creationId xmlns:p14="http://schemas.microsoft.com/office/powerpoint/2010/main" val="20155000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881" y="993403"/>
            <a:ext cx="11391900" cy="54737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031831" y="336557"/>
            <a:ext cx="1261884" cy="656846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fontAlgn="auto">
              <a:lnSpc>
                <a:spcPct val="150000"/>
              </a:lnSpc>
            </a:pPr>
            <a:r>
              <a:rPr kumimoji="1" lang="zh-CN" altLang="en-US" sz="2800" b="1" dirty="0" smtClean="0">
                <a:solidFill>
                  <a:srgbClr val="C0000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sym typeface="+mn-ea"/>
              </a:rPr>
              <a:t>选择题</a:t>
            </a:r>
            <a:endParaRPr kumimoji="1" lang="zh-CN" altLang="en-US" sz="2800" b="1" dirty="0">
              <a:solidFill>
                <a:srgbClr val="C00000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  <a:sym typeface="+mn-ea"/>
            </a:endParaRPr>
          </a:p>
        </p:txBody>
      </p:sp>
      <p:sp>
        <p:nvSpPr>
          <p:cNvPr id="6" name="TextBox 10"/>
          <p:cNvSpPr txBox="1"/>
          <p:nvPr/>
        </p:nvSpPr>
        <p:spPr>
          <a:xfrm>
            <a:off x="858466" y="470183"/>
            <a:ext cx="51733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第二章  欧阳修与北宋诗文革新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32479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幻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9A97C3-AF9F-524B-BCB6-7987EEDA47D3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70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52500" y="342900"/>
            <a:ext cx="2339102" cy="662554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fontAlgn="auto">
              <a:lnSpc>
                <a:spcPct val="150000"/>
              </a:lnSpc>
            </a:pPr>
            <a:r>
              <a:rPr kumimoji="1" lang="zh-CN" altLang="en-US" sz="2800" b="1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总复习练习题</a:t>
            </a:r>
            <a:endParaRPr kumimoji="1" lang="zh-CN" altLang="en-US" sz="2800" b="1">
              <a:solidFill>
                <a:srgbClr val="C00000"/>
              </a:solidFill>
              <a:latin typeface="Microsoft YaHei" charset="-122"/>
              <a:ea typeface="Microsoft YaHei" charset="-122"/>
              <a:cs typeface="Microsoft YaHei" charset="-122"/>
              <a:sym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952500" y="1196539"/>
            <a:ext cx="10515600" cy="3250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t">
              <a:lnSpc>
                <a:spcPct val="150000"/>
              </a:lnSpc>
            </a:pPr>
            <a:r>
              <a:rPr lang="zh-CN" altLang="en-US" sz="2800" dirty="0"/>
              <a:t>苏轼的著名散文</a:t>
            </a:r>
            <a:r>
              <a:rPr lang="en-US" altLang="zh-CN" sz="2800" dirty="0"/>
              <a:t>《</a:t>
            </a:r>
            <a:r>
              <a:rPr lang="zh-CN" altLang="en-US" sz="2800" dirty="0"/>
              <a:t>前赤壁赋</a:t>
            </a:r>
            <a:r>
              <a:rPr lang="en-US" altLang="zh-CN" sz="2800" dirty="0"/>
              <a:t>》</a:t>
            </a:r>
            <a:r>
              <a:rPr lang="zh-CN" altLang="en-US" sz="2800" dirty="0"/>
              <a:t>属于（ ）  </a:t>
            </a:r>
          </a:p>
          <a:p>
            <a:pPr>
              <a:lnSpc>
                <a:spcPct val="150000"/>
              </a:lnSpc>
            </a:pPr>
            <a:r>
              <a:rPr lang="en-US" altLang="zh-CN" sz="2800" dirty="0" smtClean="0"/>
              <a:t>A</a:t>
            </a:r>
            <a:r>
              <a:rPr lang="en-US" altLang="zh-CN" sz="2800" dirty="0"/>
              <a:t>:</a:t>
            </a:r>
            <a:r>
              <a:rPr lang="zh-CN" altLang="en-US" sz="2800" dirty="0"/>
              <a:t>议论文</a:t>
            </a:r>
          </a:p>
          <a:p>
            <a:pPr>
              <a:lnSpc>
                <a:spcPct val="150000"/>
              </a:lnSpc>
            </a:pPr>
            <a:r>
              <a:rPr lang="en-US" altLang="zh-CN" sz="2800" dirty="0"/>
              <a:t>B:</a:t>
            </a:r>
            <a:r>
              <a:rPr lang="zh-CN" altLang="en-US" sz="2800" dirty="0"/>
              <a:t>碑传文</a:t>
            </a:r>
          </a:p>
          <a:p>
            <a:pPr>
              <a:lnSpc>
                <a:spcPct val="150000"/>
              </a:lnSpc>
            </a:pPr>
            <a:r>
              <a:rPr lang="en-US" altLang="zh-CN" sz="2800" dirty="0"/>
              <a:t>C:</a:t>
            </a:r>
            <a:r>
              <a:rPr lang="zh-CN" altLang="en-US" sz="2800" dirty="0"/>
              <a:t>山水游记</a:t>
            </a:r>
          </a:p>
          <a:p>
            <a:pPr>
              <a:lnSpc>
                <a:spcPct val="150000"/>
              </a:lnSpc>
            </a:pPr>
            <a:r>
              <a:rPr lang="en-US" altLang="zh-CN" sz="2800" dirty="0"/>
              <a:t>D:</a:t>
            </a:r>
            <a:r>
              <a:rPr lang="zh-CN" altLang="en-US" sz="2800" dirty="0"/>
              <a:t>亭台堂阁记 </a:t>
            </a:r>
          </a:p>
        </p:txBody>
      </p:sp>
    </p:spTree>
    <p:extLst>
      <p:ext uri="{BB962C8B-B14F-4D97-AF65-F5344CB8AC3E}">
        <p14:creationId xmlns:p14="http://schemas.microsoft.com/office/powerpoint/2010/main" val="10298165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幻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9A97C3-AF9F-524B-BCB6-7987EEDA47D3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71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52500" y="342900"/>
            <a:ext cx="2339102" cy="662554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fontAlgn="auto">
              <a:lnSpc>
                <a:spcPct val="150000"/>
              </a:lnSpc>
            </a:pPr>
            <a:r>
              <a:rPr kumimoji="1" lang="zh-CN" altLang="en-US" sz="2800" b="1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总复习练习题</a:t>
            </a:r>
            <a:endParaRPr kumimoji="1" lang="zh-CN" altLang="en-US" sz="2800" b="1">
              <a:solidFill>
                <a:srgbClr val="C00000"/>
              </a:solidFill>
              <a:latin typeface="Microsoft YaHei" charset="-122"/>
              <a:ea typeface="Microsoft YaHei" charset="-122"/>
              <a:cs typeface="Microsoft YaHei" charset="-122"/>
              <a:sym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952500" y="1196539"/>
            <a:ext cx="10515600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t">
              <a:lnSpc>
                <a:spcPct val="150000"/>
              </a:lnSpc>
            </a:pPr>
            <a:r>
              <a:rPr lang="zh-CN" altLang="en-US" sz="2800" dirty="0"/>
              <a:t>苏轼的著名散文</a:t>
            </a:r>
            <a:r>
              <a:rPr lang="en-US" altLang="zh-CN" sz="2800" dirty="0"/>
              <a:t>《</a:t>
            </a:r>
            <a:r>
              <a:rPr lang="zh-CN" altLang="en-US" sz="2800" dirty="0"/>
              <a:t>前赤壁赋</a:t>
            </a:r>
            <a:r>
              <a:rPr lang="en-US" altLang="zh-CN" sz="2800" dirty="0"/>
              <a:t>》</a:t>
            </a:r>
            <a:r>
              <a:rPr lang="zh-CN" altLang="en-US" sz="2800" dirty="0"/>
              <a:t>属于（ ）  </a:t>
            </a:r>
          </a:p>
          <a:p>
            <a:pPr>
              <a:lnSpc>
                <a:spcPct val="150000"/>
              </a:lnSpc>
            </a:pPr>
            <a:r>
              <a:rPr lang="en-US" altLang="zh-CN" sz="2800" dirty="0" smtClean="0"/>
              <a:t>A</a:t>
            </a:r>
            <a:r>
              <a:rPr lang="en-US" altLang="zh-CN" sz="2800" dirty="0"/>
              <a:t>:</a:t>
            </a:r>
            <a:r>
              <a:rPr lang="zh-CN" altLang="en-US" sz="2800" dirty="0"/>
              <a:t>议论文</a:t>
            </a:r>
          </a:p>
          <a:p>
            <a:pPr>
              <a:lnSpc>
                <a:spcPct val="150000"/>
              </a:lnSpc>
            </a:pPr>
            <a:r>
              <a:rPr lang="en-US" altLang="zh-CN" sz="2800" dirty="0"/>
              <a:t>B:</a:t>
            </a:r>
            <a:r>
              <a:rPr lang="zh-CN" altLang="en-US" sz="2800" dirty="0"/>
              <a:t>碑传文</a:t>
            </a:r>
          </a:p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rgbClr val="C00000"/>
                </a:solidFill>
              </a:rPr>
              <a:t>C:</a:t>
            </a:r>
            <a:r>
              <a:rPr lang="zh-CN" altLang="en-US" sz="2800" dirty="0">
                <a:solidFill>
                  <a:srgbClr val="C00000"/>
                </a:solidFill>
              </a:rPr>
              <a:t>山水游记</a:t>
            </a:r>
          </a:p>
          <a:p>
            <a:pPr>
              <a:lnSpc>
                <a:spcPct val="150000"/>
              </a:lnSpc>
            </a:pPr>
            <a:r>
              <a:rPr lang="en-US" altLang="zh-CN" sz="2800" dirty="0"/>
              <a:t>D:</a:t>
            </a:r>
            <a:r>
              <a:rPr lang="zh-CN" altLang="en-US" sz="2800" dirty="0"/>
              <a:t>亭台堂阁记 </a:t>
            </a:r>
          </a:p>
        </p:txBody>
      </p:sp>
    </p:spTree>
    <p:extLst>
      <p:ext uri="{BB962C8B-B14F-4D97-AF65-F5344CB8AC3E}">
        <p14:creationId xmlns:p14="http://schemas.microsoft.com/office/powerpoint/2010/main" val="208840697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幻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9A97C3-AF9F-524B-BCB6-7987EEDA47D3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72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52500" y="342900"/>
            <a:ext cx="2339102" cy="662554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fontAlgn="auto">
              <a:lnSpc>
                <a:spcPct val="150000"/>
              </a:lnSpc>
            </a:pPr>
            <a:r>
              <a:rPr kumimoji="1" lang="zh-CN" altLang="en-US" sz="2800" b="1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总复习练习题</a:t>
            </a:r>
            <a:endParaRPr kumimoji="1" lang="zh-CN" altLang="en-US" sz="2800" b="1">
              <a:solidFill>
                <a:srgbClr val="C00000"/>
              </a:solidFill>
              <a:latin typeface="Microsoft YaHei" charset="-122"/>
              <a:ea typeface="Microsoft YaHei" charset="-122"/>
              <a:cs typeface="Microsoft YaHei" charset="-122"/>
              <a:sym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952500" y="1196539"/>
            <a:ext cx="10515600" cy="3250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t">
              <a:lnSpc>
                <a:spcPct val="150000"/>
              </a:lnSpc>
            </a:pPr>
            <a:r>
              <a:rPr lang="zh-CN" altLang="en-US" sz="2800" dirty="0"/>
              <a:t>苏轼词的特点是（ ）</a:t>
            </a:r>
          </a:p>
          <a:p>
            <a:pPr>
              <a:lnSpc>
                <a:spcPct val="150000"/>
              </a:lnSpc>
            </a:pPr>
            <a:r>
              <a:rPr lang="en-US" altLang="zh-CN" sz="2800" dirty="0" smtClean="0"/>
              <a:t>A</a:t>
            </a:r>
            <a:r>
              <a:rPr lang="en-US" altLang="zh-CN" sz="2800" dirty="0"/>
              <a:t>:</a:t>
            </a:r>
            <a:r>
              <a:rPr lang="zh-CN" altLang="en-US" sz="2800" dirty="0"/>
              <a:t>以文为词</a:t>
            </a:r>
          </a:p>
          <a:p>
            <a:pPr>
              <a:lnSpc>
                <a:spcPct val="150000"/>
              </a:lnSpc>
            </a:pPr>
            <a:r>
              <a:rPr lang="en-US" altLang="zh-CN" sz="2800" dirty="0"/>
              <a:t>B:</a:t>
            </a:r>
            <a:r>
              <a:rPr lang="zh-CN" altLang="en-US" sz="2800" dirty="0"/>
              <a:t>以赋为词</a:t>
            </a:r>
          </a:p>
          <a:p>
            <a:pPr>
              <a:lnSpc>
                <a:spcPct val="150000"/>
              </a:lnSpc>
            </a:pPr>
            <a:r>
              <a:rPr lang="en-US" altLang="zh-CN" sz="2800" dirty="0"/>
              <a:t>C:</a:t>
            </a:r>
            <a:r>
              <a:rPr lang="zh-CN" altLang="en-US" sz="2800" dirty="0"/>
              <a:t>以诗为词</a:t>
            </a:r>
          </a:p>
          <a:p>
            <a:pPr>
              <a:lnSpc>
                <a:spcPct val="150000"/>
              </a:lnSpc>
            </a:pPr>
            <a:r>
              <a:rPr lang="en-US" altLang="zh-CN" sz="2800" dirty="0"/>
              <a:t>D:</a:t>
            </a:r>
            <a:r>
              <a:rPr lang="zh-CN" altLang="en-US" sz="2800" dirty="0"/>
              <a:t>以论为词</a:t>
            </a:r>
          </a:p>
        </p:txBody>
      </p:sp>
    </p:spTree>
    <p:extLst>
      <p:ext uri="{BB962C8B-B14F-4D97-AF65-F5344CB8AC3E}">
        <p14:creationId xmlns:p14="http://schemas.microsoft.com/office/powerpoint/2010/main" val="138335267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幻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9A97C3-AF9F-524B-BCB6-7987EEDA47D3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73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52500" y="342900"/>
            <a:ext cx="2339102" cy="662554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fontAlgn="auto">
              <a:lnSpc>
                <a:spcPct val="150000"/>
              </a:lnSpc>
            </a:pPr>
            <a:r>
              <a:rPr kumimoji="1" lang="zh-CN" altLang="en-US" sz="2800" b="1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总复习练习题</a:t>
            </a:r>
            <a:endParaRPr kumimoji="1" lang="zh-CN" altLang="en-US" sz="2800" b="1">
              <a:solidFill>
                <a:srgbClr val="C00000"/>
              </a:solidFill>
              <a:latin typeface="Microsoft YaHei" charset="-122"/>
              <a:ea typeface="Microsoft YaHei" charset="-122"/>
              <a:cs typeface="Microsoft YaHei" charset="-122"/>
              <a:sym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952500" y="1196539"/>
            <a:ext cx="10515600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t">
              <a:lnSpc>
                <a:spcPct val="150000"/>
              </a:lnSpc>
            </a:pPr>
            <a:r>
              <a:rPr lang="zh-CN" altLang="en-US" sz="2800" dirty="0"/>
              <a:t>苏轼词的特点是（ ）</a:t>
            </a:r>
          </a:p>
          <a:p>
            <a:pPr>
              <a:lnSpc>
                <a:spcPct val="150000"/>
              </a:lnSpc>
            </a:pPr>
            <a:r>
              <a:rPr lang="en-US" altLang="zh-CN" sz="2800" dirty="0" smtClean="0"/>
              <a:t>A</a:t>
            </a:r>
            <a:r>
              <a:rPr lang="en-US" altLang="zh-CN" sz="2800" dirty="0"/>
              <a:t>:</a:t>
            </a:r>
            <a:r>
              <a:rPr lang="zh-CN" altLang="en-US" sz="2800" dirty="0"/>
              <a:t>以文为词</a:t>
            </a:r>
          </a:p>
          <a:p>
            <a:pPr>
              <a:lnSpc>
                <a:spcPct val="150000"/>
              </a:lnSpc>
            </a:pPr>
            <a:r>
              <a:rPr lang="en-US" altLang="zh-CN" sz="2800" dirty="0"/>
              <a:t>B:</a:t>
            </a:r>
            <a:r>
              <a:rPr lang="zh-CN" altLang="en-US" sz="2800" dirty="0"/>
              <a:t>以赋为词</a:t>
            </a:r>
          </a:p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rgbClr val="C00000"/>
                </a:solidFill>
              </a:rPr>
              <a:t>C:</a:t>
            </a:r>
            <a:r>
              <a:rPr lang="zh-CN" altLang="en-US" sz="2800" dirty="0">
                <a:solidFill>
                  <a:srgbClr val="C00000"/>
                </a:solidFill>
              </a:rPr>
              <a:t>以诗为词</a:t>
            </a:r>
          </a:p>
          <a:p>
            <a:pPr>
              <a:lnSpc>
                <a:spcPct val="150000"/>
              </a:lnSpc>
            </a:pPr>
            <a:r>
              <a:rPr lang="en-US" altLang="zh-CN" sz="2800" dirty="0"/>
              <a:t>D:</a:t>
            </a:r>
            <a:r>
              <a:rPr lang="zh-CN" altLang="en-US" sz="2800" dirty="0"/>
              <a:t>以论为词</a:t>
            </a:r>
          </a:p>
        </p:txBody>
      </p:sp>
    </p:spTree>
    <p:extLst>
      <p:ext uri="{BB962C8B-B14F-4D97-AF65-F5344CB8AC3E}">
        <p14:creationId xmlns:p14="http://schemas.microsoft.com/office/powerpoint/2010/main" val="135049672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幻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9A97C3-AF9F-524B-BCB6-7987EEDA47D3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74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52500" y="342900"/>
            <a:ext cx="2339102" cy="662554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fontAlgn="auto">
              <a:lnSpc>
                <a:spcPct val="150000"/>
              </a:lnSpc>
            </a:pPr>
            <a:r>
              <a:rPr kumimoji="1" lang="zh-CN" altLang="en-US" sz="2800" b="1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总复习练习题</a:t>
            </a:r>
            <a:endParaRPr kumimoji="1" lang="zh-CN" altLang="en-US" sz="2800" b="1">
              <a:solidFill>
                <a:srgbClr val="C00000"/>
              </a:solidFill>
              <a:latin typeface="Microsoft YaHei" charset="-122"/>
              <a:ea typeface="Microsoft YaHei" charset="-122"/>
              <a:cs typeface="Microsoft YaHei" charset="-122"/>
              <a:sym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952500" y="1196539"/>
            <a:ext cx="10515600" cy="3250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t">
              <a:lnSpc>
                <a:spcPct val="150000"/>
              </a:lnSpc>
            </a:pPr>
            <a:r>
              <a:rPr lang="zh-CN" altLang="en-US" sz="2800" dirty="0"/>
              <a:t>苏轼词的艺术风格是（ ）</a:t>
            </a:r>
            <a:r>
              <a:rPr lang="zh-CN" altLang="en-US" sz="2800"/>
              <a:t/>
            </a:r>
            <a:br>
              <a:rPr lang="zh-CN" altLang="en-US" sz="2800"/>
            </a:br>
            <a:r>
              <a:rPr lang="en-US" altLang="zh-CN" sz="2800" dirty="0" smtClean="0"/>
              <a:t>A</a:t>
            </a:r>
            <a:r>
              <a:rPr lang="en-US" altLang="zh-CN" sz="2800" dirty="0"/>
              <a:t>:</a:t>
            </a:r>
            <a:r>
              <a:rPr lang="zh-CN" altLang="en-US" sz="2800" dirty="0"/>
              <a:t>清淡秀逸</a:t>
            </a:r>
          </a:p>
          <a:p>
            <a:pPr>
              <a:lnSpc>
                <a:spcPct val="150000"/>
              </a:lnSpc>
            </a:pPr>
            <a:r>
              <a:rPr lang="en-US" altLang="zh-CN" sz="2800" dirty="0"/>
              <a:t>B:</a:t>
            </a:r>
            <a:r>
              <a:rPr lang="zh-CN" altLang="en-US" sz="2800" dirty="0"/>
              <a:t>豪放旷达</a:t>
            </a:r>
          </a:p>
          <a:p>
            <a:pPr>
              <a:lnSpc>
                <a:spcPct val="150000"/>
              </a:lnSpc>
            </a:pPr>
            <a:r>
              <a:rPr lang="en-US" altLang="zh-CN" sz="2800" dirty="0"/>
              <a:t>C:</a:t>
            </a:r>
            <a:r>
              <a:rPr lang="zh-CN" altLang="en-US" sz="2800" dirty="0"/>
              <a:t>清空骚雅</a:t>
            </a:r>
          </a:p>
          <a:p>
            <a:pPr>
              <a:lnSpc>
                <a:spcPct val="150000"/>
              </a:lnSpc>
            </a:pPr>
            <a:r>
              <a:rPr lang="en-US" altLang="zh-CN" sz="2800" dirty="0"/>
              <a:t>D:</a:t>
            </a:r>
            <a:r>
              <a:rPr lang="zh-CN" altLang="en-US" sz="2800" dirty="0"/>
              <a:t>典雅含蓄</a:t>
            </a:r>
          </a:p>
        </p:txBody>
      </p:sp>
    </p:spTree>
    <p:extLst>
      <p:ext uri="{BB962C8B-B14F-4D97-AF65-F5344CB8AC3E}">
        <p14:creationId xmlns:p14="http://schemas.microsoft.com/office/powerpoint/2010/main" val="104377512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幻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9A97C3-AF9F-524B-BCB6-7987EEDA47D3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75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52500" y="342900"/>
            <a:ext cx="2339102" cy="662554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fontAlgn="auto">
              <a:lnSpc>
                <a:spcPct val="150000"/>
              </a:lnSpc>
            </a:pPr>
            <a:r>
              <a:rPr kumimoji="1" lang="zh-CN" altLang="en-US" sz="2800" b="1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总复习练习题</a:t>
            </a:r>
            <a:endParaRPr kumimoji="1" lang="zh-CN" altLang="en-US" sz="2800" b="1">
              <a:solidFill>
                <a:srgbClr val="C00000"/>
              </a:solidFill>
              <a:latin typeface="Microsoft YaHei" charset="-122"/>
              <a:ea typeface="Microsoft YaHei" charset="-122"/>
              <a:cs typeface="Microsoft YaHei" charset="-122"/>
              <a:sym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952500" y="1196539"/>
            <a:ext cx="10515600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t">
              <a:lnSpc>
                <a:spcPct val="150000"/>
              </a:lnSpc>
            </a:pPr>
            <a:r>
              <a:rPr lang="zh-CN" altLang="en-US" sz="2800" dirty="0"/>
              <a:t>苏轼词的艺术风格是（ ）</a:t>
            </a:r>
            <a:br>
              <a:rPr lang="zh-CN" altLang="en-US" sz="2800" dirty="0"/>
            </a:br>
            <a:r>
              <a:rPr lang="en-US" altLang="zh-CN" sz="2800" dirty="0" smtClean="0"/>
              <a:t>A</a:t>
            </a:r>
            <a:r>
              <a:rPr lang="en-US" altLang="zh-CN" sz="2800" dirty="0"/>
              <a:t>:</a:t>
            </a:r>
            <a:r>
              <a:rPr lang="zh-CN" altLang="en-US" sz="2800" dirty="0"/>
              <a:t>清淡秀逸</a:t>
            </a:r>
          </a:p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rgbClr val="C00000"/>
                </a:solidFill>
              </a:rPr>
              <a:t>B:</a:t>
            </a:r>
            <a:r>
              <a:rPr lang="zh-CN" altLang="en-US" sz="2800" dirty="0">
                <a:solidFill>
                  <a:srgbClr val="C00000"/>
                </a:solidFill>
              </a:rPr>
              <a:t>豪放旷达</a:t>
            </a:r>
          </a:p>
          <a:p>
            <a:pPr>
              <a:lnSpc>
                <a:spcPct val="150000"/>
              </a:lnSpc>
            </a:pPr>
            <a:r>
              <a:rPr lang="en-US" altLang="zh-CN" sz="2800" dirty="0"/>
              <a:t>C:</a:t>
            </a:r>
            <a:r>
              <a:rPr lang="zh-CN" altLang="en-US" sz="2800" dirty="0"/>
              <a:t>清空骚雅</a:t>
            </a:r>
          </a:p>
          <a:p>
            <a:pPr>
              <a:lnSpc>
                <a:spcPct val="150000"/>
              </a:lnSpc>
            </a:pPr>
            <a:r>
              <a:rPr lang="en-US" altLang="zh-CN" sz="2800" dirty="0"/>
              <a:t>D:</a:t>
            </a:r>
            <a:r>
              <a:rPr lang="zh-CN" altLang="en-US" sz="2800" dirty="0"/>
              <a:t>典雅含蓄</a:t>
            </a:r>
          </a:p>
        </p:txBody>
      </p:sp>
    </p:spTree>
    <p:extLst>
      <p:ext uri="{BB962C8B-B14F-4D97-AF65-F5344CB8AC3E}">
        <p14:creationId xmlns:p14="http://schemas.microsoft.com/office/powerpoint/2010/main" val="208209717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幻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9A97C3-AF9F-524B-BCB6-7987EEDA47D3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76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52500" y="342900"/>
            <a:ext cx="2339102" cy="662554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fontAlgn="auto">
              <a:lnSpc>
                <a:spcPct val="150000"/>
              </a:lnSpc>
            </a:pPr>
            <a:r>
              <a:rPr kumimoji="1" lang="zh-CN" altLang="en-US" sz="2800" b="1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总复习练习题</a:t>
            </a:r>
            <a:endParaRPr kumimoji="1" lang="zh-CN" altLang="en-US" sz="2800" b="1">
              <a:solidFill>
                <a:srgbClr val="C00000"/>
              </a:solidFill>
              <a:latin typeface="Microsoft YaHei" charset="-122"/>
              <a:ea typeface="Microsoft YaHei" charset="-122"/>
              <a:cs typeface="Microsoft YaHei" charset="-122"/>
              <a:sym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952500" y="1196539"/>
            <a:ext cx="10515600" cy="38965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t">
              <a:lnSpc>
                <a:spcPct val="150000"/>
              </a:lnSpc>
            </a:pPr>
            <a:r>
              <a:rPr lang="zh-CN" altLang="en-US" sz="2800" dirty="0"/>
              <a:t>苏轼词的题材包括（ ）</a:t>
            </a:r>
          </a:p>
          <a:p>
            <a:pPr>
              <a:lnSpc>
                <a:spcPct val="150000"/>
              </a:lnSpc>
            </a:pPr>
            <a:r>
              <a:rPr lang="en-US" altLang="zh-CN" sz="2800" dirty="0" smtClean="0"/>
              <a:t>A</a:t>
            </a:r>
            <a:r>
              <a:rPr lang="en-US" altLang="zh-CN" sz="2800" dirty="0"/>
              <a:t>:</a:t>
            </a:r>
            <a:r>
              <a:rPr lang="zh-CN" altLang="en-US" sz="2800" dirty="0"/>
              <a:t>咏史怀古</a:t>
            </a:r>
          </a:p>
          <a:p>
            <a:pPr>
              <a:lnSpc>
                <a:spcPct val="150000"/>
              </a:lnSpc>
            </a:pPr>
            <a:r>
              <a:rPr lang="en-US" altLang="zh-CN" sz="2800" dirty="0"/>
              <a:t>B:</a:t>
            </a:r>
            <a:r>
              <a:rPr lang="zh-CN" altLang="en-US" sz="2800" dirty="0"/>
              <a:t>悼亡怀人</a:t>
            </a:r>
          </a:p>
          <a:p>
            <a:pPr>
              <a:lnSpc>
                <a:spcPct val="150000"/>
              </a:lnSpc>
            </a:pPr>
            <a:r>
              <a:rPr lang="en-US" altLang="zh-CN" sz="2800" dirty="0"/>
              <a:t>C:</a:t>
            </a:r>
            <a:r>
              <a:rPr lang="zh-CN" altLang="en-US" sz="2800" dirty="0"/>
              <a:t>登临送别</a:t>
            </a:r>
          </a:p>
          <a:p>
            <a:pPr>
              <a:lnSpc>
                <a:spcPct val="150000"/>
              </a:lnSpc>
            </a:pPr>
            <a:r>
              <a:rPr lang="en-US" altLang="zh-CN" sz="2800" dirty="0"/>
              <a:t>D:</a:t>
            </a:r>
            <a:r>
              <a:rPr lang="zh-CN" altLang="en-US" sz="2800" dirty="0"/>
              <a:t>田园风光</a:t>
            </a:r>
          </a:p>
          <a:p>
            <a:pPr>
              <a:lnSpc>
                <a:spcPct val="150000"/>
              </a:lnSpc>
            </a:pPr>
            <a:r>
              <a:rPr lang="en-US" altLang="zh-CN" sz="2800" dirty="0"/>
              <a:t>E:</a:t>
            </a:r>
            <a:r>
              <a:rPr lang="zh-CN" altLang="en-US" sz="2800" dirty="0"/>
              <a:t>征战戍守</a:t>
            </a:r>
          </a:p>
        </p:txBody>
      </p:sp>
    </p:spTree>
    <p:extLst>
      <p:ext uri="{BB962C8B-B14F-4D97-AF65-F5344CB8AC3E}">
        <p14:creationId xmlns:p14="http://schemas.microsoft.com/office/powerpoint/2010/main" val="56125958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幻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9A97C3-AF9F-524B-BCB6-7987EEDA47D3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77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52500" y="342900"/>
            <a:ext cx="2339102" cy="662554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fontAlgn="auto">
              <a:lnSpc>
                <a:spcPct val="150000"/>
              </a:lnSpc>
            </a:pPr>
            <a:r>
              <a:rPr kumimoji="1" lang="zh-CN" altLang="en-US" sz="2800" b="1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总复习练习题</a:t>
            </a:r>
            <a:endParaRPr kumimoji="1" lang="zh-CN" altLang="en-US" sz="2800" b="1">
              <a:solidFill>
                <a:srgbClr val="C00000"/>
              </a:solidFill>
              <a:latin typeface="Microsoft YaHei" charset="-122"/>
              <a:ea typeface="Microsoft YaHei" charset="-122"/>
              <a:cs typeface="Microsoft YaHei" charset="-122"/>
              <a:sym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952500" y="1196539"/>
            <a:ext cx="105156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t">
              <a:lnSpc>
                <a:spcPct val="150000"/>
              </a:lnSpc>
            </a:pPr>
            <a:r>
              <a:rPr lang="zh-CN" altLang="en-US" sz="2800" dirty="0"/>
              <a:t>苏轼词的题材包括（ ）</a:t>
            </a:r>
          </a:p>
          <a:p>
            <a:pPr>
              <a:lnSpc>
                <a:spcPct val="150000"/>
              </a:lnSpc>
            </a:pPr>
            <a:r>
              <a:rPr lang="en-US" altLang="zh-CN" sz="2800" dirty="0" smtClean="0">
                <a:solidFill>
                  <a:srgbClr val="C00000"/>
                </a:solidFill>
              </a:rPr>
              <a:t>A</a:t>
            </a:r>
            <a:r>
              <a:rPr lang="en-US" altLang="zh-CN" sz="2800" dirty="0">
                <a:solidFill>
                  <a:srgbClr val="C00000"/>
                </a:solidFill>
              </a:rPr>
              <a:t>:</a:t>
            </a:r>
            <a:r>
              <a:rPr lang="zh-CN" altLang="en-US" sz="2800" dirty="0">
                <a:solidFill>
                  <a:srgbClr val="C00000"/>
                </a:solidFill>
              </a:rPr>
              <a:t>咏史怀古</a:t>
            </a:r>
          </a:p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rgbClr val="C00000"/>
                </a:solidFill>
              </a:rPr>
              <a:t>B:</a:t>
            </a:r>
            <a:r>
              <a:rPr lang="zh-CN" altLang="en-US" sz="2800" dirty="0">
                <a:solidFill>
                  <a:srgbClr val="C00000"/>
                </a:solidFill>
              </a:rPr>
              <a:t>悼亡怀人</a:t>
            </a:r>
          </a:p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rgbClr val="C00000"/>
                </a:solidFill>
              </a:rPr>
              <a:t>C:</a:t>
            </a:r>
            <a:r>
              <a:rPr lang="zh-CN" altLang="en-US" sz="2800" dirty="0">
                <a:solidFill>
                  <a:srgbClr val="C00000"/>
                </a:solidFill>
              </a:rPr>
              <a:t>登临送别</a:t>
            </a:r>
          </a:p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rgbClr val="C00000"/>
                </a:solidFill>
              </a:rPr>
              <a:t>D:</a:t>
            </a:r>
            <a:r>
              <a:rPr lang="zh-CN" altLang="en-US" sz="2800" dirty="0">
                <a:solidFill>
                  <a:srgbClr val="C00000"/>
                </a:solidFill>
              </a:rPr>
              <a:t>田园风光</a:t>
            </a:r>
          </a:p>
          <a:p>
            <a:pPr>
              <a:lnSpc>
                <a:spcPct val="150000"/>
              </a:lnSpc>
            </a:pPr>
            <a:r>
              <a:rPr lang="en-US" altLang="zh-CN" sz="2800" dirty="0"/>
              <a:t>E:</a:t>
            </a:r>
            <a:r>
              <a:rPr lang="zh-CN" altLang="en-US" sz="2800" dirty="0"/>
              <a:t>征战戍守</a:t>
            </a:r>
          </a:p>
        </p:txBody>
      </p:sp>
    </p:spTree>
    <p:extLst>
      <p:ext uri="{BB962C8B-B14F-4D97-AF65-F5344CB8AC3E}">
        <p14:creationId xmlns:p14="http://schemas.microsoft.com/office/powerpoint/2010/main" val="134171789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幻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9A97C3-AF9F-524B-BCB6-7987EEDA47D3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78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52500" y="342900"/>
            <a:ext cx="2339102" cy="662554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fontAlgn="auto">
              <a:lnSpc>
                <a:spcPct val="150000"/>
              </a:lnSpc>
            </a:pPr>
            <a:r>
              <a:rPr kumimoji="1" lang="zh-CN" altLang="en-US" sz="2800" b="1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总复习练习题</a:t>
            </a:r>
            <a:endParaRPr kumimoji="1" lang="zh-CN" altLang="en-US" sz="2800" b="1">
              <a:solidFill>
                <a:srgbClr val="C00000"/>
              </a:solidFill>
              <a:latin typeface="Microsoft YaHei" charset="-122"/>
              <a:ea typeface="Microsoft YaHei" charset="-122"/>
              <a:cs typeface="Microsoft YaHei" charset="-122"/>
              <a:sym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952500" y="1196539"/>
            <a:ext cx="10515600" cy="38965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t">
              <a:lnSpc>
                <a:spcPct val="150000"/>
              </a:lnSpc>
            </a:pPr>
            <a:r>
              <a:rPr lang="zh-CN" altLang="en-US" sz="2800" dirty="0"/>
              <a:t>苏轼诗歌的创作特色包括（ ）</a:t>
            </a:r>
          </a:p>
          <a:p>
            <a:pPr>
              <a:lnSpc>
                <a:spcPct val="150000"/>
              </a:lnSpc>
            </a:pPr>
            <a:r>
              <a:rPr lang="en-US" altLang="zh-CN" sz="2800" dirty="0" smtClean="0"/>
              <a:t>A</a:t>
            </a:r>
            <a:r>
              <a:rPr lang="en-US" altLang="zh-CN" sz="2800" dirty="0"/>
              <a:t>:</a:t>
            </a:r>
            <a:r>
              <a:rPr lang="zh-CN" altLang="en-US" sz="2800" dirty="0"/>
              <a:t>以文为诗</a:t>
            </a:r>
          </a:p>
          <a:p>
            <a:pPr>
              <a:lnSpc>
                <a:spcPct val="150000"/>
              </a:lnSpc>
            </a:pPr>
            <a:r>
              <a:rPr lang="en-US" altLang="zh-CN" sz="2800" dirty="0"/>
              <a:t>B:</a:t>
            </a:r>
            <a:r>
              <a:rPr lang="zh-CN" altLang="en-US" sz="2800" dirty="0"/>
              <a:t>以才学为诗</a:t>
            </a:r>
          </a:p>
          <a:p>
            <a:pPr>
              <a:lnSpc>
                <a:spcPct val="150000"/>
              </a:lnSpc>
            </a:pPr>
            <a:r>
              <a:rPr lang="en-US" altLang="zh-CN" sz="2800" dirty="0"/>
              <a:t>C:</a:t>
            </a:r>
            <a:r>
              <a:rPr lang="zh-CN" altLang="en-US" sz="2800" dirty="0"/>
              <a:t>以议论为诗</a:t>
            </a:r>
          </a:p>
          <a:p>
            <a:pPr>
              <a:lnSpc>
                <a:spcPct val="150000"/>
              </a:lnSpc>
            </a:pPr>
            <a:r>
              <a:rPr lang="en-US" altLang="zh-CN" sz="2800" dirty="0"/>
              <a:t>D:</a:t>
            </a:r>
            <a:r>
              <a:rPr lang="zh-CN" altLang="en-US" sz="2800" dirty="0"/>
              <a:t>诗风清丽雄健</a:t>
            </a:r>
          </a:p>
          <a:p>
            <a:pPr>
              <a:lnSpc>
                <a:spcPct val="150000"/>
              </a:lnSpc>
            </a:pPr>
            <a:r>
              <a:rPr lang="en-US" altLang="zh-CN" sz="2800" dirty="0"/>
              <a:t>E:</a:t>
            </a:r>
            <a:r>
              <a:rPr lang="zh-CN" altLang="en-US" sz="2800" dirty="0"/>
              <a:t>诗风清旷闲逸</a:t>
            </a:r>
          </a:p>
        </p:txBody>
      </p:sp>
    </p:spTree>
    <p:extLst>
      <p:ext uri="{BB962C8B-B14F-4D97-AF65-F5344CB8AC3E}">
        <p14:creationId xmlns:p14="http://schemas.microsoft.com/office/powerpoint/2010/main" val="167431734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幻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9A97C3-AF9F-524B-BCB6-7987EEDA47D3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79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52500" y="342900"/>
            <a:ext cx="2339102" cy="662554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fontAlgn="auto">
              <a:lnSpc>
                <a:spcPct val="150000"/>
              </a:lnSpc>
            </a:pPr>
            <a:r>
              <a:rPr kumimoji="1" lang="zh-CN" altLang="en-US" sz="2800" b="1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总复习练习题</a:t>
            </a:r>
            <a:endParaRPr kumimoji="1" lang="zh-CN" altLang="en-US" sz="2800" b="1">
              <a:solidFill>
                <a:srgbClr val="C00000"/>
              </a:solidFill>
              <a:latin typeface="Microsoft YaHei" charset="-122"/>
              <a:ea typeface="Microsoft YaHei" charset="-122"/>
              <a:cs typeface="Microsoft YaHei" charset="-122"/>
              <a:sym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952500" y="1196539"/>
            <a:ext cx="105156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t">
              <a:lnSpc>
                <a:spcPct val="150000"/>
              </a:lnSpc>
            </a:pPr>
            <a:r>
              <a:rPr lang="zh-CN" altLang="en-US" sz="2800" dirty="0"/>
              <a:t>苏轼诗歌的创作特色包括（ ）</a:t>
            </a:r>
          </a:p>
          <a:p>
            <a:pPr>
              <a:lnSpc>
                <a:spcPct val="150000"/>
              </a:lnSpc>
            </a:pPr>
            <a:r>
              <a:rPr lang="en-US" altLang="zh-CN" sz="2800" dirty="0" smtClean="0">
                <a:solidFill>
                  <a:srgbClr val="C00000"/>
                </a:solidFill>
              </a:rPr>
              <a:t>A</a:t>
            </a:r>
            <a:r>
              <a:rPr lang="en-US" altLang="zh-CN" sz="2800" dirty="0">
                <a:solidFill>
                  <a:srgbClr val="C00000"/>
                </a:solidFill>
              </a:rPr>
              <a:t>:</a:t>
            </a:r>
            <a:r>
              <a:rPr lang="zh-CN" altLang="en-US" sz="2800" dirty="0">
                <a:solidFill>
                  <a:srgbClr val="C00000"/>
                </a:solidFill>
              </a:rPr>
              <a:t>以文为诗</a:t>
            </a:r>
          </a:p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rgbClr val="C00000"/>
                </a:solidFill>
              </a:rPr>
              <a:t>B:</a:t>
            </a:r>
            <a:r>
              <a:rPr lang="zh-CN" altLang="en-US" sz="2800" dirty="0">
                <a:solidFill>
                  <a:srgbClr val="C00000"/>
                </a:solidFill>
              </a:rPr>
              <a:t>以才学为诗</a:t>
            </a:r>
          </a:p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rgbClr val="C00000"/>
                </a:solidFill>
              </a:rPr>
              <a:t>C:</a:t>
            </a:r>
            <a:r>
              <a:rPr lang="zh-CN" altLang="en-US" sz="2800" dirty="0">
                <a:solidFill>
                  <a:srgbClr val="C00000"/>
                </a:solidFill>
              </a:rPr>
              <a:t>以议论为诗</a:t>
            </a:r>
          </a:p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rgbClr val="C00000"/>
                </a:solidFill>
              </a:rPr>
              <a:t>D:</a:t>
            </a:r>
            <a:r>
              <a:rPr lang="zh-CN" altLang="en-US" sz="2800" dirty="0">
                <a:solidFill>
                  <a:srgbClr val="C00000"/>
                </a:solidFill>
              </a:rPr>
              <a:t>诗风清丽雄健</a:t>
            </a:r>
          </a:p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rgbClr val="C00000"/>
                </a:solidFill>
              </a:rPr>
              <a:t>E:</a:t>
            </a:r>
            <a:r>
              <a:rPr lang="zh-CN" altLang="en-US" sz="2800" dirty="0">
                <a:solidFill>
                  <a:srgbClr val="C00000"/>
                </a:solidFill>
              </a:rPr>
              <a:t>诗风清旷闲逸</a:t>
            </a:r>
          </a:p>
        </p:txBody>
      </p:sp>
    </p:spTree>
    <p:extLst>
      <p:ext uri="{BB962C8B-B14F-4D97-AF65-F5344CB8AC3E}">
        <p14:creationId xmlns:p14="http://schemas.microsoft.com/office/powerpoint/2010/main" val="17733739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97406"/>
            <a:ext cx="12192000" cy="615944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954718" y="470183"/>
            <a:ext cx="55336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第二章  欧阳修与北宋诗文革新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54718" y="2181399"/>
            <a:ext cx="1261884" cy="656846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fontAlgn="auto">
              <a:lnSpc>
                <a:spcPct val="150000"/>
              </a:lnSpc>
            </a:pPr>
            <a:r>
              <a:rPr kumimoji="1" lang="zh-CN" altLang="en-US" sz="2800" b="1" dirty="0" smtClean="0">
                <a:solidFill>
                  <a:srgbClr val="C0000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sym typeface="+mn-ea"/>
              </a:rPr>
              <a:t>选择题</a:t>
            </a:r>
            <a:endParaRPr kumimoji="1" lang="zh-CN" altLang="en-US" sz="2800" b="1" dirty="0">
              <a:solidFill>
                <a:srgbClr val="C00000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58714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/>
              <a:t>精讲</a:t>
            </a:r>
            <a:r>
              <a:rPr lang="en-US" altLang="zh-CN"/>
              <a:t>1</a:t>
            </a:r>
            <a:r>
              <a:t>知识点汇总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175" y="-5080"/>
            <a:ext cx="12217400" cy="6867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271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749935" y="481965"/>
            <a:ext cx="10054590" cy="565785"/>
          </a:xfrm>
        </p:spPr>
        <p:txBody>
          <a:bodyPr/>
          <a:lstStyle/>
          <a:p>
            <a:r>
              <a:rPr lang="zh-CN" altLang="en-US"/>
              <a:t>第一编  宋代文学  </a:t>
            </a:r>
          </a:p>
        </p:txBody>
      </p:sp>
      <p:sp>
        <p:nvSpPr>
          <p:cNvPr id="6" name="object 2"/>
          <p:cNvSpPr/>
          <p:nvPr/>
        </p:nvSpPr>
        <p:spPr>
          <a:xfrm>
            <a:off x="1365426" y="5480682"/>
            <a:ext cx="10310648" cy="925194"/>
          </a:xfrm>
          <a:custGeom>
            <a:avLst/>
            <a:gdLst/>
            <a:ahLst/>
            <a:cxnLst/>
            <a:rect l="l" t="t" r="r" b="b"/>
            <a:pathLst>
              <a:path w="9580245" h="925195">
                <a:moveTo>
                  <a:pt x="9425686" y="0"/>
                </a:moveTo>
                <a:lnTo>
                  <a:pt x="154178" y="0"/>
                </a:lnTo>
                <a:lnTo>
                  <a:pt x="105468" y="7865"/>
                </a:lnTo>
                <a:lnTo>
                  <a:pt x="63148" y="29764"/>
                </a:lnTo>
                <a:lnTo>
                  <a:pt x="29764" y="63148"/>
                </a:lnTo>
                <a:lnTo>
                  <a:pt x="7865" y="105468"/>
                </a:lnTo>
                <a:lnTo>
                  <a:pt x="0" y="154177"/>
                </a:lnTo>
                <a:lnTo>
                  <a:pt x="0" y="770889"/>
                </a:lnTo>
                <a:lnTo>
                  <a:pt x="7865" y="819599"/>
                </a:lnTo>
                <a:lnTo>
                  <a:pt x="29764" y="861919"/>
                </a:lnTo>
                <a:lnTo>
                  <a:pt x="63148" y="895303"/>
                </a:lnTo>
                <a:lnTo>
                  <a:pt x="105468" y="917202"/>
                </a:lnTo>
                <a:lnTo>
                  <a:pt x="154178" y="925067"/>
                </a:lnTo>
                <a:lnTo>
                  <a:pt x="9425686" y="925067"/>
                </a:lnTo>
                <a:lnTo>
                  <a:pt x="9474395" y="917202"/>
                </a:lnTo>
                <a:lnTo>
                  <a:pt x="9516715" y="895303"/>
                </a:lnTo>
                <a:lnTo>
                  <a:pt x="9550099" y="861919"/>
                </a:lnTo>
                <a:lnTo>
                  <a:pt x="9571998" y="819599"/>
                </a:lnTo>
                <a:lnTo>
                  <a:pt x="9579864" y="770889"/>
                </a:lnTo>
                <a:lnTo>
                  <a:pt x="9579864" y="154177"/>
                </a:lnTo>
                <a:lnTo>
                  <a:pt x="9571998" y="105468"/>
                </a:lnTo>
                <a:lnTo>
                  <a:pt x="9550099" y="63148"/>
                </a:lnTo>
                <a:lnTo>
                  <a:pt x="9516715" y="29764"/>
                </a:lnTo>
                <a:lnTo>
                  <a:pt x="9474395" y="7865"/>
                </a:lnTo>
                <a:lnTo>
                  <a:pt x="9425686" y="0"/>
                </a:lnTo>
                <a:close/>
              </a:path>
            </a:pathLst>
          </a:custGeom>
          <a:solidFill>
            <a:srgbClr val="ECECEC"/>
          </a:solid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graphicFrame>
        <p:nvGraphicFramePr>
          <p:cNvPr id="7" name="object 4"/>
          <p:cNvGraphicFramePr>
            <a:graphicFrameLocks noGrp="1"/>
          </p:cNvGraphicFramePr>
          <p:nvPr/>
        </p:nvGraphicFramePr>
        <p:xfrm>
          <a:off x="1492141" y="5688454"/>
          <a:ext cx="10057809" cy="5096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07036"/>
                <a:gridCol w="2207172"/>
                <a:gridCol w="2033752"/>
                <a:gridCol w="2002221"/>
                <a:gridCol w="1907628"/>
              </a:tblGrid>
              <a:tr h="509650"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2200" dirty="0" err="1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第一编</a:t>
                      </a:r>
                      <a:r>
                        <a:rPr sz="2200" spc="-85" dirty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 </a:t>
                      </a:r>
                      <a:r>
                        <a:rPr lang="zh-CN" altLang="en-US" sz="2200" spc="0" dirty="0" smtClean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宋代</a:t>
                      </a:r>
                      <a:endParaRPr sz="22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ECECEC"/>
                    </a:solidFill>
                  </a:tcPr>
                </a:tc>
                <a:tc>
                  <a:txBody>
                    <a:bodyPr/>
                    <a:lstStyle/>
                    <a:p>
                      <a:pPr marL="229870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2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第二编</a:t>
                      </a:r>
                      <a:r>
                        <a:rPr sz="2200" spc="-85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 </a:t>
                      </a:r>
                      <a:r>
                        <a:rPr lang="zh-CN" altLang="en-US" sz="2200" spc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辽金元</a:t>
                      </a:r>
                      <a:endParaRPr sz="2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ECECEC"/>
                    </a:solidFill>
                  </a:tcPr>
                </a:tc>
                <a:tc>
                  <a:txBody>
                    <a:bodyPr/>
                    <a:lstStyle/>
                    <a:p>
                      <a:pPr marL="283845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2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第三编</a:t>
                      </a:r>
                      <a:r>
                        <a:rPr sz="2200" spc="-75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 </a:t>
                      </a:r>
                      <a:r>
                        <a:rPr lang="zh-CN" altLang="en-US" sz="2200" spc="-75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明代</a:t>
                      </a:r>
                      <a:endParaRPr sz="2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ECECEC"/>
                    </a:solidFill>
                  </a:tcPr>
                </a:tc>
                <a:tc>
                  <a:txBody>
                    <a:bodyPr/>
                    <a:lstStyle/>
                    <a:p>
                      <a:pPr marL="288925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2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第四编</a:t>
                      </a:r>
                      <a:r>
                        <a:rPr sz="2200" spc="-95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 </a:t>
                      </a:r>
                      <a:r>
                        <a:rPr lang="zh-CN" altLang="en-US" sz="2200" spc="-95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清代</a:t>
                      </a:r>
                      <a:endParaRPr sz="2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ECECEC"/>
                    </a:solidFill>
                  </a:tcPr>
                </a:tc>
                <a:tc>
                  <a:txBody>
                    <a:bodyPr/>
                    <a:lstStyle/>
                    <a:p>
                      <a:pPr marL="288925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71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200" spc="-95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第五编 近代</a:t>
                      </a:r>
                      <a:endParaRPr lang="zh-CN" altLang="en-US" sz="2200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ECECEC"/>
                    </a:solidFill>
                  </a:tcPr>
                </a:tc>
              </a:tr>
            </a:tbl>
          </a:graphicData>
        </a:graphic>
      </p:graphicFrame>
      <p:sp>
        <p:nvSpPr>
          <p:cNvPr id="8" name="object 5"/>
          <p:cNvSpPr txBox="1"/>
          <p:nvPr/>
        </p:nvSpPr>
        <p:spPr>
          <a:xfrm>
            <a:off x="1165071" y="1500969"/>
            <a:ext cx="3995954" cy="36010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30000"/>
              </a:lnSpc>
            </a:pPr>
            <a:r>
              <a:rPr sz="2000" dirty="0" err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第一章</a:t>
            </a:r>
            <a:r>
              <a:rPr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zh-CN" altLang="en-US" sz="20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北宋初期文学</a:t>
            </a:r>
            <a:endParaRPr lang="en-US" altLang="zh-CN" sz="2000" dirty="0" smtClean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sz="2000" dirty="0" err="1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第二章</a:t>
            </a:r>
            <a:r>
              <a:rPr sz="20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zh-CN" altLang="en-US" sz="20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欧阳修与北宋诗文革新</a:t>
            </a:r>
            <a:r>
              <a:rPr sz="20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</a:t>
            </a:r>
            <a:endParaRPr lang="en-US" sz="2000" dirty="0" smtClean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sz="2000" dirty="0" err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第三章</a:t>
            </a:r>
            <a:r>
              <a:rPr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苏轼的文学成就</a:t>
            </a:r>
            <a:endParaRPr sz="20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sz="2000" b="1" dirty="0" err="1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第四章</a:t>
            </a:r>
            <a:r>
              <a:rPr lang="en-US" sz="20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</a:t>
            </a:r>
            <a:r>
              <a:rPr lang="zh-CN" altLang="en-US" sz="20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黄庭坚与江西诗派</a:t>
            </a:r>
            <a:endParaRPr lang="en-US" altLang="zh-CN" sz="2000" b="1" dirty="0" smtClean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第五</a:t>
            </a:r>
            <a:r>
              <a:rPr lang="zh-CN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章  柳永与北宋词坛</a:t>
            </a:r>
            <a:endParaRPr lang="en-US" altLang="zh-CN" sz="2000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第六</a:t>
            </a:r>
            <a:r>
              <a:rPr lang="zh-CN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章  辛弃疾与辛派词人</a:t>
            </a:r>
            <a:endParaRPr lang="en-US" altLang="zh-CN" sz="2000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第七</a:t>
            </a:r>
            <a:r>
              <a:rPr lang="zh-CN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章  陆游与南宋中期诗文</a:t>
            </a:r>
            <a:endParaRPr lang="en-US" altLang="zh-CN" sz="2000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第八</a:t>
            </a:r>
            <a:r>
              <a:rPr lang="zh-CN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章  姜夔与南宋清雅词派</a:t>
            </a:r>
            <a:endParaRPr lang="en-US" altLang="zh-CN" sz="2000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第九</a:t>
            </a:r>
            <a:r>
              <a:rPr lang="zh-CN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章  南宋后期文学</a:t>
            </a:r>
            <a:endParaRPr sz="20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9" name="object 6"/>
          <p:cNvSpPr/>
          <p:nvPr/>
        </p:nvSpPr>
        <p:spPr>
          <a:xfrm>
            <a:off x="2483833" y="5264844"/>
            <a:ext cx="294640" cy="215265"/>
          </a:xfrm>
          <a:custGeom>
            <a:avLst/>
            <a:gdLst/>
            <a:ahLst/>
            <a:cxnLst/>
            <a:rect l="l" t="t" r="r" b="b"/>
            <a:pathLst>
              <a:path w="294639" h="215264">
                <a:moveTo>
                  <a:pt x="294131" y="0"/>
                </a:moveTo>
                <a:lnTo>
                  <a:pt x="0" y="0"/>
                </a:lnTo>
                <a:lnTo>
                  <a:pt x="147066" y="214883"/>
                </a:lnTo>
                <a:lnTo>
                  <a:pt x="294131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2344262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9A97C3-AF9F-524B-BCB6-7987EEDA47D3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82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52230" name="文本框 18"/>
          <p:cNvSpPr txBox="1"/>
          <p:nvPr/>
        </p:nvSpPr>
        <p:spPr>
          <a:xfrm>
            <a:off x="2037334" y="645584"/>
            <a:ext cx="2153666" cy="5378449"/>
          </a:xfrm>
          <a:prstGeom prst="rect">
            <a:avLst/>
          </a:prstGeom>
          <a:noFill/>
          <a:ln w="9525">
            <a:noFill/>
          </a:ln>
        </p:spPr>
        <p:txBody>
          <a:bodyPr vert="eaVert">
            <a:spAutoFit/>
          </a:bodyPr>
          <a:lstStyle/>
          <a:p>
            <a:pPr algn="ctr" eaLnBrk="1" hangingPunct="1">
              <a:lnSpc>
                <a:spcPct val="150000"/>
              </a:lnSpc>
            </a:pPr>
            <a:r>
              <a:rPr lang="zh-CN" altLang="en-US" sz="4265" dirty="0" smtClean="0">
                <a:solidFill>
                  <a:srgbClr val="0070C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第四章</a:t>
            </a:r>
            <a:endParaRPr lang="en-US" altLang="zh-CN" sz="4265" dirty="0">
              <a:solidFill>
                <a:srgbClr val="0070C0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  <a:p>
            <a:pPr algn="ctr" eaLnBrk="1" hangingPunct="1">
              <a:lnSpc>
                <a:spcPct val="150000"/>
              </a:lnSpc>
            </a:pPr>
            <a:r>
              <a:rPr lang="zh-CN" altLang="en-US" sz="4265" dirty="0" smtClean="0">
                <a:solidFill>
                  <a:srgbClr val="0070C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黄庭坚与江西诗派</a:t>
            </a:r>
            <a:endParaRPr lang="zh-CN" altLang="en-US" sz="4265" dirty="0">
              <a:solidFill>
                <a:srgbClr val="0070C0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grpSp>
        <p:nvGrpSpPr>
          <p:cNvPr id="52227" name="组合 3"/>
          <p:cNvGrpSpPr/>
          <p:nvPr/>
        </p:nvGrpSpPr>
        <p:grpSpPr>
          <a:xfrm>
            <a:off x="4789304" y="1338156"/>
            <a:ext cx="5532120" cy="1162049"/>
            <a:chOff x="3283581" y="1400939"/>
            <a:chExt cx="6970893" cy="1096130"/>
          </a:xfrm>
        </p:grpSpPr>
        <p:sp>
          <p:nvSpPr>
            <p:cNvPr id="5" name="圆角矩形 2"/>
            <p:cNvSpPr/>
            <p:nvPr>
              <p:custDataLst>
                <p:tags r:id="rId1"/>
              </p:custDataLst>
            </p:nvPr>
          </p:nvSpPr>
          <p:spPr bwMode="auto">
            <a:xfrm rot="460042">
              <a:off x="4259762" y="1610581"/>
              <a:ext cx="4371476" cy="886488"/>
            </a:xfrm>
            <a:custGeom>
              <a:avLst/>
              <a:gdLst>
                <a:gd name="connsiteX0" fmla="*/ 0 w 6126070"/>
                <a:gd name="connsiteY0" fmla="*/ 0 h 1717168"/>
                <a:gd name="connsiteX1" fmla="*/ 5369986 w 6126070"/>
                <a:gd name="connsiteY1" fmla="*/ 0 h 1717168"/>
                <a:gd name="connsiteX2" fmla="*/ 6126070 w 6126070"/>
                <a:gd name="connsiteY2" fmla="*/ 756084 h 1717168"/>
                <a:gd name="connsiteX3" fmla="*/ 5369986 w 6126070"/>
                <a:gd name="connsiteY3" fmla="*/ 1512168 h 1717168"/>
                <a:gd name="connsiteX4" fmla="*/ 100439 w 6126070"/>
                <a:gd name="connsiteY4" fmla="*/ 1717168 h 1717168"/>
                <a:gd name="connsiteX5" fmla="*/ 0 w 6126070"/>
                <a:gd name="connsiteY5" fmla="*/ 0 h 1717168"/>
                <a:gd name="connsiteX0-1" fmla="*/ 0 w 6115521"/>
                <a:gd name="connsiteY0-2" fmla="*/ 168542 h 1717168"/>
                <a:gd name="connsiteX1-3" fmla="*/ 5359437 w 6115521"/>
                <a:gd name="connsiteY1-4" fmla="*/ 0 h 1717168"/>
                <a:gd name="connsiteX2-5" fmla="*/ 6115521 w 6115521"/>
                <a:gd name="connsiteY2-6" fmla="*/ 756084 h 1717168"/>
                <a:gd name="connsiteX3-7" fmla="*/ 5359437 w 6115521"/>
                <a:gd name="connsiteY3-8" fmla="*/ 1512168 h 1717168"/>
                <a:gd name="connsiteX4-9" fmla="*/ 89890 w 6115521"/>
                <a:gd name="connsiteY4-10" fmla="*/ 1717168 h 1717168"/>
                <a:gd name="connsiteX5-11" fmla="*/ 0 w 6115521"/>
                <a:gd name="connsiteY5-12" fmla="*/ 168542 h 1717168"/>
                <a:gd name="connsiteX0-13" fmla="*/ 0 w 6115521"/>
                <a:gd name="connsiteY0-14" fmla="*/ 168542 h 1968850"/>
                <a:gd name="connsiteX1-15" fmla="*/ 5359437 w 6115521"/>
                <a:gd name="connsiteY1-16" fmla="*/ 0 h 1968850"/>
                <a:gd name="connsiteX2-17" fmla="*/ 6115521 w 6115521"/>
                <a:gd name="connsiteY2-18" fmla="*/ 756084 h 1968850"/>
                <a:gd name="connsiteX3-19" fmla="*/ 5359437 w 6115521"/>
                <a:gd name="connsiteY3-20" fmla="*/ 1512168 h 1968850"/>
                <a:gd name="connsiteX4-21" fmla="*/ 94937 w 6115521"/>
                <a:gd name="connsiteY4-22" fmla="*/ 1968850 h 1968850"/>
                <a:gd name="connsiteX5-23" fmla="*/ 0 w 6115521"/>
                <a:gd name="connsiteY5-24" fmla="*/ 168542 h 1968850"/>
                <a:gd name="connsiteX0-25" fmla="*/ 0 w 6115521"/>
                <a:gd name="connsiteY0-26" fmla="*/ 168542 h 1968850"/>
                <a:gd name="connsiteX1-27" fmla="*/ 5359437 w 6115521"/>
                <a:gd name="connsiteY1-28" fmla="*/ 0 h 1968850"/>
                <a:gd name="connsiteX2-29" fmla="*/ 6115521 w 6115521"/>
                <a:gd name="connsiteY2-30" fmla="*/ 756084 h 1968850"/>
                <a:gd name="connsiteX3-31" fmla="*/ 5359437 w 6115521"/>
                <a:gd name="connsiteY3-32" fmla="*/ 1512168 h 1968850"/>
                <a:gd name="connsiteX4-33" fmla="*/ 94937 w 6115521"/>
                <a:gd name="connsiteY4-34" fmla="*/ 1968850 h 1968850"/>
                <a:gd name="connsiteX5-35" fmla="*/ 0 w 6115521"/>
                <a:gd name="connsiteY5-36" fmla="*/ 168542 h 1968850"/>
                <a:gd name="connsiteX0-37" fmla="*/ 0 w 6115521"/>
                <a:gd name="connsiteY0-38" fmla="*/ 168542 h 1968850"/>
                <a:gd name="connsiteX1-39" fmla="*/ 5359437 w 6115521"/>
                <a:gd name="connsiteY1-40" fmla="*/ 0 h 1968850"/>
                <a:gd name="connsiteX2-41" fmla="*/ 6115521 w 6115521"/>
                <a:gd name="connsiteY2-42" fmla="*/ 756084 h 1968850"/>
                <a:gd name="connsiteX3-43" fmla="*/ 5359437 w 6115521"/>
                <a:gd name="connsiteY3-44" fmla="*/ 1512168 h 1968850"/>
                <a:gd name="connsiteX4-45" fmla="*/ 94937 w 6115521"/>
                <a:gd name="connsiteY4-46" fmla="*/ 1968850 h 1968850"/>
                <a:gd name="connsiteX5-47" fmla="*/ 0 w 6115521"/>
                <a:gd name="connsiteY5-48" fmla="*/ 168542 h 196885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6115521" h="1968850">
                  <a:moveTo>
                    <a:pt x="0" y="168542"/>
                  </a:moveTo>
                  <a:lnTo>
                    <a:pt x="5359437" y="0"/>
                  </a:lnTo>
                  <a:cubicBezTo>
                    <a:pt x="5777011" y="0"/>
                    <a:pt x="6115521" y="338510"/>
                    <a:pt x="6115521" y="756084"/>
                  </a:cubicBezTo>
                  <a:cubicBezTo>
                    <a:pt x="6115521" y="1173658"/>
                    <a:pt x="5777011" y="1512168"/>
                    <a:pt x="5359437" y="1512168"/>
                  </a:cubicBezTo>
                  <a:cubicBezTo>
                    <a:pt x="3604604" y="1664395"/>
                    <a:pt x="2111181" y="1663756"/>
                    <a:pt x="94937" y="1968850"/>
                  </a:cubicBezTo>
                  <a:cubicBezTo>
                    <a:pt x="94937" y="1464794"/>
                    <a:pt x="0" y="672598"/>
                    <a:pt x="0" y="168542"/>
                  </a:cubicBezTo>
                  <a:close/>
                </a:path>
              </a:pathLst>
            </a:custGeom>
            <a:solidFill>
              <a:srgbClr val="5B9BD5">
                <a:lumMod val="7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lIns="91440" tIns="45720" rIns="91440" bIns="4572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" name="圆角矩形 2"/>
            <p:cNvSpPr/>
            <p:nvPr>
              <p:custDataLst>
                <p:tags r:id="rId2"/>
              </p:custDataLst>
            </p:nvPr>
          </p:nvSpPr>
          <p:spPr bwMode="auto">
            <a:xfrm>
              <a:off x="3283581" y="1456644"/>
              <a:ext cx="6970893" cy="786459"/>
            </a:xfrm>
            <a:custGeom>
              <a:avLst/>
              <a:gdLst/>
              <a:ahLst/>
              <a:cxnLst/>
              <a:rect l="l" t="t" r="r" b="b"/>
              <a:pathLst>
                <a:path w="6126070" h="1512168">
                  <a:moveTo>
                    <a:pt x="0" y="0"/>
                  </a:moveTo>
                  <a:lnTo>
                    <a:pt x="5369986" y="0"/>
                  </a:lnTo>
                  <a:cubicBezTo>
                    <a:pt x="5787560" y="0"/>
                    <a:pt x="6126070" y="338510"/>
                    <a:pt x="6126070" y="756084"/>
                  </a:cubicBezTo>
                  <a:cubicBezTo>
                    <a:pt x="6126070" y="1173658"/>
                    <a:pt x="5787560" y="1512168"/>
                    <a:pt x="5369986" y="1512168"/>
                  </a:cubicBezTo>
                  <a:lnTo>
                    <a:pt x="0" y="1512168"/>
                  </a:lnTo>
                  <a:close/>
                </a:path>
              </a:pathLst>
            </a:custGeom>
            <a:solidFill>
              <a:srgbClr val="5B9BD5">
                <a:lumMod val="75000"/>
              </a:srgbClr>
            </a:solidFill>
            <a:ln w="57150" cap="flat" cmpd="sng" algn="ctr">
              <a:solidFill>
                <a:srgbClr val="5B9BD5">
                  <a:lumMod val="20000"/>
                  <a:lumOff val="80000"/>
                </a:srgbClr>
              </a:solidFill>
              <a:prstDash val="solid"/>
            </a:ln>
            <a:effectLst/>
          </p:spPr>
          <p:txBody>
            <a:bodyPr lIns="1248000" tIns="45720" rIns="91440" bIns="45720" anchor="ctr"/>
            <a:lstStyle/>
            <a:p>
              <a:pPr marL="0" marR="0" lvl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800" kern="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黄庭坚的诗与词</a:t>
              </a:r>
              <a:r>
                <a:rPr lang="zh-CN" altLang="en-US" sz="2800" kern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 </a:t>
              </a:r>
              <a:endPara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endParaRPr>
            </a:p>
          </p:txBody>
        </p:sp>
        <p:sp>
          <p:nvSpPr>
            <p:cNvPr id="7" name="圆角矩形 9"/>
            <p:cNvSpPr/>
            <p:nvPr>
              <p:custDataLst>
                <p:tags r:id="rId3"/>
              </p:custDataLst>
            </p:nvPr>
          </p:nvSpPr>
          <p:spPr bwMode="auto">
            <a:xfrm>
              <a:off x="3793008" y="1850172"/>
              <a:ext cx="637452" cy="413296"/>
            </a:xfrm>
            <a:custGeom>
              <a:avLst/>
              <a:gdLst/>
              <a:ahLst/>
              <a:cxnLst/>
              <a:rect l="l" t="t" r="r" b="b"/>
              <a:pathLst>
                <a:path w="1224136" h="792089">
                  <a:moveTo>
                    <a:pt x="0" y="0"/>
                  </a:moveTo>
                  <a:lnTo>
                    <a:pt x="971800" y="0"/>
                  </a:lnTo>
                  <a:cubicBezTo>
                    <a:pt x="1111161" y="0"/>
                    <a:pt x="1224136" y="112975"/>
                    <a:pt x="1224136" y="252336"/>
                  </a:cubicBezTo>
                  <a:lnTo>
                    <a:pt x="1224136" y="539753"/>
                  </a:lnTo>
                  <a:cubicBezTo>
                    <a:pt x="1224136" y="679114"/>
                    <a:pt x="1111161" y="792089"/>
                    <a:pt x="971800" y="792089"/>
                  </a:cubicBezTo>
                  <a:lnTo>
                    <a:pt x="0" y="792089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5B9BD5">
                    <a:lumMod val="50000"/>
                  </a:srgbClr>
                </a:gs>
                <a:gs pos="71000">
                  <a:srgbClr val="5B9BD5">
                    <a:lumMod val="75000"/>
                  </a:srgbClr>
                </a:gs>
                <a:gs pos="100000">
                  <a:srgbClr val="5B9BD5"/>
                </a:gs>
              </a:gsLst>
              <a:lin ang="10800000" scaled="1"/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 lIns="91440" tIns="45720" rIns="91440" bIns="4572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" name="任意多边形 7"/>
            <p:cNvSpPr/>
            <p:nvPr>
              <p:custDataLst>
                <p:tags r:id="rId4"/>
              </p:custDataLst>
            </p:nvPr>
          </p:nvSpPr>
          <p:spPr bwMode="auto">
            <a:xfrm>
              <a:off x="3283581" y="1400939"/>
              <a:ext cx="1240229" cy="786658"/>
            </a:xfrm>
            <a:custGeom>
              <a:avLst/>
              <a:gdLst>
                <a:gd name="connsiteX0" fmla="*/ 514593 w 1626717"/>
                <a:gd name="connsiteY0" fmla="*/ 0 h 1029186"/>
                <a:gd name="connsiteX1" fmla="*/ 1470265 w 1626717"/>
                <a:gd name="connsiteY1" fmla="*/ 0 h 1029186"/>
                <a:gd name="connsiteX2" fmla="*/ 1470265 w 1626717"/>
                <a:gd name="connsiteY2" fmla="*/ 377698 h 1029186"/>
                <a:gd name="connsiteX3" fmla="*/ 1626717 w 1626717"/>
                <a:gd name="connsiteY3" fmla="*/ 514593 h 1029186"/>
                <a:gd name="connsiteX4" fmla="*/ 1470265 w 1626717"/>
                <a:gd name="connsiteY4" fmla="*/ 651489 h 1029186"/>
                <a:gd name="connsiteX5" fmla="*/ 1470265 w 1626717"/>
                <a:gd name="connsiteY5" fmla="*/ 1029186 h 1029186"/>
                <a:gd name="connsiteX6" fmla="*/ 514593 w 1626717"/>
                <a:gd name="connsiteY6" fmla="*/ 1029186 h 1029186"/>
                <a:gd name="connsiteX7" fmla="*/ 0 w 1626717"/>
                <a:gd name="connsiteY7" fmla="*/ 514593 h 1029186"/>
                <a:gd name="connsiteX8" fmla="*/ 514593 w 1626717"/>
                <a:gd name="connsiteY8" fmla="*/ 0 h 1029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26717" h="1029186">
                  <a:moveTo>
                    <a:pt x="514593" y="0"/>
                  </a:moveTo>
                  <a:lnTo>
                    <a:pt x="1470265" y="0"/>
                  </a:lnTo>
                  <a:lnTo>
                    <a:pt x="1470265" y="377698"/>
                  </a:lnTo>
                  <a:lnTo>
                    <a:pt x="1626717" y="514593"/>
                  </a:lnTo>
                  <a:lnTo>
                    <a:pt x="1470265" y="651489"/>
                  </a:lnTo>
                  <a:lnTo>
                    <a:pt x="1470265" y="1029186"/>
                  </a:lnTo>
                  <a:lnTo>
                    <a:pt x="514593" y="1029186"/>
                  </a:lnTo>
                  <a:cubicBezTo>
                    <a:pt x="230391" y="1029186"/>
                    <a:pt x="0" y="798795"/>
                    <a:pt x="0" y="514593"/>
                  </a:cubicBezTo>
                  <a:cubicBezTo>
                    <a:pt x="0" y="230391"/>
                    <a:pt x="230391" y="0"/>
                    <a:pt x="514593" y="0"/>
                  </a:cubicBezTo>
                  <a:close/>
                </a:path>
              </a:pathLst>
            </a:custGeom>
            <a:solidFill>
              <a:srgbClr val="5B9BD5">
                <a:lumMod val="75000"/>
              </a:srgbClr>
            </a:solidFill>
            <a:ln w="57150" cap="flat" cmpd="sng" algn="ctr">
              <a:solidFill>
                <a:srgbClr val="5B9BD5">
                  <a:lumMod val="20000"/>
                  <a:lumOff val="80000"/>
                </a:srgbClr>
              </a:solidFill>
              <a:prstDash val="solid"/>
            </a:ln>
            <a:effectLst/>
          </p:spPr>
          <p:txBody>
            <a:bodyPr lIns="91440" tIns="45720" rIns="91440" bIns="4572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4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01</a:t>
              </a:r>
              <a:endParaRPr kumimoji="0" lang="zh-CN" altLang="en-US" sz="4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4699105" y="3879795"/>
            <a:ext cx="5532755" cy="1172845"/>
            <a:chOff x="3283581" y="1400939"/>
            <a:chExt cx="6187566" cy="1096130"/>
          </a:xfrm>
          <a:solidFill>
            <a:schemeClr val="accent1">
              <a:lumMod val="75000"/>
            </a:schemeClr>
          </a:solidFill>
        </p:grpSpPr>
        <p:sp>
          <p:nvSpPr>
            <p:cNvPr id="10" name="圆角矩形 2"/>
            <p:cNvSpPr/>
            <p:nvPr/>
          </p:nvSpPr>
          <p:spPr bwMode="auto">
            <a:xfrm rot="460042">
              <a:off x="4260006" y="1610363"/>
              <a:ext cx="4369931" cy="886706"/>
            </a:xfrm>
            <a:custGeom>
              <a:avLst/>
              <a:gdLst>
                <a:gd name="connsiteX0" fmla="*/ 0 w 6126070"/>
                <a:gd name="connsiteY0" fmla="*/ 0 h 1717168"/>
                <a:gd name="connsiteX1" fmla="*/ 5369986 w 6126070"/>
                <a:gd name="connsiteY1" fmla="*/ 0 h 1717168"/>
                <a:gd name="connsiteX2" fmla="*/ 6126070 w 6126070"/>
                <a:gd name="connsiteY2" fmla="*/ 756084 h 1717168"/>
                <a:gd name="connsiteX3" fmla="*/ 5369986 w 6126070"/>
                <a:gd name="connsiteY3" fmla="*/ 1512168 h 1717168"/>
                <a:gd name="connsiteX4" fmla="*/ 100439 w 6126070"/>
                <a:gd name="connsiteY4" fmla="*/ 1717168 h 1717168"/>
                <a:gd name="connsiteX5" fmla="*/ 0 w 6126070"/>
                <a:gd name="connsiteY5" fmla="*/ 0 h 1717168"/>
                <a:gd name="connsiteX0-1" fmla="*/ 0 w 6115521"/>
                <a:gd name="connsiteY0-2" fmla="*/ 168542 h 1717168"/>
                <a:gd name="connsiteX1-3" fmla="*/ 5359437 w 6115521"/>
                <a:gd name="connsiteY1-4" fmla="*/ 0 h 1717168"/>
                <a:gd name="connsiteX2-5" fmla="*/ 6115521 w 6115521"/>
                <a:gd name="connsiteY2-6" fmla="*/ 756084 h 1717168"/>
                <a:gd name="connsiteX3-7" fmla="*/ 5359437 w 6115521"/>
                <a:gd name="connsiteY3-8" fmla="*/ 1512168 h 1717168"/>
                <a:gd name="connsiteX4-9" fmla="*/ 89890 w 6115521"/>
                <a:gd name="connsiteY4-10" fmla="*/ 1717168 h 1717168"/>
                <a:gd name="connsiteX5-11" fmla="*/ 0 w 6115521"/>
                <a:gd name="connsiteY5-12" fmla="*/ 168542 h 1717168"/>
                <a:gd name="connsiteX0-13" fmla="*/ 0 w 6115521"/>
                <a:gd name="connsiteY0-14" fmla="*/ 168542 h 1968850"/>
                <a:gd name="connsiteX1-15" fmla="*/ 5359437 w 6115521"/>
                <a:gd name="connsiteY1-16" fmla="*/ 0 h 1968850"/>
                <a:gd name="connsiteX2-17" fmla="*/ 6115521 w 6115521"/>
                <a:gd name="connsiteY2-18" fmla="*/ 756084 h 1968850"/>
                <a:gd name="connsiteX3-19" fmla="*/ 5359437 w 6115521"/>
                <a:gd name="connsiteY3-20" fmla="*/ 1512168 h 1968850"/>
                <a:gd name="connsiteX4-21" fmla="*/ 94937 w 6115521"/>
                <a:gd name="connsiteY4-22" fmla="*/ 1968850 h 1968850"/>
                <a:gd name="connsiteX5-23" fmla="*/ 0 w 6115521"/>
                <a:gd name="connsiteY5-24" fmla="*/ 168542 h 1968850"/>
                <a:gd name="connsiteX0-25" fmla="*/ 0 w 6115521"/>
                <a:gd name="connsiteY0-26" fmla="*/ 168542 h 1968850"/>
                <a:gd name="connsiteX1-27" fmla="*/ 5359437 w 6115521"/>
                <a:gd name="connsiteY1-28" fmla="*/ 0 h 1968850"/>
                <a:gd name="connsiteX2-29" fmla="*/ 6115521 w 6115521"/>
                <a:gd name="connsiteY2-30" fmla="*/ 756084 h 1968850"/>
                <a:gd name="connsiteX3-31" fmla="*/ 5359437 w 6115521"/>
                <a:gd name="connsiteY3-32" fmla="*/ 1512168 h 1968850"/>
                <a:gd name="connsiteX4-33" fmla="*/ 94937 w 6115521"/>
                <a:gd name="connsiteY4-34" fmla="*/ 1968850 h 1968850"/>
                <a:gd name="connsiteX5-35" fmla="*/ 0 w 6115521"/>
                <a:gd name="connsiteY5-36" fmla="*/ 168542 h 1968850"/>
                <a:gd name="connsiteX0-37" fmla="*/ 0 w 6115521"/>
                <a:gd name="connsiteY0-38" fmla="*/ 168542 h 1968850"/>
                <a:gd name="connsiteX1-39" fmla="*/ 5359437 w 6115521"/>
                <a:gd name="connsiteY1-40" fmla="*/ 0 h 1968850"/>
                <a:gd name="connsiteX2-41" fmla="*/ 6115521 w 6115521"/>
                <a:gd name="connsiteY2-42" fmla="*/ 756084 h 1968850"/>
                <a:gd name="connsiteX3-43" fmla="*/ 5359437 w 6115521"/>
                <a:gd name="connsiteY3-44" fmla="*/ 1512168 h 1968850"/>
                <a:gd name="connsiteX4-45" fmla="*/ 94937 w 6115521"/>
                <a:gd name="connsiteY4-46" fmla="*/ 1968850 h 1968850"/>
                <a:gd name="connsiteX5-47" fmla="*/ 0 w 6115521"/>
                <a:gd name="connsiteY5-48" fmla="*/ 168542 h 196885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6115521" h="1968850">
                  <a:moveTo>
                    <a:pt x="0" y="168542"/>
                  </a:moveTo>
                  <a:lnTo>
                    <a:pt x="5359437" y="0"/>
                  </a:lnTo>
                  <a:cubicBezTo>
                    <a:pt x="5777011" y="0"/>
                    <a:pt x="6115521" y="338510"/>
                    <a:pt x="6115521" y="756084"/>
                  </a:cubicBezTo>
                  <a:cubicBezTo>
                    <a:pt x="6115521" y="1173658"/>
                    <a:pt x="5777011" y="1512168"/>
                    <a:pt x="5359437" y="1512168"/>
                  </a:cubicBezTo>
                  <a:cubicBezTo>
                    <a:pt x="3604604" y="1664395"/>
                    <a:pt x="2111181" y="1663756"/>
                    <a:pt x="94937" y="1968850"/>
                  </a:cubicBezTo>
                  <a:cubicBezTo>
                    <a:pt x="94937" y="1464794"/>
                    <a:pt x="0" y="672598"/>
                    <a:pt x="0" y="168542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lIns="91440" tIns="45720" rIns="91440" bIns="4572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1" name="圆角矩形 2"/>
            <p:cNvSpPr/>
            <p:nvPr/>
          </p:nvSpPr>
          <p:spPr bwMode="auto">
            <a:xfrm>
              <a:off x="3419638" y="1475605"/>
              <a:ext cx="6051509" cy="787401"/>
            </a:xfrm>
            <a:custGeom>
              <a:avLst/>
              <a:gdLst/>
              <a:ahLst/>
              <a:cxnLst/>
              <a:rect l="l" t="t" r="r" b="b"/>
              <a:pathLst>
                <a:path w="6126070" h="1512168">
                  <a:moveTo>
                    <a:pt x="0" y="0"/>
                  </a:moveTo>
                  <a:lnTo>
                    <a:pt x="5369986" y="0"/>
                  </a:lnTo>
                  <a:cubicBezTo>
                    <a:pt x="5787560" y="0"/>
                    <a:pt x="6126070" y="338510"/>
                    <a:pt x="6126070" y="756084"/>
                  </a:cubicBezTo>
                  <a:cubicBezTo>
                    <a:pt x="6126070" y="1173658"/>
                    <a:pt x="5787560" y="1512168"/>
                    <a:pt x="5369986" y="1512168"/>
                  </a:cubicBezTo>
                  <a:lnTo>
                    <a:pt x="0" y="1512168"/>
                  </a:lnTo>
                  <a:close/>
                </a:path>
              </a:pathLst>
            </a:custGeom>
            <a:grpFill/>
            <a:ln w="57150" cap="flat" cmpd="sng" algn="ctr">
              <a:solidFill>
                <a:srgbClr val="5B9BD5">
                  <a:lumMod val="20000"/>
                  <a:lumOff val="80000"/>
                </a:srgbClr>
              </a:solidFill>
              <a:prstDash val="solid"/>
            </a:ln>
            <a:effectLst/>
          </p:spPr>
          <p:txBody>
            <a:bodyPr lIns="1248000" tIns="45720" rIns="91440" bIns="4572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800" kern="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陈师道和陈与义</a:t>
              </a:r>
              <a:r>
                <a:rPr lang="zh-CN" altLang="en-US" sz="2400" dirty="0" smtClean="0">
                  <a:sym typeface="+mn-ea"/>
                </a:rPr>
                <a:t> </a:t>
              </a:r>
              <a:endPara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2" name="圆角矩形 9"/>
            <p:cNvSpPr/>
            <p:nvPr/>
          </p:nvSpPr>
          <p:spPr bwMode="auto">
            <a:xfrm>
              <a:off x="3793632" y="1851017"/>
              <a:ext cx="636587" cy="412750"/>
            </a:xfrm>
            <a:custGeom>
              <a:avLst/>
              <a:gdLst/>
              <a:ahLst/>
              <a:cxnLst/>
              <a:rect l="l" t="t" r="r" b="b"/>
              <a:pathLst>
                <a:path w="1224136" h="792089">
                  <a:moveTo>
                    <a:pt x="0" y="0"/>
                  </a:moveTo>
                  <a:lnTo>
                    <a:pt x="971800" y="0"/>
                  </a:lnTo>
                  <a:cubicBezTo>
                    <a:pt x="1111161" y="0"/>
                    <a:pt x="1224136" y="112975"/>
                    <a:pt x="1224136" y="252336"/>
                  </a:cubicBezTo>
                  <a:lnTo>
                    <a:pt x="1224136" y="539753"/>
                  </a:lnTo>
                  <a:cubicBezTo>
                    <a:pt x="1224136" y="679114"/>
                    <a:pt x="1111161" y="792089"/>
                    <a:pt x="971800" y="792089"/>
                  </a:cubicBezTo>
                  <a:lnTo>
                    <a:pt x="0" y="792089"/>
                  </a:ln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lIns="91440" tIns="45720" rIns="91440" bIns="4572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3" name="任意多边形 12"/>
            <p:cNvSpPr/>
            <p:nvPr/>
          </p:nvSpPr>
          <p:spPr bwMode="auto">
            <a:xfrm>
              <a:off x="3283581" y="1400939"/>
              <a:ext cx="1241425" cy="787400"/>
            </a:xfrm>
            <a:custGeom>
              <a:avLst/>
              <a:gdLst>
                <a:gd name="connsiteX0" fmla="*/ 514593 w 1626717"/>
                <a:gd name="connsiteY0" fmla="*/ 0 h 1029186"/>
                <a:gd name="connsiteX1" fmla="*/ 1470265 w 1626717"/>
                <a:gd name="connsiteY1" fmla="*/ 0 h 1029186"/>
                <a:gd name="connsiteX2" fmla="*/ 1470265 w 1626717"/>
                <a:gd name="connsiteY2" fmla="*/ 377698 h 1029186"/>
                <a:gd name="connsiteX3" fmla="*/ 1626717 w 1626717"/>
                <a:gd name="connsiteY3" fmla="*/ 514593 h 1029186"/>
                <a:gd name="connsiteX4" fmla="*/ 1470265 w 1626717"/>
                <a:gd name="connsiteY4" fmla="*/ 651489 h 1029186"/>
                <a:gd name="connsiteX5" fmla="*/ 1470265 w 1626717"/>
                <a:gd name="connsiteY5" fmla="*/ 1029186 h 1029186"/>
                <a:gd name="connsiteX6" fmla="*/ 514593 w 1626717"/>
                <a:gd name="connsiteY6" fmla="*/ 1029186 h 1029186"/>
                <a:gd name="connsiteX7" fmla="*/ 0 w 1626717"/>
                <a:gd name="connsiteY7" fmla="*/ 514593 h 1029186"/>
                <a:gd name="connsiteX8" fmla="*/ 514593 w 1626717"/>
                <a:gd name="connsiteY8" fmla="*/ 0 h 1029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26717" h="1029186">
                  <a:moveTo>
                    <a:pt x="514593" y="0"/>
                  </a:moveTo>
                  <a:lnTo>
                    <a:pt x="1470265" y="0"/>
                  </a:lnTo>
                  <a:lnTo>
                    <a:pt x="1470265" y="377698"/>
                  </a:lnTo>
                  <a:lnTo>
                    <a:pt x="1626717" y="514593"/>
                  </a:lnTo>
                  <a:lnTo>
                    <a:pt x="1470265" y="651489"/>
                  </a:lnTo>
                  <a:lnTo>
                    <a:pt x="1470265" y="1029186"/>
                  </a:lnTo>
                  <a:lnTo>
                    <a:pt x="514593" y="1029186"/>
                  </a:lnTo>
                  <a:cubicBezTo>
                    <a:pt x="230391" y="1029186"/>
                    <a:pt x="0" y="798795"/>
                    <a:pt x="0" y="514593"/>
                  </a:cubicBezTo>
                  <a:cubicBezTo>
                    <a:pt x="0" y="230391"/>
                    <a:pt x="230391" y="0"/>
                    <a:pt x="514593" y="0"/>
                  </a:cubicBezTo>
                  <a:close/>
                </a:path>
              </a:pathLst>
            </a:custGeom>
            <a:grpFill/>
            <a:ln w="57150" cap="flat" cmpd="sng" algn="ctr">
              <a:solidFill>
                <a:srgbClr val="5B9BD5">
                  <a:lumMod val="20000"/>
                  <a:lumOff val="80000"/>
                </a:srgbClr>
              </a:solidFill>
              <a:prstDash val="solid"/>
            </a:ln>
            <a:effectLst/>
          </p:spPr>
          <p:txBody>
            <a:bodyPr lIns="91440" tIns="45720" rIns="91440" bIns="4572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4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02</a:t>
              </a:r>
              <a:endParaRPr kumimoji="0" lang="zh-CN" altLang="en-US" sz="4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0" y="80010"/>
            <a:ext cx="43053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4.1 </a:t>
            </a:r>
            <a:r>
              <a:rPr sz="1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黄庭坚的诗与词 </a:t>
            </a:r>
          </a:p>
        </p:txBody>
      </p:sp>
    </p:spTree>
    <p:extLst>
      <p:ext uri="{BB962C8B-B14F-4D97-AF65-F5344CB8AC3E}">
        <p14:creationId xmlns:p14="http://schemas.microsoft.com/office/powerpoint/2010/main" val="1803585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4294967295"/>
          </p:nvPr>
        </p:nvSpPr>
        <p:spPr>
          <a:xfrm>
            <a:off x="1021080" y="1190625"/>
            <a:ext cx="10662920" cy="4700270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b="1" dirty="0" smtClean="0">
                <a:solidFill>
                  <a:schemeClr val="tx1"/>
                </a:solidFill>
                <a:sym typeface="+mn-ea"/>
              </a:rPr>
              <a:t>一</a:t>
            </a:r>
            <a:r>
              <a:rPr lang="zh-CN" altLang="en-US" b="1" dirty="0">
                <a:sym typeface="+mn-ea"/>
              </a:rPr>
              <a:t>、</a:t>
            </a:r>
            <a:r>
              <a:rPr lang="zh-CN" altLang="en-US" b="1" dirty="0" smtClean="0">
                <a:solidFill>
                  <a:schemeClr val="tx1"/>
                </a:solidFill>
                <a:sym typeface="+mn-ea"/>
              </a:rPr>
              <a:t>江西</a:t>
            </a:r>
            <a:r>
              <a:rPr lang="zh-CN" altLang="en-US" b="1" dirty="0">
                <a:solidFill>
                  <a:schemeClr val="tx1"/>
                </a:solidFill>
                <a:sym typeface="+mn-ea"/>
              </a:rPr>
              <a:t>诗</a:t>
            </a:r>
            <a:r>
              <a:rPr lang="zh-CN" altLang="en-US" b="1" dirty="0" smtClean="0">
                <a:solidFill>
                  <a:schemeClr val="tx1"/>
                </a:solidFill>
                <a:sym typeface="+mn-ea"/>
              </a:rPr>
              <a:t>派</a:t>
            </a:r>
            <a:r>
              <a:rPr lang="zh-CN" altLang="en-US" b="1" dirty="0" smtClean="0">
                <a:solidFill>
                  <a:srgbClr val="00B050"/>
                </a:solidFill>
                <a:sym typeface="+mn-ea"/>
              </a:rPr>
              <a:t>［选择／名词］</a:t>
            </a:r>
            <a:endParaRPr lang="zh-CN" altLang="en-US" sz="2400" b="1" dirty="0" smtClean="0">
              <a:solidFill>
                <a:srgbClr val="00B050"/>
              </a:solidFill>
              <a:sym typeface="+mn-ea"/>
            </a:endParaRPr>
          </a:p>
          <a:p>
            <a:pPr indent="0">
              <a:lnSpc>
                <a:spcPct val="150000"/>
              </a:lnSpc>
              <a:buNone/>
            </a:pP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1.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 </a:t>
            </a:r>
            <a:r>
              <a:rPr lang="zh-CN" altLang="en-US" sz="2400" b="1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宋代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影响最大的</a:t>
            </a:r>
            <a:r>
              <a:rPr lang="zh-CN" altLang="en-US" sz="2400" b="1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诗歌流派 </a:t>
            </a:r>
            <a:endParaRPr lang="zh-CN" altLang="en-US" sz="2400" b="1" dirty="0">
              <a:solidFill>
                <a:srgbClr val="C000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indent="0">
              <a:lnSpc>
                <a:spcPct val="150000"/>
              </a:lnSpc>
              <a:buNone/>
            </a:pP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2.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  有“</a:t>
            </a:r>
            <a:r>
              <a:rPr lang="zh-CN" altLang="en-US" sz="2400" b="1" dirty="0" smtClean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一祖三宗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”之说，一祖为杜甫，三宗</a:t>
            </a:r>
            <a:r>
              <a:rPr lang="zh-CN" altLang="en-US" sz="2400" dirty="0" smtClean="0">
                <a:latin typeface="KaiTi" charset="-122"/>
                <a:ea typeface="KaiTi" charset="-122"/>
                <a:cs typeface="KaiTi" charset="-122"/>
                <a:sym typeface="+mn-ea"/>
              </a:rPr>
              <a:t>为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黄庭坚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、陈师道、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陈与义</a:t>
            </a:r>
            <a:r>
              <a:rPr lang="zh-CN" altLang="en-US" sz="2400" dirty="0" smtClean="0">
                <a:latin typeface="KaiTi" charset="-122"/>
                <a:ea typeface="KaiTi" charset="-122"/>
                <a:cs typeface="KaiTi" charset="-122"/>
                <a:sym typeface="+mn-ea"/>
              </a:rPr>
              <a:t>。</a:t>
            </a:r>
            <a:endParaRPr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indent="0">
              <a:lnSpc>
                <a:spcPct val="150000"/>
              </a:lnSpc>
              <a:buNone/>
            </a:pPr>
            <a:r>
              <a:rPr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3.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 以</a:t>
            </a:r>
            <a:r>
              <a:rPr lang="zh-CN" altLang="en-US" b="1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吟咏书斋生活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为主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，</a:t>
            </a:r>
            <a:r>
              <a:rPr lang="zh-CN" altLang="en-US" dirty="0"/>
              <a:t>讲究用典，</a:t>
            </a:r>
            <a:r>
              <a:rPr lang="zh-CN" altLang="en-US" b="1" dirty="0">
                <a:solidFill>
                  <a:srgbClr val="C00000"/>
                </a:solidFill>
              </a:rPr>
              <a:t>生新瘦</a:t>
            </a:r>
            <a:r>
              <a:rPr lang="zh-CN" altLang="en-US" b="1" dirty="0" smtClean="0">
                <a:solidFill>
                  <a:srgbClr val="C00000"/>
                </a:solidFill>
              </a:rPr>
              <a:t>硬</a:t>
            </a:r>
            <a:r>
              <a:rPr lang="zh-CN" altLang="en-US" dirty="0" smtClean="0"/>
              <a:t>，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重视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文字的推敲技巧。</a:t>
            </a:r>
            <a:endParaRPr lang="zh-CN" altLang="en-US" sz="2400" dirty="0" smtClean="0">
              <a:latin typeface="Microsoft YaHei" charset="-122"/>
              <a:ea typeface="Microsoft YaHei" charset="-122"/>
              <a:cs typeface="Microsoft YaHei" charset="-122"/>
              <a:sym typeface="+mn-ea"/>
            </a:endParaRPr>
          </a:p>
          <a:p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ctrTitle"/>
          </p:nvPr>
        </p:nvSpPr>
        <p:spPr>
          <a:xfrm>
            <a:off x="1021080" y="395605"/>
            <a:ext cx="10515600" cy="795020"/>
          </a:xfrm>
        </p:spPr>
        <p:txBody>
          <a:bodyPr/>
          <a:lstStyle/>
          <a:p>
            <a:r>
              <a:rPr lang="zh-CN" altLang="en-US" dirty="0"/>
              <a:t>第一节   黄庭坚的诗词 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0" y="80010"/>
            <a:ext cx="43053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sz="1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4.0江西诗派</a:t>
            </a:r>
          </a:p>
        </p:txBody>
      </p:sp>
      <p:pic>
        <p:nvPicPr>
          <p:cNvPr id="5122" name="Picture 2" descr="https://timgsa.baidu.com/timg?image&amp;quality=80&amp;size=b9999_10000&amp;sec=1565864868557&amp;di=034cf828f29d11447eb4513c1dd02bc0&amp;imgtype=0&amp;src=http%3A%2F%2Fgss0.baidu.com%2F-4o3dSag_xI4khGko9WTAnF6hhy%2Fzhidao%2Fpic%2Fitem%2F95eef01f3a292df52cb226f0b0315c6035a873e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6775" y="3785190"/>
            <a:ext cx="3392805" cy="2636248"/>
          </a:xfrm>
          <a:prstGeom prst="rect">
            <a:avLst/>
          </a:prstGeom>
          <a:noFill/>
          <a:effectLst>
            <a:softEdge rad="2794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9862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4294967295"/>
          </p:nvPr>
        </p:nvSpPr>
        <p:spPr>
          <a:xfrm>
            <a:off x="1021080" y="1190625"/>
            <a:ext cx="10662920" cy="4700270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b="1" dirty="0" smtClean="0">
                <a:solidFill>
                  <a:schemeClr val="tx1"/>
                </a:solidFill>
                <a:sym typeface="+mn-ea"/>
              </a:rPr>
              <a:t>二</a:t>
            </a:r>
            <a:r>
              <a:rPr lang="zh-CN" altLang="en-US" b="1" dirty="0" smtClean="0">
                <a:sym typeface="+mn-ea"/>
              </a:rPr>
              <a:t>、</a:t>
            </a:r>
            <a:r>
              <a:rPr lang="zh-CN" altLang="en-US" b="1" dirty="0" smtClean="0">
                <a:solidFill>
                  <a:schemeClr val="tx1"/>
                </a:solidFill>
                <a:sym typeface="+mn-ea"/>
              </a:rPr>
              <a:t>黄庭坚和山谷体</a:t>
            </a:r>
            <a:r>
              <a:rPr lang="zh-CN" altLang="en-US" b="1" dirty="0" smtClean="0">
                <a:solidFill>
                  <a:srgbClr val="00B050"/>
                </a:solidFill>
                <a:sym typeface="+mn-ea"/>
              </a:rPr>
              <a:t>［选择／名词］</a:t>
            </a:r>
            <a:endParaRPr lang="zh-CN" altLang="en-US" sz="2400" b="1" dirty="0" smtClean="0">
              <a:solidFill>
                <a:srgbClr val="00B050"/>
              </a:solidFill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dirty="0">
                <a:latin typeface="KaiTi" charset="-122"/>
                <a:ea typeface="KaiTi" charset="-122"/>
                <a:cs typeface="KaiTi" charset="-122"/>
                <a:sym typeface="+mn-ea"/>
              </a:rPr>
              <a:t>字鲁直，自号</a:t>
            </a:r>
            <a:r>
              <a:rPr lang="zh-CN" altLang="en-US" b="1" dirty="0">
                <a:solidFill>
                  <a:srgbClr val="C00000"/>
                </a:solidFill>
                <a:latin typeface="KaiTi" charset="-122"/>
                <a:ea typeface="KaiTi" charset="-122"/>
                <a:cs typeface="KaiTi" charset="-122"/>
                <a:sym typeface="+mn-ea"/>
              </a:rPr>
              <a:t>山谷</a:t>
            </a:r>
            <a:r>
              <a:rPr lang="zh-CN" altLang="en-US" dirty="0">
                <a:solidFill>
                  <a:srgbClr val="C00000"/>
                </a:solidFill>
                <a:latin typeface="KaiTi" charset="-122"/>
                <a:ea typeface="KaiTi" charset="-122"/>
                <a:cs typeface="KaiTi" charset="-122"/>
                <a:sym typeface="+mn-ea"/>
              </a:rPr>
              <a:t>道人</a:t>
            </a:r>
            <a:r>
              <a:rPr lang="zh-CN" altLang="en-US" dirty="0">
                <a:latin typeface="KaiTi" charset="-122"/>
                <a:ea typeface="KaiTi" charset="-122"/>
                <a:cs typeface="KaiTi" charset="-122"/>
                <a:sym typeface="+mn-ea"/>
              </a:rPr>
              <a:t>，</a:t>
            </a:r>
            <a:r>
              <a:rPr lang="zh-CN" altLang="en-US" b="1" u="sng" dirty="0">
                <a:latin typeface="KaiTi" charset="-122"/>
                <a:ea typeface="KaiTi" charset="-122"/>
                <a:cs typeface="KaiTi" charset="-122"/>
                <a:sym typeface="+mn-ea"/>
              </a:rPr>
              <a:t>江西诗派开山之</a:t>
            </a:r>
            <a:r>
              <a:rPr lang="zh-CN" altLang="en-US" b="1" u="sng" dirty="0" smtClean="0">
                <a:latin typeface="KaiTi" charset="-122"/>
                <a:ea typeface="KaiTi" charset="-122"/>
                <a:cs typeface="KaiTi" charset="-122"/>
                <a:sym typeface="+mn-ea"/>
              </a:rPr>
              <a:t>祖</a:t>
            </a:r>
            <a:r>
              <a:rPr lang="zh-CN" altLang="en-US" dirty="0" smtClean="0">
                <a:latin typeface="KaiTi" charset="-122"/>
                <a:ea typeface="KaiTi" charset="-122"/>
                <a:cs typeface="KaiTi" charset="-122"/>
                <a:sym typeface="+mn-ea"/>
              </a:rPr>
              <a:t>，开创了</a:t>
            </a:r>
            <a:r>
              <a:rPr lang="zh-CN" altLang="en-US" b="1" dirty="0" smtClean="0">
                <a:latin typeface="KaiTi" charset="-122"/>
                <a:ea typeface="KaiTi" charset="-122"/>
                <a:cs typeface="KaiTi" charset="-122"/>
                <a:sym typeface="+mn-ea"/>
              </a:rPr>
              <a:t>山谷体</a:t>
            </a:r>
            <a:r>
              <a:rPr lang="zh-CN" altLang="en-US" b="1" dirty="0">
                <a:latin typeface="KaiTi" charset="-122"/>
                <a:ea typeface="KaiTi" charset="-122"/>
                <a:cs typeface="KaiTi" charset="-122"/>
                <a:sym typeface="+mn-ea"/>
              </a:rPr>
              <a:t>，</a:t>
            </a:r>
            <a:r>
              <a:rPr lang="zh-CN" altLang="en-US" dirty="0" smtClean="0">
                <a:latin typeface="KaiTi" charset="-122"/>
                <a:ea typeface="KaiTi" charset="-122"/>
                <a:cs typeface="KaiTi" charset="-122"/>
                <a:sym typeface="+mn-ea"/>
              </a:rPr>
              <a:t>风格</a:t>
            </a:r>
            <a:r>
              <a:rPr lang="zh-CN" altLang="en-US" b="1" u="sng" dirty="0" smtClean="0">
                <a:solidFill>
                  <a:srgbClr val="C00000"/>
                </a:solidFill>
                <a:latin typeface="KaiTi" charset="-122"/>
                <a:ea typeface="KaiTi" charset="-122"/>
                <a:cs typeface="KaiTi" charset="-122"/>
                <a:sym typeface="+mn-ea"/>
              </a:rPr>
              <a:t>生</a:t>
            </a:r>
            <a:r>
              <a:rPr lang="zh-CN" altLang="en-US" b="1" u="sng" dirty="0">
                <a:solidFill>
                  <a:srgbClr val="C00000"/>
                </a:solidFill>
                <a:latin typeface="KaiTi" charset="-122"/>
                <a:ea typeface="KaiTi" charset="-122"/>
                <a:cs typeface="KaiTi" charset="-122"/>
                <a:sym typeface="+mn-ea"/>
              </a:rPr>
              <a:t>新瘦硬</a:t>
            </a:r>
            <a:r>
              <a:rPr lang="zh-CN" altLang="en-US" dirty="0">
                <a:latin typeface="KaiTi" charset="-122"/>
                <a:ea typeface="KaiTi" charset="-122"/>
                <a:cs typeface="KaiTi" charset="-122"/>
                <a:sym typeface="+mn-ea"/>
              </a:rPr>
              <a:t>、奇峭</a:t>
            </a:r>
            <a:r>
              <a:rPr lang="zh-CN" altLang="en-US" dirty="0" smtClean="0">
                <a:latin typeface="KaiTi" charset="-122"/>
                <a:ea typeface="KaiTi" charset="-122"/>
                <a:cs typeface="KaiTi" charset="-122"/>
                <a:sym typeface="+mn-ea"/>
              </a:rPr>
              <a:t>倔强</a:t>
            </a:r>
            <a:r>
              <a:rPr lang="zh-CN" altLang="en-US" dirty="0">
                <a:latin typeface="KaiTi" charset="-122"/>
                <a:ea typeface="KaiTi" charset="-122"/>
                <a:cs typeface="KaiTi" charset="-122"/>
                <a:sym typeface="+mn-ea"/>
              </a:rPr>
              <a:t>，</a:t>
            </a:r>
            <a:r>
              <a:rPr lang="zh-CN" altLang="en-US" dirty="0" smtClean="0">
                <a:latin typeface="KaiTi" charset="-122"/>
                <a:ea typeface="KaiTi" charset="-122"/>
                <a:cs typeface="KaiTi" charset="-122"/>
                <a:sym typeface="+mn-ea"/>
              </a:rPr>
              <a:t>代表作</a:t>
            </a:r>
            <a:r>
              <a:rPr lang="en-US" altLang="zh-CN" b="1" dirty="0">
                <a:solidFill>
                  <a:srgbClr val="C00000"/>
                </a:solidFill>
                <a:latin typeface="KaiTi" charset="-122"/>
                <a:ea typeface="KaiTi" charset="-122"/>
                <a:cs typeface="KaiTi" charset="-122"/>
                <a:sym typeface="+mn-ea"/>
              </a:rPr>
              <a:t>《</a:t>
            </a:r>
            <a:r>
              <a:rPr lang="zh-CN" altLang="en-US" b="1" dirty="0">
                <a:solidFill>
                  <a:srgbClr val="C00000"/>
                </a:solidFill>
                <a:latin typeface="KaiTi" charset="-122"/>
                <a:ea typeface="KaiTi" charset="-122"/>
                <a:cs typeface="KaiTi" charset="-122"/>
                <a:sym typeface="+mn-ea"/>
              </a:rPr>
              <a:t>山谷集</a:t>
            </a:r>
            <a:r>
              <a:rPr lang="en-US" altLang="zh-CN" b="1" dirty="0">
                <a:solidFill>
                  <a:srgbClr val="C00000"/>
                </a:solidFill>
                <a:latin typeface="KaiTi" charset="-122"/>
                <a:ea typeface="KaiTi" charset="-122"/>
                <a:cs typeface="KaiTi" charset="-122"/>
                <a:sym typeface="+mn-ea"/>
              </a:rPr>
              <a:t>》</a:t>
            </a:r>
            <a:r>
              <a:rPr lang="zh-CN" altLang="en-US" dirty="0">
                <a:latin typeface="KaiTi" charset="-122"/>
                <a:ea typeface="KaiTi" charset="-122"/>
                <a:cs typeface="KaiTi" charset="-122"/>
                <a:sym typeface="+mn-ea"/>
              </a:rPr>
              <a:t>。 </a:t>
            </a:r>
            <a:endParaRPr lang="en-US" altLang="zh-CN" dirty="0" smtClean="0">
              <a:latin typeface="KaiTi" charset="-122"/>
              <a:ea typeface="KaiTi" charset="-122"/>
              <a:cs typeface="KaiTi" charset="-122"/>
              <a:sym typeface="+mn-ea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zh-CN" altLang="en-US" b="1" dirty="0" smtClean="0">
                <a:sym typeface="+mn-ea"/>
              </a:rPr>
              <a:t>诗歌内容</a:t>
            </a:r>
            <a:r>
              <a:rPr lang="zh-CN" altLang="en-US" b="1" dirty="0" smtClean="0">
                <a:solidFill>
                  <a:schemeClr val="bg1">
                    <a:lumMod val="50000"/>
                  </a:schemeClr>
                </a:solidFill>
                <a:sym typeface="+mn-ea"/>
              </a:rPr>
              <a:t>［简答］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zh-CN" altLang="en-US" dirty="0" smtClean="0">
                <a:latin typeface="KaiTi" charset="-122"/>
                <a:ea typeface="KaiTi" charset="-122"/>
                <a:cs typeface="KaiTi" charset="-122"/>
                <a:sym typeface="+mn-ea"/>
              </a:rPr>
              <a:t>（</a:t>
            </a:r>
            <a:r>
              <a:rPr lang="en-US" altLang="zh-CN" dirty="0" smtClean="0">
                <a:latin typeface="KaiTi" charset="-122"/>
                <a:ea typeface="KaiTi" charset="-122"/>
                <a:cs typeface="KaiTi" charset="-122"/>
                <a:sym typeface="+mn-ea"/>
              </a:rPr>
              <a:t>1</a:t>
            </a:r>
            <a:r>
              <a:rPr lang="zh-CN" altLang="en-US" dirty="0" smtClean="0">
                <a:latin typeface="KaiTi" charset="-122"/>
                <a:ea typeface="KaiTi" charset="-122"/>
                <a:cs typeface="KaiTi" charset="-122"/>
                <a:sym typeface="+mn-ea"/>
              </a:rPr>
              <a:t>）日常交际应酬的</a:t>
            </a:r>
            <a:r>
              <a:rPr lang="zh-CN" altLang="en-US" dirty="0" smtClean="0">
                <a:solidFill>
                  <a:srgbClr val="C00000"/>
                </a:solidFill>
                <a:latin typeface="KaiTi" charset="-122"/>
                <a:ea typeface="KaiTi" charset="-122"/>
                <a:cs typeface="KaiTi" charset="-122"/>
                <a:sym typeface="+mn-ea"/>
              </a:rPr>
              <a:t>赠答诗</a:t>
            </a:r>
            <a:r>
              <a:rPr lang="zh-CN" altLang="en-US" dirty="0" smtClean="0">
                <a:latin typeface="KaiTi" charset="-122"/>
                <a:ea typeface="KaiTi" charset="-122"/>
                <a:cs typeface="KaiTi" charset="-122"/>
                <a:sym typeface="+mn-ea"/>
              </a:rPr>
              <a:t>、</a:t>
            </a:r>
            <a:r>
              <a:rPr lang="zh-CN" altLang="en-US" dirty="0" smtClean="0">
                <a:solidFill>
                  <a:srgbClr val="C00000"/>
                </a:solidFill>
                <a:latin typeface="KaiTi" charset="-122"/>
                <a:ea typeface="KaiTi" charset="-122"/>
                <a:cs typeface="KaiTi" charset="-122"/>
                <a:sym typeface="+mn-ea"/>
              </a:rPr>
              <a:t>次韵诗</a:t>
            </a:r>
            <a:r>
              <a:rPr lang="zh-CN" altLang="en-US" dirty="0" smtClean="0">
                <a:latin typeface="KaiTi" charset="-122"/>
                <a:ea typeface="KaiTi" charset="-122"/>
                <a:cs typeface="KaiTi" charset="-122"/>
                <a:sym typeface="+mn-ea"/>
              </a:rPr>
              <a:t>、</a:t>
            </a:r>
            <a:r>
              <a:rPr lang="zh-CN" altLang="en-US" dirty="0" smtClean="0">
                <a:solidFill>
                  <a:srgbClr val="C00000"/>
                </a:solidFill>
                <a:latin typeface="KaiTi" charset="-122"/>
                <a:ea typeface="KaiTi" charset="-122"/>
                <a:cs typeface="KaiTi" charset="-122"/>
                <a:sym typeface="+mn-ea"/>
              </a:rPr>
              <a:t>咏物诗</a:t>
            </a:r>
            <a:r>
              <a:rPr lang="zh-CN" altLang="en-US" dirty="0" smtClean="0">
                <a:latin typeface="KaiTi" charset="-122"/>
                <a:ea typeface="KaiTi" charset="-122"/>
                <a:cs typeface="KaiTi" charset="-122"/>
                <a:sym typeface="+mn-ea"/>
              </a:rPr>
              <a:t>等。 </a:t>
            </a:r>
            <a:endParaRPr lang="zh-CN" altLang="en-US" dirty="0" smtClean="0">
              <a:latin typeface="KaiTi" charset="-122"/>
              <a:ea typeface="KaiTi" charset="-122"/>
              <a:cs typeface="KaiTi" charset="-122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zh-CN" altLang="en-US" dirty="0" smtClean="0">
                <a:latin typeface="KaiTi" charset="-122"/>
                <a:ea typeface="KaiTi" charset="-122"/>
                <a:cs typeface="KaiTi" charset="-122"/>
                <a:sym typeface="+mn-ea"/>
              </a:rPr>
              <a:t>（</a:t>
            </a:r>
            <a:r>
              <a:rPr lang="en-US" altLang="zh-CN" dirty="0" smtClean="0">
                <a:latin typeface="KaiTi" charset="-122"/>
                <a:ea typeface="KaiTi" charset="-122"/>
                <a:cs typeface="KaiTi" charset="-122"/>
                <a:sym typeface="+mn-ea"/>
              </a:rPr>
              <a:t>2</a:t>
            </a:r>
            <a:r>
              <a:rPr lang="zh-CN" altLang="en-US" dirty="0" smtClean="0">
                <a:latin typeface="KaiTi" charset="-122"/>
                <a:ea typeface="KaiTi" charset="-122"/>
                <a:cs typeface="KaiTi" charset="-122"/>
                <a:sym typeface="+mn-ea"/>
              </a:rPr>
              <a:t>）反映</a:t>
            </a:r>
            <a:r>
              <a:rPr lang="zh-CN" altLang="en-US" dirty="0" smtClean="0">
                <a:solidFill>
                  <a:srgbClr val="C00000"/>
                </a:solidFill>
                <a:latin typeface="KaiTi" charset="-122"/>
                <a:ea typeface="KaiTi" charset="-122"/>
                <a:cs typeface="KaiTi" charset="-122"/>
                <a:sym typeface="+mn-ea"/>
              </a:rPr>
              <a:t>民生疾苦和时事政治</a:t>
            </a:r>
            <a:r>
              <a:rPr lang="zh-CN" altLang="en-US" dirty="0" smtClean="0">
                <a:latin typeface="KaiTi" charset="-122"/>
                <a:ea typeface="KaiTi" charset="-122"/>
                <a:cs typeface="KaiTi" charset="-122"/>
                <a:sym typeface="+mn-ea"/>
              </a:rPr>
              <a:t>的诗，如</a:t>
            </a:r>
            <a:r>
              <a:rPr lang="en-US" altLang="zh-CN" dirty="0" smtClean="0">
                <a:latin typeface="KaiTi" charset="-122"/>
                <a:ea typeface="KaiTi" charset="-122"/>
                <a:cs typeface="KaiTi" charset="-122"/>
                <a:sym typeface="+mn-ea"/>
              </a:rPr>
              <a:t>《</a:t>
            </a:r>
            <a:r>
              <a:rPr lang="zh-CN" altLang="en-US" dirty="0" smtClean="0">
                <a:latin typeface="KaiTi" charset="-122"/>
                <a:ea typeface="KaiTi" charset="-122"/>
                <a:cs typeface="KaiTi" charset="-122"/>
                <a:sym typeface="+mn-ea"/>
              </a:rPr>
              <a:t>流民叹</a:t>
            </a:r>
            <a:r>
              <a:rPr lang="en-US" altLang="zh-CN" dirty="0" smtClean="0">
                <a:latin typeface="KaiTi" charset="-122"/>
                <a:ea typeface="KaiTi" charset="-122"/>
                <a:cs typeface="KaiTi" charset="-122"/>
                <a:sym typeface="+mn-ea"/>
              </a:rPr>
              <a:t>》</a:t>
            </a:r>
            <a:r>
              <a:rPr lang="zh-CN" altLang="en-US" dirty="0" smtClean="0">
                <a:latin typeface="KaiTi" charset="-122"/>
                <a:ea typeface="KaiTi" charset="-122"/>
                <a:cs typeface="KaiTi" charset="-122"/>
                <a:sym typeface="+mn-ea"/>
              </a:rPr>
              <a:t>等。 </a:t>
            </a:r>
            <a:endParaRPr lang="zh-CN" altLang="en-US" dirty="0" smtClean="0">
              <a:latin typeface="KaiTi" charset="-122"/>
              <a:ea typeface="KaiTi" charset="-122"/>
              <a:cs typeface="KaiTi" charset="-122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zh-CN" altLang="en-US" dirty="0" smtClean="0">
                <a:latin typeface="KaiTi" charset="-122"/>
                <a:ea typeface="KaiTi" charset="-122"/>
                <a:cs typeface="KaiTi" charset="-122"/>
                <a:sym typeface="+mn-ea"/>
              </a:rPr>
              <a:t>（</a:t>
            </a:r>
            <a:r>
              <a:rPr lang="en-US" altLang="zh-CN" dirty="0" smtClean="0">
                <a:latin typeface="KaiTi" charset="-122"/>
                <a:ea typeface="KaiTi" charset="-122"/>
                <a:cs typeface="KaiTi" charset="-122"/>
                <a:sym typeface="+mn-ea"/>
              </a:rPr>
              <a:t>3</a:t>
            </a:r>
            <a:r>
              <a:rPr lang="zh-CN" altLang="en-US" dirty="0" smtClean="0">
                <a:latin typeface="KaiTi" charset="-122"/>
                <a:ea typeface="KaiTi" charset="-122"/>
                <a:cs typeface="KaiTi" charset="-122"/>
                <a:sym typeface="+mn-ea"/>
              </a:rPr>
              <a:t>）表现</a:t>
            </a:r>
            <a:r>
              <a:rPr lang="zh-CN" altLang="en-US" b="1" dirty="0" smtClean="0">
                <a:solidFill>
                  <a:srgbClr val="C00000"/>
                </a:solidFill>
                <a:latin typeface="KaiTi" charset="-122"/>
                <a:ea typeface="KaiTi" charset="-122"/>
                <a:cs typeface="KaiTi" charset="-122"/>
                <a:sym typeface="+mn-ea"/>
              </a:rPr>
              <a:t>自我人格和襟怀</a:t>
            </a:r>
            <a:r>
              <a:rPr lang="zh-CN" altLang="en-US" dirty="0" smtClean="0">
                <a:latin typeface="KaiTi" charset="-122"/>
                <a:ea typeface="KaiTi" charset="-122"/>
                <a:cs typeface="KaiTi" charset="-122"/>
                <a:sym typeface="+mn-ea"/>
              </a:rPr>
              <a:t>的抒情写意的作品最多。</a:t>
            </a:r>
            <a:endParaRPr lang="zh-CN" altLang="en-US" dirty="0" smtClean="0">
              <a:latin typeface="KaiTi" charset="-122"/>
              <a:ea typeface="KaiTi" charset="-122"/>
              <a:cs typeface="KaiTi" charset="-122"/>
            </a:endParaRPr>
          </a:p>
          <a:p>
            <a:pPr marL="0" indent="0">
              <a:lnSpc>
                <a:spcPct val="150000"/>
              </a:lnSpc>
              <a:buNone/>
            </a:pPr>
            <a:endParaRPr lang="zh-CN" altLang="en-US" dirty="0">
              <a:latin typeface="KaiTi" charset="-122"/>
              <a:ea typeface="KaiTi" charset="-122"/>
              <a:cs typeface="KaiTi" charset="-122"/>
              <a:sym typeface="+mn-ea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ctrTitle"/>
          </p:nvPr>
        </p:nvSpPr>
        <p:spPr>
          <a:xfrm>
            <a:off x="1021080" y="395605"/>
            <a:ext cx="10515600" cy="795020"/>
          </a:xfrm>
        </p:spPr>
        <p:txBody>
          <a:bodyPr/>
          <a:lstStyle/>
          <a:p>
            <a:r>
              <a:rPr lang="zh-CN" altLang="en-US" dirty="0"/>
              <a:t>第一节   黄庭坚的诗词 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0" y="80010"/>
            <a:ext cx="43053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sz="1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4.0江西诗派</a:t>
            </a:r>
          </a:p>
        </p:txBody>
      </p:sp>
    </p:spTree>
    <p:extLst>
      <p:ext uri="{BB962C8B-B14F-4D97-AF65-F5344CB8AC3E}">
        <p14:creationId xmlns:p14="http://schemas.microsoft.com/office/powerpoint/2010/main" val="1266070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4294967295"/>
          </p:nvPr>
        </p:nvSpPr>
        <p:spPr>
          <a:xfrm>
            <a:off x="1021080" y="1190625"/>
            <a:ext cx="11297920" cy="4700270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b="1" dirty="0" smtClean="0">
                <a:solidFill>
                  <a:schemeClr val="tx1"/>
                </a:solidFill>
                <a:sym typeface="+mn-ea"/>
              </a:rPr>
              <a:t>二</a:t>
            </a:r>
            <a:r>
              <a:rPr lang="zh-CN" altLang="en-US" b="1" dirty="0" smtClean="0">
                <a:sym typeface="+mn-ea"/>
              </a:rPr>
              <a:t>、</a:t>
            </a:r>
            <a:r>
              <a:rPr lang="zh-CN" altLang="en-US" b="1" dirty="0" smtClean="0">
                <a:solidFill>
                  <a:schemeClr val="tx1"/>
                </a:solidFill>
                <a:sym typeface="+mn-ea"/>
              </a:rPr>
              <a:t>黄庭坚</a:t>
            </a:r>
            <a:endParaRPr lang="zh-CN" altLang="en-US" sz="2400" b="1" dirty="0" smtClean="0">
              <a:solidFill>
                <a:srgbClr val="00B050"/>
              </a:solidFill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b="1" dirty="0" smtClean="0">
                <a:solidFill>
                  <a:srgbClr val="C00000"/>
                </a:solidFill>
                <a:sym typeface="+mn-ea"/>
              </a:rPr>
              <a:t>诗歌</a:t>
            </a:r>
            <a:r>
              <a:rPr lang="zh-CN" altLang="en-US" b="1" dirty="0">
                <a:solidFill>
                  <a:srgbClr val="C00000"/>
                </a:solidFill>
                <a:sym typeface="+mn-ea"/>
              </a:rPr>
              <a:t>艺术</a:t>
            </a:r>
            <a:r>
              <a:rPr lang="zh-CN" altLang="en-US" b="1" dirty="0" smtClean="0">
                <a:solidFill>
                  <a:srgbClr val="C00000"/>
                </a:solidFill>
                <a:sym typeface="+mn-ea"/>
              </a:rPr>
              <a:t>特色</a:t>
            </a:r>
            <a:r>
              <a:rPr lang="zh-CN" altLang="en-US" b="1" dirty="0" smtClean="0">
                <a:solidFill>
                  <a:srgbClr val="00B050"/>
                </a:solidFill>
                <a:sym typeface="+mn-ea"/>
              </a:rPr>
              <a:t>［</a:t>
            </a:r>
            <a:r>
              <a:rPr lang="en-US" altLang="zh-CN" b="1" dirty="0" smtClean="0">
                <a:solidFill>
                  <a:srgbClr val="00B050"/>
                </a:solidFill>
                <a:sym typeface="+mn-ea"/>
              </a:rPr>
              <a:t>1810</a:t>
            </a:r>
            <a:r>
              <a:rPr lang="zh-CN" altLang="en-US" b="1" dirty="0" smtClean="0">
                <a:solidFill>
                  <a:srgbClr val="00B050"/>
                </a:solidFill>
                <a:sym typeface="+mn-ea"/>
              </a:rPr>
              <a:t>简答］</a:t>
            </a:r>
            <a:endParaRPr lang="zh-CN" altLang="en-US" b="1" dirty="0">
              <a:solidFill>
                <a:srgbClr val="00B050"/>
              </a:solidFill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（</a:t>
            </a:r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1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）以</a:t>
            </a:r>
            <a:r>
              <a:rPr lang="zh-CN" altLang="en-US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学杜甫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为宗旨，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求生避熟，求雅脱俗，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发展了</a:t>
            </a:r>
            <a:r>
              <a:rPr lang="zh-CN" altLang="en-US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拗句、拗律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的体制。 </a:t>
            </a:r>
            <a:endParaRPr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（</a:t>
            </a:r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2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）强调</a:t>
            </a:r>
            <a:r>
              <a:rPr lang="zh-CN" altLang="en-US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“无一字无来处</a:t>
            </a:r>
            <a:r>
              <a:rPr lang="zh-CN" altLang="en-US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”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和</a:t>
            </a:r>
            <a:r>
              <a:rPr lang="zh-CN" altLang="en-US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“点铁成金”“夺胎换骨”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。</a:t>
            </a:r>
            <a:endParaRPr lang="en-US" altLang="zh-CN" dirty="0">
              <a:latin typeface="Microsoft YaHei" charset="-122"/>
              <a:ea typeface="Microsoft YaHei" charset="-122"/>
              <a:cs typeface="Microsoft YaHei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b="1" dirty="0">
                <a:latin typeface="KaiTi" charset="-122"/>
                <a:ea typeface="KaiTi" charset="-122"/>
                <a:cs typeface="KaiTi" charset="-122"/>
                <a:sym typeface="+mn-ea"/>
              </a:rPr>
              <a:t>用典</a:t>
            </a:r>
            <a:r>
              <a:rPr lang="zh-CN" altLang="en-US" dirty="0">
                <a:latin typeface="KaiTi" charset="-122"/>
                <a:ea typeface="KaiTi" charset="-122"/>
                <a:cs typeface="KaiTi" charset="-122"/>
                <a:sym typeface="+mn-ea"/>
              </a:rPr>
              <a:t>以故为新、变俗为雅，长于点化铸造，富有思致和机趣。如</a:t>
            </a:r>
            <a:r>
              <a:rPr lang="en-US" altLang="zh-CN" dirty="0">
                <a:latin typeface="KaiTi" charset="-122"/>
                <a:ea typeface="KaiTi" charset="-122"/>
                <a:cs typeface="KaiTi" charset="-122"/>
                <a:sym typeface="+mn-ea"/>
              </a:rPr>
              <a:t>《</a:t>
            </a:r>
            <a:r>
              <a:rPr lang="zh-CN" altLang="en-US" dirty="0">
                <a:latin typeface="KaiTi" charset="-122"/>
                <a:ea typeface="KaiTi" charset="-122"/>
                <a:cs typeface="KaiTi" charset="-122"/>
                <a:sym typeface="+mn-ea"/>
              </a:rPr>
              <a:t>登快阁</a:t>
            </a:r>
            <a:r>
              <a:rPr lang="en-US" altLang="zh-CN" dirty="0">
                <a:latin typeface="KaiTi" charset="-122"/>
                <a:ea typeface="KaiTi" charset="-122"/>
                <a:cs typeface="KaiTi" charset="-122"/>
                <a:sym typeface="+mn-ea"/>
              </a:rPr>
              <a:t>》</a:t>
            </a:r>
            <a:r>
              <a:rPr lang="zh-CN" altLang="en-US" dirty="0">
                <a:latin typeface="KaiTi" charset="-122"/>
                <a:ea typeface="KaiTi" charset="-122"/>
                <a:cs typeface="KaiTi" charset="-122"/>
                <a:sym typeface="+mn-ea"/>
              </a:rPr>
              <a:t>。 </a:t>
            </a:r>
            <a:endParaRPr lang="zh-CN" altLang="en-US" dirty="0">
              <a:latin typeface="KaiTi" charset="-122"/>
              <a:ea typeface="KaiTi" charset="-122"/>
              <a:cs typeface="KaiTi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（</a:t>
            </a:r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3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）风格</a:t>
            </a:r>
            <a:r>
              <a:rPr lang="zh-CN" altLang="en-US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生新瘦硬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峭拔，造语洗尽铅华，独标隽旨，同时兼有浏亮芊绵的一面。 </a:t>
            </a:r>
            <a:endParaRPr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0" indent="0">
              <a:lnSpc>
                <a:spcPct val="150000"/>
              </a:lnSpc>
              <a:buNone/>
            </a:pPr>
            <a:endParaRPr lang="zh-CN" altLang="en-US" dirty="0">
              <a:latin typeface="KaiTi" charset="-122"/>
              <a:ea typeface="KaiTi" charset="-122"/>
              <a:cs typeface="KaiTi" charset="-122"/>
              <a:sym typeface="+mn-ea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ctrTitle"/>
          </p:nvPr>
        </p:nvSpPr>
        <p:spPr>
          <a:xfrm>
            <a:off x="1021080" y="395605"/>
            <a:ext cx="10515600" cy="795020"/>
          </a:xfrm>
        </p:spPr>
        <p:txBody>
          <a:bodyPr/>
          <a:lstStyle/>
          <a:p>
            <a:r>
              <a:rPr lang="zh-CN" altLang="en-US" dirty="0"/>
              <a:t>第一节   黄庭坚的诗词 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0" y="80010"/>
            <a:ext cx="43053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sz="1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4.0江西诗派</a:t>
            </a:r>
          </a:p>
        </p:txBody>
      </p:sp>
    </p:spTree>
    <p:extLst>
      <p:ext uri="{BB962C8B-B14F-4D97-AF65-F5344CB8AC3E}">
        <p14:creationId xmlns:p14="http://schemas.microsoft.com/office/powerpoint/2010/main" val="1852287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4294967295"/>
          </p:nvPr>
        </p:nvSpPr>
        <p:spPr>
          <a:xfrm>
            <a:off x="1021080" y="1190625"/>
            <a:ext cx="11297920" cy="4700270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b="1" dirty="0" smtClean="0">
                <a:solidFill>
                  <a:schemeClr val="tx1"/>
                </a:solidFill>
                <a:sym typeface="+mn-ea"/>
              </a:rPr>
              <a:t>二</a:t>
            </a:r>
            <a:r>
              <a:rPr lang="zh-CN" altLang="en-US" b="1" dirty="0" smtClean="0">
                <a:sym typeface="+mn-ea"/>
              </a:rPr>
              <a:t>、</a:t>
            </a:r>
            <a:r>
              <a:rPr lang="zh-CN" altLang="en-US" b="1" dirty="0" smtClean="0">
                <a:solidFill>
                  <a:schemeClr val="tx1"/>
                </a:solidFill>
                <a:sym typeface="+mn-ea"/>
              </a:rPr>
              <a:t>黄庭坚</a:t>
            </a:r>
            <a:endParaRPr lang="zh-CN" altLang="en-US" sz="2400" b="1" dirty="0" smtClean="0">
              <a:solidFill>
                <a:srgbClr val="00B050"/>
              </a:solidFill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b="1" dirty="0" smtClean="0">
                <a:solidFill>
                  <a:srgbClr val="C00000"/>
                </a:solidFill>
                <a:sym typeface="+mn-ea"/>
              </a:rPr>
              <a:t>词的</a:t>
            </a:r>
            <a:r>
              <a:rPr lang="zh-CN" altLang="en-US" b="1" dirty="0">
                <a:solidFill>
                  <a:srgbClr val="C00000"/>
                </a:solidFill>
                <a:sym typeface="+mn-ea"/>
              </a:rPr>
              <a:t>艺术</a:t>
            </a:r>
            <a:r>
              <a:rPr lang="zh-CN" altLang="en-US" b="1" dirty="0" smtClean="0">
                <a:solidFill>
                  <a:srgbClr val="C00000"/>
                </a:solidFill>
                <a:sym typeface="+mn-ea"/>
              </a:rPr>
              <a:t>特点</a:t>
            </a:r>
            <a:r>
              <a:rPr lang="zh-CN" altLang="en-US" b="1" dirty="0" smtClean="0">
                <a:solidFill>
                  <a:schemeClr val="bg1">
                    <a:lumMod val="50000"/>
                  </a:schemeClr>
                </a:solidFill>
                <a:sym typeface="+mn-ea"/>
              </a:rPr>
              <a:t>［简答］</a:t>
            </a:r>
            <a:endParaRPr lang="zh-CN" altLang="en-US" b="1" dirty="0">
              <a:solidFill>
                <a:schemeClr val="bg1">
                  <a:lumMod val="50000"/>
                </a:schemeClr>
              </a:solidFill>
              <a:sym typeface="+mn-ea"/>
            </a:endParaRPr>
          </a:p>
          <a:p>
            <a:pPr indent="0">
              <a:lnSpc>
                <a:spcPct val="150000"/>
              </a:lnSpc>
              <a:buNone/>
            </a:pPr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1.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黄庭坚的</a:t>
            </a:r>
            <a:r>
              <a:rPr lang="zh-CN" altLang="en-US" b="1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雅词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颇得</a:t>
            </a:r>
            <a:r>
              <a:rPr lang="zh-CN" altLang="en-US" b="1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东坡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豪放词的神韵。</a:t>
            </a:r>
          </a:p>
          <a:p>
            <a:pPr indent="0">
              <a:lnSpc>
                <a:spcPct val="150000"/>
              </a:lnSpc>
              <a:buNone/>
            </a:pPr>
            <a:r>
              <a:rPr lang="zh-CN" altLang="en-US" dirty="0">
                <a:latin typeface="KaiTi" charset="-122"/>
                <a:ea typeface="KaiTi" charset="-122"/>
                <a:cs typeface="KaiTi" charset="-122"/>
                <a:sym typeface="+mn-ea"/>
              </a:rPr>
              <a:t> 《念如娇•段虹霁雨》</a:t>
            </a:r>
            <a:r>
              <a:rPr lang="en-US" altLang="zh-CN" dirty="0">
                <a:latin typeface="KaiTi" charset="-122"/>
                <a:ea typeface="KaiTi" charset="-122"/>
                <a:cs typeface="KaiTi" charset="-122"/>
                <a:sym typeface="+mn-ea"/>
              </a:rPr>
              <a:t>——“</a:t>
            </a:r>
            <a:r>
              <a:rPr lang="zh-CN" altLang="en-US" dirty="0">
                <a:latin typeface="KaiTi" charset="-122"/>
                <a:ea typeface="KaiTi" charset="-122"/>
                <a:cs typeface="KaiTi" charset="-122"/>
                <a:sym typeface="+mn-ea"/>
              </a:rPr>
              <a:t>年少从我追游，晚凉幽径，绕张园森林</a:t>
            </a:r>
            <a:r>
              <a:rPr lang="en-US" altLang="zh-CN" dirty="0">
                <a:latin typeface="KaiTi" charset="-122"/>
                <a:ea typeface="KaiTi" charset="-122"/>
                <a:cs typeface="KaiTi" charset="-122"/>
                <a:sym typeface="+mn-ea"/>
              </a:rPr>
              <a:t>”</a:t>
            </a:r>
          </a:p>
          <a:p>
            <a:pPr indent="0">
              <a:lnSpc>
                <a:spcPct val="150000"/>
              </a:lnSpc>
              <a:buNone/>
            </a:pPr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2.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黄庭坚的</a:t>
            </a:r>
            <a:r>
              <a:rPr lang="zh-CN" altLang="en-US" b="1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俗词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带有明显的学</a:t>
            </a:r>
            <a:r>
              <a:rPr lang="zh-CN" altLang="en-US" b="1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柳永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的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痕迹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。</a:t>
            </a:r>
            <a:endParaRPr lang="en-US" altLang="zh-CN" dirty="0" smtClean="0">
              <a:latin typeface="Microsoft YaHei" charset="-122"/>
              <a:ea typeface="Microsoft YaHei" charset="-122"/>
              <a:cs typeface="Microsoft YaHei" charset="-122"/>
              <a:sym typeface="+mn-ea"/>
            </a:endParaRPr>
          </a:p>
          <a:p>
            <a:pPr indent="0">
              <a:lnSpc>
                <a:spcPct val="150000"/>
              </a:lnSpc>
              <a:buNone/>
            </a:pPr>
            <a:r>
              <a:rPr lang="zh-CN" altLang="zh-CN" dirty="0" smtClean="0">
                <a:latin typeface="KaiTi" charset="-122"/>
                <a:ea typeface="KaiTi" charset="-122"/>
                <a:cs typeface="KaiTi" charset="-122"/>
              </a:rPr>
              <a:t>一</a:t>
            </a:r>
            <a:r>
              <a:rPr lang="zh-CN" altLang="zh-CN" dirty="0">
                <a:latin typeface="KaiTi" charset="-122"/>
                <a:ea typeface="KaiTi" charset="-122"/>
                <a:cs typeface="KaiTi" charset="-122"/>
              </a:rPr>
              <a:t>是写艳情而流于狎亵，二是运用下层社会的俚俗语言和僻字怪字。 </a:t>
            </a:r>
            <a:endParaRPr lang="zh-CN" altLang="en-US" dirty="0">
              <a:latin typeface="KaiTi" charset="-122"/>
              <a:ea typeface="KaiTi" charset="-122"/>
              <a:cs typeface="KaiTi" charset="-122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ctrTitle"/>
          </p:nvPr>
        </p:nvSpPr>
        <p:spPr>
          <a:xfrm>
            <a:off x="1021080" y="395605"/>
            <a:ext cx="10515600" cy="795020"/>
          </a:xfrm>
        </p:spPr>
        <p:txBody>
          <a:bodyPr/>
          <a:lstStyle/>
          <a:p>
            <a:r>
              <a:rPr lang="zh-CN" altLang="en-US" dirty="0"/>
              <a:t>第一节   黄庭坚的诗词 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0" y="80010"/>
            <a:ext cx="43053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sz="1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4.0江西诗派</a:t>
            </a:r>
          </a:p>
        </p:txBody>
      </p:sp>
    </p:spTree>
    <p:extLst>
      <p:ext uri="{BB962C8B-B14F-4D97-AF65-F5344CB8AC3E}">
        <p14:creationId xmlns:p14="http://schemas.microsoft.com/office/powerpoint/2010/main" val="1434004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4294967295"/>
          </p:nvPr>
        </p:nvSpPr>
        <p:spPr>
          <a:xfrm>
            <a:off x="940373" y="1065946"/>
            <a:ext cx="11259823" cy="4700270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b="1" dirty="0" smtClean="0">
                <a:solidFill>
                  <a:schemeClr val="tx1"/>
                </a:solidFill>
                <a:sym typeface="+mn-ea"/>
              </a:rPr>
              <a:t>三、陈师道</a:t>
            </a:r>
            <a:r>
              <a:rPr lang="zh-CN" altLang="en-US" b="1" dirty="0">
                <a:solidFill>
                  <a:srgbClr val="00B050"/>
                </a:solidFill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［名词／选择］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dirty="0" smtClean="0">
                <a:latin typeface="KaiTi" charset="-122"/>
                <a:ea typeface="KaiTi" charset="-122"/>
                <a:cs typeface="KaiTi" charset="-122"/>
                <a:sym typeface="+mn-ea"/>
              </a:rPr>
              <a:t>字</a:t>
            </a:r>
            <a:r>
              <a:rPr lang="zh-CN" altLang="en-US" dirty="0">
                <a:latin typeface="KaiTi" charset="-122"/>
                <a:ea typeface="KaiTi" charset="-122"/>
                <a:cs typeface="KaiTi" charset="-122"/>
                <a:sym typeface="+mn-ea"/>
              </a:rPr>
              <a:t>履常</a:t>
            </a:r>
            <a:r>
              <a:rPr lang="zh-CN" altLang="en-US" dirty="0" smtClean="0">
                <a:latin typeface="KaiTi" charset="-122"/>
                <a:ea typeface="KaiTi" charset="-122"/>
                <a:cs typeface="KaiTi" charset="-122"/>
                <a:sym typeface="+mn-ea"/>
              </a:rPr>
              <a:t>，号</a:t>
            </a:r>
            <a:r>
              <a:rPr lang="zh-CN" altLang="en-US" dirty="0">
                <a:latin typeface="KaiTi" charset="-122"/>
                <a:ea typeface="KaiTi" charset="-122"/>
                <a:cs typeface="KaiTi" charset="-122"/>
                <a:sym typeface="+mn-ea"/>
              </a:rPr>
              <a:t>后山居士，“苏门六君子”</a:t>
            </a:r>
            <a:r>
              <a:rPr lang="zh-CN" altLang="en-US" dirty="0" smtClean="0">
                <a:latin typeface="KaiTi" charset="-122"/>
                <a:ea typeface="KaiTi" charset="-122"/>
                <a:cs typeface="KaiTi" charset="-122"/>
                <a:sym typeface="+mn-ea"/>
              </a:rPr>
              <a:t>之一。其诗又称“后山体”，主要</a:t>
            </a:r>
            <a:r>
              <a:rPr lang="zh-CN" altLang="en-US" dirty="0">
                <a:latin typeface="KaiTi" charset="-122"/>
                <a:ea typeface="KaiTi" charset="-122"/>
                <a:cs typeface="KaiTi" charset="-122"/>
                <a:sym typeface="+mn-ea"/>
              </a:rPr>
              <a:t>学习</a:t>
            </a:r>
            <a:r>
              <a:rPr lang="zh-CN" altLang="en-US" b="1" dirty="0">
                <a:solidFill>
                  <a:srgbClr val="C00000"/>
                </a:solidFill>
                <a:latin typeface="KaiTi" charset="-122"/>
                <a:ea typeface="KaiTi" charset="-122"/>
                <a:cs typeface="KaiTi" charset="-122"/>
                <a:sym typeface="+mn-ea"/>
              </a:rPr>
              <a:t>杜甫</a:t>
            </a:r>
            <a:r>
              <a:rPr lang="zh-CN" altLang="en-US" dirty="0">
                <a:latin typeface="KaiTi" charset="-122"/>
                <a:ea typeface="KaiTi" charset="-122"/>
                <a:cs typeface="KaiTi" charset="-122"/>
                <a:sym typeface="+mn-ea"/>
              </a:rPr>
              <a:t>，诗风</a:t>
            </a:r>
            <a:r>
              <a:rPr lang="zh-CN" altLang="en-US" b="1" dirty="0">
                <a:solidFill>
                  <a:srgbClr val="C00000"/>
                </a:solidFill>
                <a:latin typeface="KaiTi" charset="-122"/>
                <a:ea typeface="KaiTi" charset="-122"/>
                <a:cs typeface="KaiTi" charset="-122"/>
                <a:sym typeface="+mn-ea"/>
              </a:rPr>
              <a:t>瘦硬</a:t>
            </a:r>
            <a:r>
              <a:rPr lang="zh-CN" altLang="en-US" dirty="0">
                <a:latin typeface="KaiTi" charset="-122"/>
                <a:ea typeface="KaiTi" charset="-122"/>
                <a:cs typeface="KaiTi" charset="-122"/>
                <a:sym typeface="+mn-ea"/>
              </a:rPr>
              <a:t>，以拙为</a:t>
            </a:r>
            <a:r>
              <a:rPr lang="zh-CN" altLang="en-US" dirty="0" smtClean="0">
                <a:latin typeface="KaiTi" charset="-122"/>
                <a:ea typeface="KaiTi" charset="-122"/>
                <a:cs typeface="KaiTi" charset="-122"/>
                <a:sym typeface="+mn-ea"/>
              </a:rPr>
              <a:t>工</a:t>
            </a:r>
            <a:r>
              <a:rPr lang="zh-CN" altLang="en-US" dirty="0">
                <a:latin typeface="KaiTi" charset="-122"/>
                <a:ea typeface="KaiTi" charset="-122"/>
                <a:cs typeface="KaiTi" charset="-122"/>
                <a:sym typeface="+mn-ea"/>
              </a:rPr>
              <a:t>，</a:t>
            </a:r>
            <a:r>
              <a:rPr lang="zh-CN" altLang="en-US" dirty="0" smtClean="0">
                <a:latin typeface="KaiTi" charset="-122"/>
                <a:ea typeface="KaiTi" charset="-122"/>
                <a:cs typeface="KaiTi" charset="-122"/>
              </a:rPr>
              <a:t>与</a:t>
            </a:r>
            <a:r>
              <a:rPr lang="zh-CN" altLang="en-US" dirty="0">
                <a:latin typeface="KaiTi" charset="-122"/>
                <a:ea typeface="KaiTi" charset="-122"/>
                <a:cs typeface="KaiTi" charset="-122"/>
              </a:rPr>
              <a:t>黄庭坚</a:t>
            </a:r>
            <a:r>
              <a:rPr lang="en-US" altLang="zh-CN" dirty="0">
                <a:latin typeface="KaiTi" charset="-122"/>
                <a:ea typeface="KaiTi" charset="-122"/>
                <a:cs typeface="KaiTi" charset="-122"/>
              </a:rPr>
              <a:t>“</a:t>
            </a:r>
            <a:r>
              <a:rPr lang="zh-CN" altLang="en-US" dirty="0">
                <a:latin typeface="KaiTi" charset="-122"/>
                <a:ea typeface="KaiTi" charset="-122"/>
                <a:cs typeface="KaiTi" charset="-122"/>
              </a:rPr>
              <a:t>山谷体</a:t>
            </a:r>
            <a:r>
              <a:rPr lang="en-US" altLang="zh-CN" dirty="0">
                <a:latin typeface="KaiTi" charset="-122"/>
                <a:ea typeface="KaiTi" charset="-122"/>
                <a:cs typeface="KaiTi" charset="-122"/>
              </a:rPr>
              <a:t>”</a:t>
            </a:r>
            <a:r>
              <a:rPr lang="zh-CN" altLang="en-US" dirty="0">
                <a:latin typeface="KaiTi" charset="-122"/>
                <a:ea typeface="KaiTi" charset="-122"/>
                <a:cs typeface="KaiTi" charset="-122"/>
              </a:rPr>
              <a:t>并称。</a:t>
            </a:r>
          </a:p>
          <a:p>
            <a:pPr indent="0">
              <a:lnSpc>
                <a:spcPct val="150000"/>
              </a:lnSpc>
              <a:buNone/>
            </a:pPr>
            <a:r>
              <a:rPr lang="zh-CN" altLang="en-US" b="1" dirty="0">
                <a:sym typeface="+mn-ea"/>
              </a:rPr>
              <a:t>陈师道诗歌的艺术特征</a:t>
            </a:r>
            <a:r>
              <a:rPr lang="zh-CN" altLang="en-US" b="1" dirty="0">
                <a:solidFill>
                  <a:srgbClr val="00B050"/>
                </a:solidFill>
                <a:sym typeface="+mn-ea"/>
              </a:rPr>
              <a:t>［</a:t>
            </a:r>
            <a:r>
              <a:rPr lang="en-US" altLang="zh-CN" b="1" dirty="0">
                <a:solidFill>
                  <a:srgbClr val="00B050"/>
                </a:solidFill>
                <a:sym typeface="+mn-ea"/>
              </a:rPr>
              <a:t>1101</a:t>
            </a:r>
            <a:r>
              <a:rPr lang="zh-CN" altLang="en-US" b="1" dirty="0">
                <a:solidFill>
                  <a:srgbClr val="00B050"/>
                </a:solidFill>
                <a:sym typeface="+mn-ea"/>
              </a:rPr>
              <a:t>简答</a:t>
            </a:r>
            <a:r>
              <a:rPr lang="zh-CN" altLang="en-US" b="1" dirty="0" smtClean="0">
                <a:solidFill>
                  <a:srgbClr val="00B050"/>
                </a:solidFill>
                <a:sym typeface="+mn-ea"/>
              </a:rPr>
              <a:t>］</a:t>
            </a:r>
            <a:endParaRPr lang="en-US" altLang="zh-CN" dirty="0" smtClean="0">
              <a:sym typeface="+mn-ea"/>
            </a:endParaRPr>
          </a:p>
          <a:p>
            <a:pPr indent="0">
              <a:lnSpc>
                <a:spcPct val="150000"/>
              </a:lnSpc>
              <a:buNone/>
            </a:pPr>
            <a:r>
              <a:rPr lang="en-US" altLang="zh-CN" dirty="0" smtClean="0"/>
              <a:t>1</a:t>
            </a:r>
            <a:r>
              <a:rPr lang="zh-CN" altLang="en-US" dirty="0" smtClean="0"/>
              <a:t>、全凭</a:t>
            </a:r>
            <a:r>
              <a:rPr lang="zh-CN" altLang="en-US" dirty="0"/>
              <a:t>学力专精，</a:t>
            </a:r>
            <a:r>
              <a:rPr lang="zh-CN" altLang="en-US" dirty="0">
                <a:solidFill>
                  <a:srgbClr val="C00000"/>
                </a:solidFill>
              </a:rPr>
              <a:t>讲苦吟，求奇拙</a:t>
            </a:r>
            <a:r>
              <a:rPr lang="zh-CN" altLang="en-US" dirty="0"/>
              <a:t>，其锤炼辛苦处与黄庭坚无异。</a:t>
            </a:r>
            <a:endParaRPr lang="en-US" altLang="zh-CN" dirty="0"/>
          </a:p>
          <a:p>
            <a:pPr indent="0">
              <a:lnSpc>
                <a:spcPct val="150000"/>
              </a:lnSpc>
              <a:buNone/>
            </a:pPr>
            <a:r>
              <a:rPr lang="en-US" altLang="zh-CN" dirty="0" smtClean="0"/>
              <a:t>2</a:t>
            </a:r>
            <a:r>
              <a:rPr lang="zh-CN" altLang="en-US" dirty="0" smtClean="0"/>
              <a:t>、一味</a:t>
            </a:r>
            <a:r>
              <a:rPr lang="zh-CN" altLang="en-US" dirty="0"/>
              <a:t>学山谷体的瘦硬，无意于华采，又不能驰骋才气，故其诗</a:t>
            </a:r>
            <a:r>
              <a:rPr lang="zh-CN" altLang="en-US" dirty="0">
                <a:solidFill>
                  <a:srgbClr val="C00000"/>
                </a:solidFill>
              </a:rPr>
              <a:t>瘦硬而不通神</a:t>
            </a:r>
            <a:r>
              <a:rPr lang="zh-CN" altLang="en-US" dirty="0"/>
              <a:t>；</a:t>
            </a:r>
            <a:endParaRPr lang="en-US" altLang="zh-CN" dirty="0"/>
          </a:p>
          <a:p>
            <a:pPr indent="0">
              <a:lnSpc>
                <a:spcPct val="150000"/>
              </a:lnSpc>
              <a:buNone/>
            </a:pPr>
            <a:r>
              <a:rPr lang="en-US" altLang="zh-CN" dirty="0" smtClean="0"/>
              <a:t>3</a:t>
            </a:r>
            <a:r>
              <a:rPr lang="zh-CN" altLang="en-US" dirty="0" smtClean="0"/>
              <a:t>、以</a:t>
            </a:r>
            <a:r>
              <a:rPr lang="zh-CN" altLang="en-US" dirty="0"/>
              <a:t>简缩字句为工，</a:t>
            </a:r>
            <a:r>
              <a:rPr lang="zh-CN" altLang="en-US" dirty="0">
                <a:solidFill>
                  <a:srgbClr val="C00000"/>
                </a:solidFill>
              </a:rPr>
              <a:t>语拙味永，瘦而有</a:t>
            </a:r>
            <a:r>
              <a:rPr lang="zh-CN" altLang="en-US" dirty="0" smtClean="0">
                <a:solidFill>
                  <a:srgbClr val="C00000"/>
                </a:solidFill>
              </a:rPr>
              <a:t>骨</a:t>
            </a:r>
            <a:r>
              <a:rPr lang="zh-CN" altLang="en-US" dirty="0" smtClean="0"/>
              <a:t>，</a:t>
            </a:r>
            <a:r>
              <a:rPr lang="zh-CN" altLang="en-US" dirty="0"/>
              <a:t>深得老杜诗之神髓，诗境则又出黄庭坚之上。</a:t>
            </a:r>
            <a:endParaRPr lang="zh-CN" altLang="en-US" dirty="0">
              <a:latin typeface="KaiTi" charset="-122"/>
              <a:ea typeface="KaiTi" charset="-122"/>
              <a:cs typeface="KaiTi" charset="-122"/>
            </a:endParaRPr>
          </a:p>
          <a:p>
            <a:pPr>
              <a:lnSpc>
                <a:spcPct val="150000"/>
              </a:lnSpc>
            </a:pPr>
            <a:endParaRPr lang="zh-CN" altLang="en-US" dirty="0"/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dirty="0" smtClean="0">
                <a:latin typeface="KaiTi" charset="-122"/>
                <a:ea typeface="KaiTi" charset="-122"/>
                <a:cs typeface="KaiTi" charset="-122"/>
                <a:sym typeface="+mn-ea"/>
              </a:rPr>
              <a:t> </a:t>
            </a:r>
          </a:p>
          <a:p>
            <a:pPr>
              <a:lnSpc>
                <a:spcPct val="150000"/>
              </a:lnSpc>
            </a:pPr>
            <a:endParaRPr lang="zh-CN" altLang="en-US" dirty="0" smtClean="0">
              <a:sym typeface="+mn-ea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第二节   陈师道和陈与义 </a:t>
            </a:r>
          </a:p>
        </p:txBody>
      </p:sp>
      <p:graphicFrame>
        <p:nvGraphicFramePr>
          <p:cNvPr id="6" name="图示 5"/>
          <p:cNvGraphicFramePr/>
          <p:nvPr/>
        </p:nvGraphicFramePr>
        <p:xfrm>
          <a:off x="9761796" y="-121920"/>
          <a:ext cx="2438400" cy="1360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文本框 3"/>
          <p:cNvSpPr txBox="1"/>
          <p:nvPr/>
        </p:nvSpPr>
        <p:spPr>
          <a:xfrm>
            <a:off x="0" y="80010"/>
            <a:ext cx="43053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4.2.1 </a:t>
            </a:r>
            <a:r>
              <a:rPr sz="1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陈师道 </a:t>
            </a:r>
          </a:p>
        </p:txBody>
      </p:sp>
    </p:spTree>
    <p:extLst>
      <p:ext uri="{BB962C8B-B14F-4D97-AF65-F5344CB8AC3E}">
        <p14:creationId xmlns:p14="http://schemas.microsoft.com/office/powerpoint/2010/main" val="2018630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4294967295"/>
          </p:nvPr>
        </p:nvSpPr>
        <p:spPr>
          <a:xfrm>
            <a:off x="838200" y="1238885"/>
            <a:ext cx="10951845" cy="4850729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b="1" dirty="0" smtClean="0">
                <a:sym typeface="+mn-ea"/>
              </a:rPr>
              <a:t>四、陈与义</a:t>
            </a:r>
            <a:r>
              <a:rPr lang="zh-CN" altLang="en-US" b="1" dirty="0">
                <a:solidFill>
                  <a:srgbClr val="00B050"/>
                </a:solidFill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［名词／选择］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zh-CN" altLang="en-US" dirty="0" smtClean="0">
                <a:latin typeface="KaiTi" charset="-122"/>
                <a:ea typeface="KaiTi" charset="-122"/>
                <a:cs typeface="KaiTi" charset="-122"/>
                <a:sym typeface="+mn-ea"/>
              </a:rPr>
              <a:t>字</a:t>
            </a:r>
            <a:r>
              <a:rPr lang="zh-CN" altLang="en-US" dirty="0">
                <a:latin typeface="KaiTi" charset="-122"/>
                <a:ea typeface="KaiTi" charset="-122"/>
                <a:cs typeface="KaiTi" charset="-122"/>
                <a:sym typeface="+mn-ea"/>
              </a:rPr>
              <a:t>去非，号简斋，著有</a:t>
            </a:r>
            <a:r>
              <a:rPr lang="en-US" altLang="zh-CN" dirty="0">
                <a:latin typeface="KaiTi" charset="-122"/>
                <a:ea typeface="KaiTi" charset="-122"/>
                <a:cs typeface="KaiTi" charset="-122"/>
                <a:sym typeface="+mn-ea"/>
              </a:rPr>
              <a:t>《</a:t>
            </a:r>
            <a:r>
              <a:rPr lang="zh-CN" altLang="en-US" dirty="0">
                <a:latin typeface="KaiTi" charset="-122"/>
                <a:ea typeface="KaiTi" charset="-122"/>
                <a:cs typeface="KaiTi" charset="-122"/>
                <a:sym typeface="+mn-ea"/>
              </a:rPr>
              <a:t>简斋集</a:t>
            </a:r>
            <a:r>
              <a:rPr lang="en-US" altLang="zh-CN" dirty="0">
                <a:latin typeface="KaiTi" charset="-122"/>
                <a:ea typeface="KaiTi" charset="-122"/>
                <a:cs typeface="KaiTi" charset="-122"/>
                <a:sym typeface="+mn-ea"/>
              </a:rPr>
              <a:t>》</a:t>
            </a:r>
            <a:r>
              <a:rPr lang="zh-CN" altLang="en-US" dirty="0" smtClean="0">
                <a:latin typeface="KaiTi" charset="-122"/>
                <a:ea typeface="KaiTi" charset="-122"/>
                <a:cs typeface="KaiTi" charset="-122"/>
                <a:sym typeface="+mn-ea"/>
              </a:rPr>
              <a:t>。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其诗又叫“</a:t>
            </a:r>
            <a:r>
              <a:rPr lang="zh-CN" altLang="en-US" b="1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简斋体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”。</a:t>
            </a:r>
            <a:endParaRPr lang="en-US" altLang="zh-CN" dirty="0" smtClean="0">
              <a:latin typeface="Microsoft YaHei" charset="-122"/>
              <a:ea typeface="Microsoft YaHei" charset="-122"/>
              <a:cs typeface="Microsoft YaHei" charset="-122"/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诗风</a:t>
            </a:r>
            <a:r>
              <a:rPr lang="zh-CN" altLang="en-US" u="sng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雄阔浑厚，沉郁</a:t>
            </a:r>
            <a:r>
              <a:rPr lang="zh-CN" altLang="en-US" u="sng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悲壮</a:t>
            </a:r>
            <a:r>
              <a:rPr lang="zh-CN" altLang="en-US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。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以直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致语、浅语入诗，重意境、重白描。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zh-CN" altLang="en-US" b="1" dirty="0" smtClean="0">
                <a:sym typeface="+mn-ea"/>
              </a:rPr>
              <a:t>陈与义诗歌的独特性</a:t>
            </a:r>
            <a:r>
              <a:rPr lang="zh-CN" altLang="en-US" b="1" dirty="0" smtClean="0">
                <a:solidFill>
                  <a:schemeClr val="bg1">
                    <a:lumMod val="50000"/>
                  </a:schemeClr>
                </a:solidFill>
                <a:sym typeface="+mn-ea"/>
              </a:rPr>
              <a:t>［简答］</a:t>
            </a:r>
            <a:endParaRPr lang="zh-CN" altLang="en-US" b="1" dirty="0">
              <a:solidFill>
                <a:schemeClr val="bg1">
                  <a:lumMod val="50000"/>
                </a:schemeClr>
              </a:solidFill>
              <a:sym typeface="+mn-ea"/>
            </a:endParaRPr>
          </a:p>
          <a:p>
            <a:pPr indent="0">
              <a:lnSpc>
                <a:spcPct val="140000"/>
              </a:lnSpc>
              <a:buNone/>
            </a:pPr>
            <a:r>
              <a:rPr lang="en-US" altLang="zh-CN" dirty="0">
                <a:latin typeface="KaiTi" charset="-122"/>
                <a:ea typeface="KaiTi" charset="-122"/>
                <a:cs typeface="KaiTi" charset="-122"/>
                <a:sym typeface="+mn-ea"/>
              </a:rPr>
              <a:t>1.</a:t>
            </a:r>
            <a:r>
              <a:rPr lang="zh-CN" altLang="en-US" dirty="0">
                <a:latin typeface="KaiTi" charset="-122"/>
                <a:ea typeface="KaiTi" charset="-122"/>
                <a:cs typeface="KaiTi" charset="-122"/>
                <a:sym typeface="+mn-ea"/>
              </a:rPr>
              <a:t>陈与义后期诗多</a:t>
            </a:r>
            <a:r>
              <a:rPr lang="zh-CN" altLang="en-US" b="1" dirty="0">
                <a:solidFill>
                  <a:srgbClr val="C00000"/>
                </a:solidFill>
                <a:latin typeface="KaiTi" charset="-122"/>
                <a:ea typeface="KaiTi" charset="-122"/>
                <a:cs typeface="KaiTi" charset="-122"/>
                <a:sym typeface="+mn-ea"/>
              </a:rPr>
              <a:t>忧国感时</a:t>
            </a:r>
            <a:r>
              <a:rPr lang="zh-CN" altLang="en-US" dirty="0">
                <a:latin typeface="KaiTi" charset="-122"/>
                <a:ea typeface="KaiTi" charset="-122"/>
                <a:cs typeface="KaiTi" charset="-122"/>
                <a:sym typeface="+mn-ea"/>
              </a:rPr>
              <a:t>，写了不少寄托遥深的诗篇。 </a:t>
            </a:r>
          </a:p>
          <a:p>
            <a:pPr indent="0">
              <a:lnSpc>
                <a:spcPct val="140000"/>
              </a:lnSpc>
              <a:buNone/>
            </a:pPr>
            <a:r>
              <a:rPr lang="en-US" altLang="zh-CN" dirty="0">
                <a:latin typeface="KaiTi" charset="-122"/>
                <a:ea typeface="KaiTi" charset="-122"/>
                <a:cs typeface="KaiTi" charset="-122"/>
                <a:sym typeface="+mn-ea"/>
              </a:rPr>
              <a:t>2.</a:t>
            </a:r>
            <a:r>
              <a:rPr lang="zh-CN" altLang="en-US" dirty="0">
                <a:latin typeface="KaiTi" charset="-122"/>
                <a:ea typeface="KaiTi" charset="-122"/>
                <a:cs typeface="KaiTi" charset="-122"/>
                <a:sym typeface="+mn-ea"/>
              </a:rPr>
              <a:t>诗风变得</a:t>
            </a:r>
            <a:r>
              <a:rPr lang="zh-CN" altLang="en-US" b="1" dirty="0">
                <a:solidFill>
                  <a:srgbClr val="C00000"/>
                </a:solidFill>
                <a:latin typeface="KaiTi" charset="-122"/>
                <a:ea typeface="KaiTi" charset="-122"/>
                <a:cs typeface="KaiTi" charset="-122"/>
                <a:sym typeface="+mn-ea"/>
              </a:rPr>
              <a:t>雄阔浑厚，沉郁悲壮</a:t>
            </a:r>
            <a:r>
              <a:rPr lang="zh-CN" altLang="en-US" b="1" dirty="0">
                <a:latin typeface="KaiTi" charset="-122"/>
                <a:ea typeface="KaiTi" charset="-122"/>
                <a:cs typeface="KaiTi" charset="-122"/>
                <a:sym typeface="+mn-ea"/>
              </a:rPr>
              <a:t> </a:t>
            </a:r>
            <a:r>
              <a:rPr lang="zh-CN" altLang="en-US" b="1" dirty="0" smtClean="0">
                <a:latin typeface="KaiTi" charset="-122"/>
                <a:ea typeface="KaiTi" charset="-122"/>
                <a:cs typeface="KaiTi" charset="-122"/>
                <a:sym typeface="+mn-ea"/>
              </a:rPr>
              <a:t>。</a:t>
            </a:r>
            <a:endParaRPr lang="zh-CN" altLang="en-US" b="1" dirty="0">
              <a:latin typeface="KaiTi" charset="-122"/>
              <a:ea typeface="KaiTi" charset="-122"/>
              <a:cs typeface="KaiTi" charset="-122"/>
              <a:sym typeface="+mn-ea"/>
            </a:endParaRPr>
          </a:p>
          <a:p>
            <a:pPr indent="0">
              <a:lnSpc>
                <a:spcPct val="140000"/>
              </a:lnSpc>
              <a:buNone/>
            </a:pPr>
            <a:r>
              <a:rPr lang="zh-CN" altLang="en-US" dirty="0">
                <a:latin typeface="KaiTi" charset="-122"/>
                <a:ea typeface="KaiTi" charset="-122"/>
                <a:cs typeface="KaiTi" charset="-122"/>
                <a:sym typeface="+mn-ea"/>
              </a:rPr>
              <a:t>3.以直致语，浅语入诗，重</a:t>
            </a:r>
            <a:r>
              <a:rPr lang="zh-CN" altLang="en-US" b="1" dirty="0">
                <a:solidFill>
                  <a:srgbClr val="C00000"/>
                </a:solidFill>
                <a:latin typeface="KaiTi" charset="-122"/>
                <a:ea typeface="KaiTi" charset="-122"/>
                <a:cs typeface="KaiTi" charset="-122"/>
                <a:sym typeface="+mn-ea"/>
              </a:rPr>
              <a:t>意境</a:t>
            </a:r>
            <a:r>
              <a:rPr lang="zh-CN" altLang="en-US" dirty="0">
                <a:latin typeface="KaiTi" charset="-122"/>
                <a:ea typeface="KaiTi" charset="-122"/>
                <a:cs typeface="KaiTi" charset="-122"/>
                <a:sym typeface="+mn-ea"/>
              </a:rPr>
              <a:t>，重</a:t>
            </a:r>
            <a:r>
              <a:rPr lang="zh-CN" altLang="en-US" b="1" dirty="0">
                <a:solidFill>
                  <a:srgbClr val="C00000"/>
                </a:solidFill>
                <a:latin typeface="KaiTi" charset="-122"/>
                <a:ea typeface="KaiTi" charset="-122"/>
                <a:cs typeface="KaiTi" charset="-122"/>
                <a:sym typeface="+mn-ea"/>
              </a:rPr>
              <a:t>白描</a:t>
            </a:r>
            <a:r>
              <a:rPr lang="zh-CN" altLang="en-US" dirty="0">
                <a:latin typeface="KaiTi" charset="-122"/>
                <a:ea typeface="KaiTi" charset="-122"/>
                <a:cs typeface="KaiTi" charset="-122"/>
                <a:sym typeface="+mn-ea"/>
              </a:rPr>
              <a:t>。</a:t>
            </a:r>
          </a:p>
          <a:p>
            <a:pPr marL="0" indent="0">
              <a:buNone/>
            </a:pPr>
            <a:endParaRPr lang="zh-CN" altLang="en-US" dirty="0">
              <a:latin typeface="KaiTi" charset="-122"/>
              <a:ea typeface="KaiTi" charset="-122"/>
              <a:cs typeface="KaiTi" charset="-122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/>
              <a:t>第二节   陈师道和陈与义 </a:t>
            </a:r>
          </a:p>
        </p:txBody>
      </p:sp>
      <p:graphicFrame>
        <p:nvGraphicFramePr>
          <p:cNvPr id="6" name="图示 5"/>
          <p:cNvGraphicFramePr/>
          <p:nvPr/>
        </p:nvGraphicFramePr>
        <p:xfrm>
          <a:off x="9761796" y="-121920"/>
          <a:ext cx="2438400" cy="1360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文本框 3"/>
          <p:cNvSpPr txBox="1"/>
          <p:nvPr/>
        </p:nvSpPr>
        <p:spPr>
          <a:xfrm>
            <a:off x="0" y="80010"/>
            <a:ext cx="43053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4.2.2 </a:t>
            </a:r>
            <a:r>
              <a:rPr sz="1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陈与义 </a:t>
            </a:r>
          </a:p>
        </p:txBody>
      </p:sp>
    </p:spTree>
    <p:extLst>
      <p:ext uri="{BB962C8B-B14F-4D97-AF65-F5344CB8AC3E}">
        <p14:creationId xmlns:p14="http://schemas.microsoft.com/office/powerpoint/2010/main" val="1901059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幻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9A97C3-AF9F-524B-BCB6-7987EEDA47D3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89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109980" y="961548"/>
            <a:ext cx="10243820" cy="3908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2800" b="1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延伸理解“生</a:t>
            </a:r>
            <a:r>
              <a:rPr lang="zh-CN" altLang="en-US" sz="2800" b="1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新瘦</a:t>
            </a:r>
            <a:r>
              <a:rPr lang="zh-CN" altLang="en-US" sz="2800" b="1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硬”：</a:t>
            </a:r>
            <a:endParaRPr lang="en-US" altLang="zh-CN" sz="2800" b="1" dirty="0" smtClean="0">
              <a:solidFill>
                <a:srgbClr val="FF00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2400" dirty="0" smtClean="0">
                <a:solidFill>
                  <a:srgbClr val="333333"/>
                </a:solidFill>
                <a:latin typeface="Microsoft YaHei" charset="-122"/>
                <a:ea typeface="Microsoft YaHei" charset="-122"/>
                <a:cs typeface="Microsoft YaHei" charset="-122"/>
              </a:rPr>
              <a:t>“</a:t>
            </a:r>
            <a:r>
              <a:rPr lang="zh-CN" altLang="en-US" sz="2400" dirty="0">
                <a:solidFill>
                  <a:srgbClr val="333333"/>
                </a:solidFill>
                <a:latin typeface="Microsoft YaHei" charset="-122"/>
                <a:ea typeface="Microsoft YaHei" charset="-122"/>
                <a:cs typeface="Microsoft YaHei" charset="-122"/>
              </a:rPr>
              <a:t>生”者，新鲜活生，不落俗套；“新”者，清新奇特</a:t>
            </a:r>
            <a:r>
              <a:rPr lang="zh-CN" altLang="en-US" sz="2400" dirty="0" smtClean="0">
                <a:solidFill>
                  <a:srgbClr val="333333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，抛弃</a:t>
            </a:r>
            <a:r>
              <a:rPr lang="zh-CN" altLang="en-US" sz="2400" dirty="0">
                <a:solidFill>
                  <a:srgbClr val="333333"/>
                </a:solidFill>
                <a:latin typeface="Microsoft YaHei" charset="-122"/>
                <a:ea typeface="Microsoft YaHei" charset="-122"/>
                <a:cs typeface="Microsoft YaHei" charset="-122"/>
              </a:rPr>
              <a:t>旧调；“瘦”者，洗净铅华，摒绝绮艳；“硬”者，刚健挺拔，力矫柔弱。黄庭坚作诗，常以字句的奇崛造成一种陌生感，追求诗境的生新美、诗语的峭拔美和诗韵的兀拗美。</a:t>
            </a:r>
            <a:endParaRPr lang="zh-CN" altLang="en-US" sz="24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03787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934" y="1381961"/>
            <a:ext cx="11798300" cy="48641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954718" y="470183"/>
            <a:ext cx="55336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第三章  </a:t>
            </a:r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苏轼的文学成就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54718" y="2181399"/>
            <a:ext cx="1261884" cy="656846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fontAlgn="auto">
              <a:lnSpc>
                <a:spcPct val="150000"/>
              </a:lnSpc>
            </a:pPr>
            <a:r>
              <a:rPr kumimoji="1" lang="zh-CN" altLang="en-US" sz="2800" b="1" dirty="0" smtClean="0">
                <a:solidFill>
                  <a:srgbClr val="C0000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sym typeface="+mn-ea"/>
              </a:rPr>
              <a:t>选择题</a:t>
            </a:r>
            <a:endParaRPr kumimoji="1" lang="zh-CN" altLang="en-US" sz="2800" b="1" dirty="0">
              <a:solidFill>
                <a:srgbClr val="C00000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20012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黄庭坚与江西诗派</a:t>
            </a:r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9A97C3-AF9F-524B-BCB6-7987EEDA47D3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90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clrChange>
              <a:clrFrom>
                <a:srgbClr val="FBFBFB">
                  <a:alpha val="100000"/>
                </a:srgbClr>
              </a:clrFrom>
              <a:clrTo>
                <a:srgbClr val="FBFBFB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620" y="1895474"/>
            <a:ext cx="12177395" cy="261556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0" y="80010"/>
            <a:ext cx="43053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4.0 </a:t>
            </a:r>
            <a:r>
              <a:rPr sz="1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黄庭坚与江西诗派</a:t>
            </a:r>
          </a:p>
        </p:txBody>
      </p:sp>
    </p:spTree>
    <p:extLst>
      <p:ext uri="{BB962C8B-B14F-4D97-AF65-F5344CB8AC3E}">
        <p14:creationId xmlns:p14="http://schemas.microsoft.com/office/powerpoint/2010/main" val="1924225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9A97C3-AF9F-524B-BCB6-7987EEDA47D3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91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52230" name="文本框 18"/>
          <p:cNvSpPr txBox="1"/>
          <p:nvPr/>
        </p:nvSpPr>
        <p:spPr>
          <a:xfrm>
            <a:off x="2037334" y="645584"/>
            <a:ext cx="2153666" cy="5378449"/>
          </a:xfrm>
          <a:prstGeom prst="rect">
            <a:avLst/>
          </a:prstGeom>
          <a:noFill/>
          <a:ln w="9525">
            <a:noFill/>
          </a:ln>
        </p:spPr>
        <p:txBody>
          <a:bodyPr vert="eaVert">
            <a:spAutoFit/>
          </a:bodyPr>
          <a:lstStyle/>
          <a:p>
            <a:pPr algn="ctr" eaLnBrk="1" hangingPunct="1">
              <a:lnSpc>
                <a:spcPct val="150000"/>
              </a:lnSpc>
            </a:pPr>
            <a:r>
              <a:rPr lang="zh-CN" altLang="en-US" sz="4265" dirty="0" smtClean="0">
                <a:solidFill>
                  <a:srgbClr val="0070C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第五章</a:t>
            </a:r>
            <a:endParaRPr lang="en-US" altLang="zh-CN" sz="4265" dirty="0">
              <a:solidFill>
                <a:srgbClr val="0070C0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  <a:p>
            <a:pPr algn="ctr" eaLnBrk="1" hangingPunct="1">
              <a:lnSpc>
                <a:spcPct val="150000"/>
              </a:lnSpc>
            </a:pPr>
            <a:r>
              <a:rPr lang="zh-CN" altLang="en-US" sz="4265" dirty="0" smtClean="0">
                <a:solidFill>
                  <a:srgbClr val="0070C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柳永与北宋词坛</a:t>
            </a:r>
            <a:endParaRPr lang="zh-CN" altLang="en-US" sz="4265" dirty="0">
              <a:solidFill>
                <a:srgbClr val="0070C0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grpSp>
        <p:nvGrpSpPr>
          <p:cNvPr id="52227" name="组合 3"/>
          <p:cNvGrpSpPr/>
          <p:nvPr/>
        </p:nvGrpSpPr>
        <p:grpSpPr>
          <a:xfrm>
            <a:off x="5007893" y="711410"/>
            <a:ext cx="5532120" cy="1162049"/>
            <a:chOff x="3283581" y="1400939"/>
            <a:chExt cx="6970893" cy="1096130"/>
          </a:xfrm>
        </p:grpSpPr>
        <p:sp>
          <p:nvSpPr>
            <p:cNvPr id="5" name="圆角矩形 2"/>
            <p:cNvSpPr/>
            <p:nvPr>
              <p:custDataLst>
                <p:tags r:id="rId1"/>
              </p:custDataLst>
            </p:nvPr>
          </p:nvSpPr>
          <p:spPr bwMode="auto">
            <a:xfrm rot="460042">
              <a:off x="4259762" y="1610581"/>
              <a:ext cx="4371476" cy="886488"/>
            </a:xfrm>
            <a:custGeom>
              <a:avLst/>
              <a:gdLst>
                <a:gd name="connsiteX0" fmla="*/ 0 w 6126070"/>
                <a:gd name="connsiteY0" fmla="*/ 0 h 1717168"/>
                <a:gd name="connsiteX1" fmla="*/ 5369986 w 6126070"/>
                <a:gd name="connsiteY1" fmla="*/ 0 h 1717168"/>
                <a:gd name="connsiteX2" fmla="*/ 6126070 w 6126070"/>
                <a:gd name="connsiteY2" fmla="*/ 756084 h 1717168"/>
                <a:gd name="connsiteX3" fmla="*/ 5369986 w 6126070"/>
                <a:gd name="connsiteY3" fmla="*/ 1512168 h 1717168"/>
                <a:gd name="connsiteX4" fmla="*/ 100439 w 6126070"/>
                <a:gd name="connsiteY4" fmla="*/ 1717168 h 1717168"/>
                <a:gd name="connsiteX5" fmla="*/ 0 w 6126070"/>
                <a:gd name="connsiteY5" fmla="*/ 0 h 1717168"/>
                <a:gd name="connsiteX0-1" fmla="*/ 0 w 6115521"/>
                <a:gd name="connsiteY0-2" fmla="*/ 168542 h 1717168"/>
                <a:gd name="connsiteX1-3" fmla="*/ 5359437 w 6115521"/>
                <a:gd name="connsiteY1-4" fmla="*/ 0 h 1717168"/>
                <a:gd name="connsiteX2-5" fmla="*/ 6115521 w 6115521"/>
                <a:gd name="connsiteY2-6" fmla="*/ 756084 h 1717168"/>
                <a:gd name="connsiteX3-7" fmla="*/ 5359437 w 6115521"/>
                <a:gd name="connsiteY3-8" fmla="*/ 1512168 h 1717168"/>
                <a:gd name="connsiteX4-9" fmla="*/ 89890 w 6115521"/>
                <a:gd name="connsiteY4-10" fmla="*/ 1717168 h 1717168"/>
                <a:gd name="connsiteX5-11" fmla="*/ 0 w 6115521"/>
                <a:gd name="connsiteY5-12" fmla="*/ 168542 h 1717168"/>
                <a:gd name="connsiteX0-13" fmla="*/ 0 w 6115521"/>
                <a:gd name="connsiteY0-14" fmla="*/ 168542 h 1968850"/>
                <a:gd name="connsiteX1-15" fmla="*/ 5359437 w 6115521"/>
                <a:gd name="connsiteY1-16" fmla="*/ 0 h 1968850"/>
                <a:gd name="connsiteX2-17" fmla="*/ 6115521 w 6115521"/>
                <a:gd name="connsiteY2-18" fmla="*/ 756084 h 1968850"/>
                <a:gd name="connsiteX3-19" fmla="*/ 5359437 w 6115521"/>
                <a:gd name="connsiteY3-20" fmla="*/ 1512168 h 1968850"/>
                <a:gd name="connsiteX4-21" fmla="*/ 94937 w 6115521"/>
                <a:gd name="connsiteY4-22" fmla="*/ 1968850 h 1968850"/>
                <a:gd name="connsiteX5-23" fmla="*/ 0 w 6115521"/>
                <a:gd name="connsiteY5-24" fmla="*/ 168542 h 1968850"/>
                <a:gd name="connsiteX0-25" fmla="*/ 0 w 6115521"/>
                <a:gd name="connsiteY0-26" fmla="*/ 168542 h 1968850"/>
                <a:gd name="connsiteX1-27" fmla="*/ 5359437 w 6115521"/>
                <a:gd name="connsiteY1-28" fmla="*/ 0 h 1968850"/>
                <a:gd name="connsiteX2-29" fmla="*/ 6115521 w 6115521"/>
                <a:gd name="connsiteY2-30" fmla="*/ 756084 h 1968850"/>
                <a:gd name="connsiteX3-31" fmla="*/ 5359437 w 6115521"/>
                <a:gd name="connsiteY3-32" fmla="*/ 1512168 h 1968850"/>
                <a:gd name="connsiteX4-33" fmla="*/ 94937 w 6115521"/>
                <a:gd name="connsiteY4-34" fmla="*/ 1968850 h 1968850"/>
                <a:gd name="connsiteX5-35" fmla="*/ 0 w 6115521"/>
                <a:gd name="connsiteY5-36" fmla="*/ 168542 h 1968850"/>
                <a:gd name="connsiteX0-37" fmla="*/ 0 w 6115521"/>
                <a:gd name="connsiteY0-38" fmla="*/ 168542 h 1968850"/>
                <a:gd name="connsiteX1-39" fmla="*/ 5359437 w 6115521"/>
                <a:gd name="connsiteY1-40" fmla="*/ 0 h 1968850"/>
                <a:gd name="connsiteX2-41" fmla="*/ 6115521 w 6115521"/>
                <a:gd name="connsiteY2-42" fmla="*/ 756084 h 1968850"/>
                <a:gd name="connsiteX3-43" fmla="*/ 5359437 w 6115521"/>
                <a:gd name="connsiteY3-44" fmla="*/ 1512168 h 1968850"/>
                <a:gd name="connsiteX4-45" fmla="*/ 94937 w 6115521"/>
                <a:gd name="connsiteY4-46" fmla="*/ 1968850 h 1968850"/>
                <a:gd name="connsiteX5-47" fmla="*/ 0 w 6115521"/>
                <a:gd name="connsiteY5-48" fmla="*/ 168542 h 196885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6115521" h="1968850">
                  <a:moveTo>
                    <a:pt x="0" y="168542"/>
                  </a:moveTo>
                  <a:lnTo>
                    <a:pt x="5359437" y="0"/>
                  </a:lnTo>
                  <a:cubicBezTo>
                    <a:pt x="5777011" y="0"/>
                    <a:pt x="6115521" y="338510"/>
                    <a:pt x="6115521" y="756084"/>
                  </a:cubicBezTo>
                  <a:cubicBezTo>
                    <a:pt x="6115521" y="1173658"/>
                    <a:pt x="5777011" y="1512168"/>
                    <a:pt x="5359437" y="1512168"/>
                  </a:cubicBezTo>
                  <a:cubicBezTo>
                    <a:pt x="3604604" y="1664395"/>
                    <a:pt x="2111181" y="1663756"/>
                    <a:pt x="94937" y="1968850"/>
                  </a:cubicBezTo>
                  <a:cubicBezTo>
                    <a:pt x="94937" y="1464794"/>
                    <a:pt x="0" y="672598"/>
                    <a:pt x="0" y="168542"/>
                  </a:cubicBezTo>
                  <a:close/>
                </a:path>
              </a:pathLst>
            </a:custGeom>
            <a:solidFill>
              <a:srgbClr val="5B9BD5">
                <a:lumMod val="7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lIns="91440" tIns="45720" rIns="91440" bIns="4572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" name="圆角矩形 2"/>
            <p:cNvSpPr/>
            <p:nvPr>
              <p:custDataLst>
                <p:tags r:id="rId2"/>
              </p:custDataLst>
            </p:nvPr>
          </p:nvSpPr>
          <p:spPr bwMode="auto">
            <a:xfrm>
              <a:off x="3283581" y="1456644"/>
              <a:ext cx="6970893" cy="786459"/>
            </a:xfrm>
            <a:custGeom>
              <a:avLst/>
              <a:gdLst/>
              <a:ahLst/>
              <a:cxnLst/>
              <a:rect l="l" t="t" r="r" b="b"/>
              <a:pathLst>
                <a:path w="6126070" h="1512168">
                  <a:moveTo>
                    <a:pt x="0" y="0"/>
                  </a:moveTo>
                  <a:lnTo>
                    <a:pt x="5369986" y="0"/>
                  </a:lnTo>
                  <a:cubicBezTo>
                    <a:pt x="5787560" y="0"/>
                    <a:pt x="6126070" y="338510"/>
                    <a:pt x="6126070" y="756084"/>
                  </a:cubicBezTo>
                  <a:cubicBezTo>
                    <a:pt x="6126070" y="1173658"/>
                    <a:pt x="5787560" y="1512168"/>
                    <a:pt x="5369986" y="1512168"/>
                  </a:cubicBezTo>
                  <a:lnTo>
                    <a:pt x="0" y="1512168"/>
                  </a:lnTo>
                  <a:close/>
                </a:path>
              </a:pathLst>
            </a:custGeom>
            <a:solidFill>
              <a:srgbClr val="5B9BD5">
                <a:lumMod val="75000"/>
              </a:srgbClr>
            </a:solidFill>
            <a:ln w="57150" cap="flat" cmpd="sng" algn="ctr">
              <a:solidFill>
                <a:srgbClr val="5B9BD5">
                  <a:lumMod val="20000"/>
                  <a:lumOff val="80000"/>
                </a:srgbClr>
              </a:solidFill>
              <a:prstDash val="solid"/>
            </a:ln>
            <a:effectLst/>
          </p:spPr>
          <p:txBody>
            <a:bodyPr lIns="1248000" tIns="45720" rIns="91440" bIns="45720" anchor="ctr"/>
            <a:lstStyle/>
            <a:p>
              <a:pPr marL="0" marR="0" lvl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800" kern="0" noProof="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柳永的慢词</a:t>
              </a:r>
              <a:r>
                <a:rPr lang="zh-CN" altLang="en-US" sz="2800" kern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 </a:t>
              </a:r>
              <a:endPara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endParaRPr>
            </a:p>
          </p:txBody>
        </p:sp>
        <p:sp>
          <p:nvSpPr>
            <p:cNvPr id="7" name="圆角矩形 9"/>
            <p:cNvSpPr/>
            <p:nvPr>
              <p:custDataLst>
                <p:tags r:id="rId3"/>
              </p:custDataLst>
            </p:nvPr>
          </p:nvSpPr>
          <p:spPr bwMode="auto">
            <a:xfrm>
              <a:off x="3793008" y="1850172"/>
              <a:ext cx="637452" cy="413296"/>
            </a:xfrm>
            <a:custGeom>
              <a:avLst/>
              <a:gdLst/>
              <a:ahLst/>
              <a:cxnLst/>
              <a:rect l="l" t="t" r="r" b="b"/>
              <a:pathLst>
                <a:path w="1224136" h="792089">
                  <a:moveTo>
                    <a:pt x="0" y="0"/>
                  </a:moveTo>
                  <a:lnTo>
                    <a:pt x="971800" y="0"/>
                  </a:lnTo>
                  <a:cubicBezTo>
                    <a:pt x="1111161" y="0"/>
                    <a:pt x="1224136" y="112975"/>
                    <a:pt x="1224136" y="252336"/>
                  </a:cubicBezTo>
                  <a:lnTo>
                    <a:pt x="1224136" y="539753"/>
                  </a:lnTo>
                  <a:cubicBezTo>
                    <a:pt x="1224136" y="679114"/>
                    <a:pt x="1111161" y="792089"/>
                    <a:pt x="971800" y="792089"/>
                  </a:cubicBezTo>
                  <a:lnTo>
                    <a:pt x="0" y="792089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5B9BD5">
                    <a:lumMod val="50000"/>
                  </a:srgbClr>
                </a:gs>
                <a:gs pos="71000">
                  <a:srgbClr val="5B9BD5">
                    <a:lumMod val="75000"/>
                  </a:srgbClr>
                </a:gs>
                <a:gs pos="100000">
                  <a:srgbClr val="5B9BD5"/>
                </a:gs>
              </a:gsLst>
              <a:lin ang="10800000" scaled="1"/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 lIns="91440" tIns="45720" rIns="91440" bIns="4572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" name="任意多边形 7"/>
            <p:cNvSpPr/>
            <p:nvPr>
              <p:custDataLst>
                <p:tags r:id="rId4"/>
              </p:custDataLst>
            </p:nvPr>
          </p:nvSpPr>
          <p:spPr bwMode="auto">
            <a:xfrm>
              <a:off x="3283581" y="1400939"/>
              <a:ext cx="1240229" cy="786658"/>
            </a:xfrm>
            <a:custGeom>
              <a:avLst/>
              <a:gdLst>
                <a:gd name="connsiteX0" fmla="*/ 514593 w 1626717"/>
                <a:gd name="connsiteY0" fmla="*/ 0 h 1029186"/>
                <a:gd name="connsiteX1" fmla="*/ 1470265 w 1626717"/>
                <a:gd name="connsiteY1" fmla="*/ 0 h 1029186"/>
                <a:gd name="connsiteX2" fmla="*/ 1470265 w 1626717"/>
                <a:gd name="connsiteY2" fmla="*/ 377698 h 1029186"/>
                <a:gd name="connsiteX3" fmla="*/ 1626717 w 1626717"/>
                <a:gd name="connsiteY3" fmla="*/ 514593 h 1029186"/>
                <a:gd name="connsiteX4" fmla="*/ 1470265 w 1626717"/>
                <a:gd name="connsiteY4" fmla="*/ 651489 h 1029186"/>
                <a:gd name="connsiteX5" fmla="*/ 1470265 w 1626717"/>
                <a:gd name="connsiteY5" fmla="*/ 1029186 h 1029186"/>
                <a:gd name="connsiteX6" fmla="*/ 514593 w 1626717"/>
                <a:gd name="connsiteY6" fmla="*/ 1029186 h 1029186"/>
                <a:gd name="connsiteX7" fmla="*/ 0 w 1626717"/>
                <a:gd name="connsiteY7" fmla="*/ 514593 h 1029186"/>
                <a:gd name="connsiteX8" fmla="*/ 514593 w 1626717"/>
                <a:gd name="connsiteY8" fmla="*/ 0 h 1029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26717" h="1029186">
                  <a:moveTo>
                    <a:pt x="514593" y="0"/>
                  </a:moveTo>
                  <a:lnTo>
                    <a:pt x="1470265" y="0"/>
                  </a:lnTo>
                  <a:lnTo>
                    <a:pt x="1470265" y="377698"/>
                  </a:lnTo>
                  <a:lnTo>
                    <a:pt x="1626717" y="514593"/>
                  </a:lnTo>
                  <a:lnTo>
                    <a:pt x="1470265" y="651489"/>
                  </a:lnTo>
                  <a:lnTo>
                    <a:pt x="1470265" y="1029186"/>
                  </a:lnTo>
                  <a:lnTo>
                    <a:pt x="514593" y="1029186"/>
                  </a:lnTo>
                  <a:cubicBezTo>
                    <a:pt x="230391" y="1029186"/>
                    <a:pt x="0" y="798795"/>
                    <a:pt x="0" y="514593"/>
                  </a:cubicBezTo>
                  <a:cubicBezTo>
                    <a:pt x="0" y="230391"/>
                    <a:pt x="230391" y="0"/>
                    <a:pt x="514593" y="0"/>
                  </a:cubicBezTo>
                  <a:close/>
                </a:path>
              </a:pathLst>
            </a:custGeom>
            <a:solidFill>
              <a:srgbClr val="5B9BD5">
                <a:lumMod val="75000"/>
              </a:srgbClr>
            </a:solidFill>
            <a:ln w="57150" cap="flat" cmpd="sng" algn="ctr">
              <a:solidFill>
                <a:srgbClr val="5B9BD5">
                  <a:lumMod val="20000"/>
                  <a:lumOff val="80000"/>
                </a:srgbClr>
              </a:solidFill>
              <a:prstDash val="solid"/>
            </a:ln>
            <a:effectLst/>
          </p:spPr>
          <p:txBody>
            <a:bodyPr lIns="91440" tIns="45720" rIns="91440" bIns="4572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4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01</a:t>
              </a:r>
              <a:endParaRPr kumimoji="0" lang="zh-CN" altLang="en-US" sz="4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4896757" y="3845368"/>
            <a:ext cx="5532755" cy="1172845"/>
            <a:chOff x="3283581" y="1400939"/>
            <a:chExt cx="6187566" cy="1096130"/>
          </a:xfrm>
          <a:solidFill>
            <a:srgbClr val="5B9BD5">
              <a:lumMod val="60000"/>
              <a:lumOff val="40000"/>
            </a:srgbClr>
          </a:solidFill>
        </p:grpSpPr>
        <p:sp>
          <p:nvSpPr>
            <p:cNvPr id="10" name="圆角矩形 2"/>
            <p:cNvSpPr/>
            <p:nvPr/>
          </p:nvSpPr>
          <p:spPr bwMode="auto">
            <a:xfrm rot="460042">
              <a:off x="4260006" y="1610363"/>
              <a:ext cx="4369931" cy="886706"/>
            </a:xfrm>
            <a:custGeom>
              <a:avLst/>
              <a:gdLst>
                <a:gd name="connsiteX0" fmla="*/ 0 w 6126070"/>
                <a:gd name="connsiteY0" fmla="*/ 0 h 1717168"/>
                <a:gd name="connsiteX1" fmla="*/ 5369986 w 6126070"/>
                <a:gd name="connsiteY1" fmla="*/ 0 h 1717168"/>
                <a:gd name="connsiteX2" fmla="*/ 6126070 w 6126070"/>
                <a:gd name="connsiteY2" fmla="*/ 756084 h 1717168"/>
                <a:gd name="connsiteX3" fmla="*/ 5369986 w 6126070"/>
                <a:gd name="connsiteY3" fmla="*/ 1512168 h 1717168"/>
                <a:gd name="connsiteX4" fmla="*/ 100439 w 6126070"/>
                <a:gd name="connsiteY4" fmla="*/ 1717168 h 1717168"/>
                <a:gd name="connsiteX5" fmla="*/ 0 w 6126070"/>
                <a:gd name="connsiteY5" fmla="*/ 0 h 1717168"/>
                <a:gd name="connsiteX0-1" fmla="*/ 0 w 6115521"/>
                <a:gd name="connsiteY0-2" fmla="*/ 168542 h 1717168"/>
                <a:gd name="connsiteX1-3" fmla="*/ 5359437 w 6115521"/>
                <a:gd name="connsiteY1-4" fmla="*/ 0 h 1717168"/>
                <a:gd name="connsiteX2-5" fmla="*/ 6115521 w 6115521"/>
                <a:gd name="connsiteY2-6" fmla="*/ 756084 h 1717168"/>
                <a:gd name="connsiteX3-7" fmla="*/ 5359437 w 6115521"/>
                <a:gd name="connsiteY3-8" fmla="*/ 1512168 h 1717168"/>
                <a:gd name="connsiteX4-9" fmla="*/ 89890 w 6115521"/>
                <a:gd name="connsiteY4-10" fmla="*/ 1717168 h 1717168"/>
                <a:gd name="connsiteX5-11" fmla="*/ 0 w 6115521"/>
                <a:gd name="connsiteY5-12" fmla="*/ 168542 h 1717168"/>
                <a:gd name="connsiteX0-13" fmla="*/ 0 w 6115521"/>
                <a:gd name="connsiteY0-14" fmla="*/ 168542 h 1968850"/>
                <a:gd name="connsiteX1-15" fmla="*/ 5359437 w 6115521"/>
                <a:gd name="connsiteY1-16" fmla="*/ 0 h 1968850"/>
                <a:gd name="connsiteX2-17" fmla="*/ 6115521 w 6115521"/>
                <a:gd name="connsiteY2-18" fmla="*/ 756084 h 1968850"/>
                <a:gd name="connsiteX3-19" fmla="*/ 5359437 w 6115521"/>
                <a:gd name="connsiteY3-20" fmla="*/ 1512168 h 1968850"/>
                <a:gd name="connsiteX4-21" fmla="*/ 94937 w 6115521"/>
                <a:gd name="connsiteY4-22" fmla="*/ 1968850 h 1968850"/>
                <a:gd name="connsiteX5-23" fmla="*/ 0 w 6115521"/>
                <a:gd name="connsiteY5-24" fmla="*/ 168542 h 1968850"/>
                <a:gd name="connsiteX0-25" fmla="*/ 0 w 6115521"/>
                <a:gd name="connsiteY0-26" fmla="*/ 168542 h 1968850"/>
                <a:gd name="connsiteX1-27" fmla="*/ 5359437 w 6115521"/>
                <a:gd name="connsiteY1-28" fmla="*/ 0 h 1968850"/>
                <a:gd name="connsiteX2-29" fmla="*/ 6115521 w 6115521"/>
                <a:gd name="connsiteY2-30" fmla="*/ 756084 h 1968850"/>
                <a:gd name="connsiteX3-31" fmla="*/ 5359437 w 6115521"/>
                <a:gd name="connsiteY3-32" fmla="*/ 1512168 h 1968850"/>
                <a:gd name="connsiteX4-33" fmla="*/ 94937 w 6115521"/>
                <a:gd name="connsiteY4-34" fmla="*/ 1968850 h 1968850"/>
                <a:gd name="connsiteX5-35" fmla="*/ 0 w 6115521"/>
                <a:gd name="connsiteY5-36" fmla="*/ 168542 h 1968850"/>
                <a:gd name="connsiteX0-37" fmla="*/ 0 w 6115521"/>
                <a:gd name="connsiteY0-38" fmla="*/ 168542 h 1968850"/>
                <a:gd name="connsiteX1-39" fmla="*/ 5359437 w 6115521"/>
                <a:gd name="connsiteY1-40" fmla="*/ 0 h 1968850"/>
                <a:gd name="connsiteX2-41" fmla="*/ 6115521 w 6115521"/>
                <a:gd name="connsiteY2-42" fmla="*/ 756084 h 1968850"/>
                <a:gd name="connsiteX3-43" fmla="*/ 5359437 w 6115521"/>
                <a:gd name="connsiteY3-44" fmla="*/ 1512168 h 1968850"/>
                <a:gd name="connsiteX4-45" fmla="*/ 94937 w 6115521"/>
                <a:gd name="connsiteY4-46" fmla="*/ 1968850 h 1968850"/>
                <a:gd name="connsiteX5-47" fmla="*/ 0 w 6115521"/>
                <a:gd name="connsiteY5-48" fmla="*/ 168542 h 196885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6115521" h="1968850">
                  <a:moveTo>
                    <a:pt x="0" y="168542"/>
                  </a:moveTo>
                  <a:lnTo>
                    <a:pt x="5359437" y="0"/>
                  </a:lnTo>
                  <a:cubicBezTo>
                    <a:pt x="5777011" y="0"/>
                    <a:pt x="6115521" y="338510"/>
                    <a:pt x="6115521" y="756084"/>
                  </a:cubicBezTo>
                  <a:cubicBezTo>
                    <a:pt x="6115521" y="1173658"/>
                    <a:pt x="5777011" y="1512168"/>
                    <a:pt x="5359437" y="1512168"/>
                  </a:cubicBezTo>
                  <a:cubicBezTo>
                    <a:pt x="3604604" y="1664395"/>
                    <a:pt x="2111181" y="1663756"/>
                    <a:pt x="94937" y="1968850"/>
                  </a:cubicBezTo>
                  <a:cubicBezTo>
                    <a:pt x="94937" y="1464794"/>
                    <a:pt x="0" y="672598"/>
                    <a:pt x="0" y="168542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lIns="91440" tIns="45720" rIns="91440" bIns="4572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1" name="圆角矩形 2"/>
            <p:cNvSpPr/>
            <p:nvPr/>
          </p:nvSpPr>
          <p:spPr bwMode="auto">
            <a:xfrm>
              <a:off x="3419638" y="1475605"/>
              <a:ext cx="6051509" cy="787401"/>
            </a:xfrm>
            <a:custGeom>
              <a:avLst/>
              <a:gdLst/>
              <a:ahLst/>
              <a:cxnLst/>
              <a:rect l="l" t="t" r="r" b="b"/>
              <a:pathLst>
                <a:path w="6126070" h="1512168">
                  <a:moveTo>
                    <a:pt x="0" y="0"/>
                  </a:moveTo>
                  <a:lnTo>
                    <a:pt x="5369986" y="0"/>
                  </a:lnTo>
                  <a:cubicBezTo>
                    <a:pt x="5787560" y="0"/>
                    <a:pt x="6126070" y="338510"/>
                    <a:pt x="6126070" y="756084"/>
                  </a:cubicBezTo>
                  <a:cubicBezTo>
                    <a:pt x="6126070" y="1173658"/>
                    <a:pt x="5787560" y="1512168"/>
                    <a:pt x="5369986" y="1512168"/>
                  </a:cubicBezTo>
                  <a:lnTo>
                    <a:pt x="0" y="1512168"/>
                  </a:lnTo>
                  <a:close/>
                </a:path>
              </a:pathLst>
            </a:custGeom>
            <a:grpFill/>
            <a:ln w="57150" cap="flat" cmpd="sng" algn="ctr">
              <a:solidFill>
                <a:srgbClr val="5B9BD5">
                  <a:lumMod val="20000"/>
                  <a:lumOff val="80000"/>
                </a:srgbClr>
              </a:solidFill>
              <a:prstDash val="solid"/>
            </a:ln>
            <a:effectLst/>
          </p:spPr>
          <p:txBody>
            <a:bodyPr lIns="1248000" tIns="45720" rIns="91440" bIns="4572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800" kern="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周邦彦及其清真词</a:t>
              </a:r>
              <a:r>
                <a:rPr lang="zh-CN" altLang="en-US" sz="2400" dirty="0" smtClean="0">
                  <a:sym typeface="+mn-ea"/>
                </a:rPr>
                <a:t> </a:t>
              </a:r>
              <a:endPara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2" name="圆角矩形 9"/>
            <p:cNvSpPr/>
            <p:nvPr/>
          </p:nvSpPr>
          <p:spPr bwMode="auto">
            <a:xfrm>
              <a:off x="3793632" y="1851017"/>
              <a:ext cx="636587" cy="412750"/>
            </a:xfrm>
            <a:custGeom>
              <a:avLst/>
              <a:gdLst/>
              <a:ahLst/>
              <a:cxnLst/>
              <a:rect l="l" t="t" r="r" b="b"/>
              <a:pathLst>
                <a:path w="1224136" h="792089">
                  <a:moveTo>
                    <a:pt x="0" y="0"/>
                  </a:moveTo>
                  <a:lnTo>
                    <a:pt x="971800" y="0"/>
                  </a:lnTo>
                  <a:cubicBezTo>
                    <a:pt x="1111161" y="0"/>
                    <a:pt x="1224136" y="112975"/>
                    <a:pt x="1224136" y="252336"/>
                  </a:cubicBezTo>
                  <a:lnTo>
                    <a:pt x="1224136" y="539753"/>
                  </a:lnTo>
                  <a:cubicBezTo>
                    <a:pt x="1224136" y="679114"/>
                    <a:pt x="1111161" y="792089"/>
                    <a:pt x="971800" y="792089"/>
                  </a:cubicBezTo>
                  <a:lnTo>
                    <a:pt x="0" y="792089"/>
                  </a:ln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lIns="91440" tIns="45720" rIns="91440" bIns="4572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3" name="任意多边形 12"/>
            <p:cNvSpPr/>
            <p:nvPr/>
          </p:nvSpPr>
          <p:spPr bwMode="auto">
            <a:xfrm>
              <a:off x="3283581" y="1400939"/>
              <a:ext cx="1241425" cy="787400"/>
            </a:xfrm>
            <a:custGeom>
              <a:avLst/>
              <a:gdLst>
                <a:gd name="connsiteX0" fmla="*/ 514593 w 1626717"/>
                <a:gd name="connsiteY0" fmla="*/ 0 h 1029186"/>
                <a:gd name="connsiteX1" fmla="*/ 1470265 w 1626717"/>
                <a:gd name="connsiteY1" fmla="*/ 0 h 1029186"/>
                <a:gd name="connsiteX2" fmla="*/ 1470265 w 1626717"/>
                <a:gd name="connsiteY2" fmla="*/ 377698 h 1029186"/>
                <a:gd name="connsiteX3" fmla="*/ 1626717 w 1626717"/>
                <a:gd name="connsiteY3" fmla="*/ 514593 h 1029186"/>
                <a:gd name="connsiteX4" fmla="*/ 1470265 w 1626717"/>
                <a:gd name="connsiteY4" fmla="*/ 651489 h 1029186"/>
                <a:gd name="connsiteX5" fmla="*/ 1470265 w 1626717"/>
                <a:gd name="connsiteY5" fmla="*/ 1029186 h 1029186"/>
                <a:gd name="connsiteX6" fmla="*/ 514593 w 1626717"/>
                <a:gd name="connsiteY6" fmla="*/ 1029186 h 1029186"/>
                <a:gd name="connsiteX7" fmla="*/ 0 w 1626717"/>
                <a:gd name="connsiteY7" fmla="*/ 514593 h 1029186"/>
                <a:gd name="connsiteX8" fmla="*/ 514593 w 1626717"/>
                <a:gd name="connsiteY8" fmla="*/ 0 h 1029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26717" h="1029186">
                  <a:moveTo>
                    <a:pt x="514593" y="0"/>
                  </a:moveTo>
                  <a:lnTo>
                    <a:pt x="1470265" y="0"/>
                  </a:lnTo>
                  <a:lnTo>
                    <a:pt x="1470265" y="377698"/>
                  </a:lnTo>
                  <a:lnTo>
                    <a:pt x="1626717" y="514593"/>
                  </a:lnTo>
                  <a:lnTo>
                    <a:pt x="1470265" y="651489"/>
                  </a:lnTo>
                  <a:lnTo>
                    <a:pt x="1470265" y="1029186"/>
                  </a:lnTo>
                  <a:lnTo>
                    <a:pt x="514593" y="1029186"/>
                  </a:lnTo>
                  <a:cubicBezTo>
                    <a:pt x="230391" y="1029186"/>
                    <a:pt x="0" y="798795"/>
                    <a:pt x="0" y="514593"/>
                  </a:cubicBezTo>
                  <a:cubicBezTo>
                    <a:pt x="0" y="230391"/>
                    <a:pt x="230391" y="0"/>
                    <a:pt x="514593" y="0"/>
                  </a:cubicBezTo>
                  <a:close/>
                </a:path>
              </a:pathLst>
            </a:custGeom>
            <a:grpFill/>
            <a:ln w="57150" cap="flat" cmpd="sng" algn="ctr">
              <a:solidFill>
                <a:srgbClr val="5B9BD5">
                  <a:lumMod val="20000"/>
                  <a:lumOff val="80000"/>
                </a:srgbClr>
              </a:solidFill>
              <a:prstDash val="solid"/>
            </a:ln>
            <a:effectLst/>
          </p:spPr>
          <p:txBody>
            <a:bodyPr lIns="91440" tIns="45720" rIns="91440" bIns="4572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4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03</a:t>
              </a:r>
              <a:endParaRPr kumimoji="0" lang="zh-CN" altLang="en-US" sz="4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4998252" y="2272927"/>
            <a:ext cx="5532755" cy="1172845"/>
            <a:chOff x="3283581" y="1400939"/>
            <a:chExt cx="6187566" cy="1096130"/>
          </a:xfrm>
          <a:solidFill>
            <a:srgbClr val="5B9BD5">
              <a:lumMod val="60000"/>
              <a:lumOff val="40000"/>
            </a:srgbClr>
          </a:solidFill>
        </p:grpSpPr>
        <p:sp>
          <p:nvSpPr>
            <p:cNvPr id="15" name="圆角矩形 2"/>
            <p:cNvSpPr/>
            <p:nvPr/>
          </p:nvSpPr>
          <p:spPr bwMode="auto">
            <a:xfrm rot="460042">
              <a:off x="4260006" y="1610363"/>
              <a:ext cx="4369931" cy="886706"/>
            </a:xfrm>
            <a:custGeom>
              <a:avLst/>
              <a:gdLst>
                <a:gd name="connsiteX0" fmla="*/ 0 w 6126070"/>
                <a:gd name="connsiteY0" fmla="*/ 0 h 1717168"/>
                <a:gd name="connsiteX1" fmla="*/ 5369986 w 6126070"/>
                <a:gd name="connsiteY1" fmla="*/ 0 h 1717168"/>
                <a:gd name="connsiteX2" fmla="*/ 6126070 w 6126070"/>
                <a:gd name="connsiteY2" fmla="*/ 756084 h 1717168"/>
                <a:gd name="connsiteX3" fmla="*/ 5369986 w 6126070"/>
                <a:gd name="connsiteY3" fmla="*/ 1512168 h 1717168"/>
                <a:gd name="connsiteX4" fmla="*/ 100439 w 6126070"/>
                <a:gd name="connsiteY4" fmla="*/ 1717168 h 1717168"/>
                <a:gd name="connsiteX5" fmla="*/ 0 w 6126070"/>
                <a:gd name="connsiteY5" fmla="*/ 0 h 1717168"/>
                <a:gd name="connsiteX0-1" fmla="*/ 0 w 6115521"/>
                <a:gd name="connsiteY0-2" fmla="*/ 168542 h 1717168"/>
                <a:gd name="connsiteX1-3" fmla="*/ 5359437 w 6115521"/>
                <a:gd name="connsiteY1-4" fmla="*/ 0 h 1717168"/>
                <a:gd name="connsiteX2-5" fmla="*/ 6115521 w 6115521"/>
                <a:gd name="connsiteY2-6" fmla="*/ 756084 h 1717168"/>
                <a:gd name="connsiteX3-7" fmla="*/ 5359437 w 6115521"/>
                <a:gd name="connsiteY3-8" fmla="*/ 1512168 h 1717168"/>
                <a:gd name="connsiteX4-9" fmla="*/ 89890 w 6115521"/>
                <a:gd name="connsiteY4-10" fmla="*/ 1717168 h 1717168"/>
                <a:gd name="connsiteX5-11" fmla="*/ 0 w 6115521"/>
                <a:gd name="connsiteY5-12" fmla="*/ 168542 h 1717168"/>
                <a:gd name="connsiteX0-13" fmla="*/ 0 w 6115521"/>
                <a:gd name="connsiteY0-14" fmla="*/ 168542 h 1968850"/>
                <a:gd name="connsiteX1-15" fmla="*/ 5359437 w 6115521"/>
                <a:gd name="connsiteY1-16" fmla="*/ 0 h 1968850"/>
                <a:gd name="connsiteX2-17" fmla="*/ 6115521 w 6115521"/>
                <a:gd name="connsiteY2-18" fmla="*/ 756084 h 1968850"/>
                <a:gd name="connsiteX3-19" fmla="*/ 5359437 w 6115521"/>
                <a:gd name="connsiteY3-20" fmla="*/ 1512168 h 1968850"/>
                <a:gd name="connsiteX4-21" fmla="*/ 94937 w 6115521"/>
                <a:gd name="connsiteY4-22" fmla="*/ 1968850 h 1968850"/>
                <a:gd name="connsiteX5-23" fmla="*/ 0 w 6115521"/>
                <a:gd name="connsiteY5-24" fmla="*/ 168542 h 1968850"/>
                <a:gd name="connsiteX0-25" fmla="*/ 0 w 6115521"/>
                <a:gd name="connsiteY0-26" fmla="*/ 168542 h 1968850"/>
                <a:gd name="connsiteX1-27" fmla="*/ 5359437 w 6115521"/>
                <a:gd name="connsiteY1-28" fmla="*/ 0 h 1968850"/>
                <a:gd name="connsiteX2-29" fmla="*/ 6115521 w 6115521"/>
                <a:gd name="connsiteY2-30" fmla="*/ 756084 h 1968850"/>
                <a:gd name="connsiteX3-31" fmla="*/ 5359437 w 6115521"/>
                <a:gd name="connsiteY3-32" fmla="*/ 1512168 h 1968850"/>
                <a:gd name="connsiteX4-33" fmla="*/ 94937 w 6115521"/>
                <a:gd name="connsiteY4-34" fmla="*/ 1968850 h 1968850"/>
                <a:gd name="connsiteX5-35" fmla="*/ 0 w 6115521"/>
                <a:gd name="connsiteY5-36" fmla="*/ 168542 h 1968850"/>
                <a:gd name="connsiteX0-37" fmla="*/ 0 w 6115521"/>
                <a:gd name="connsiteY0-38" fmla="*/ 168542 h 1968850"/>
                <a:gd name="connsiteX1-39" fmla="*/ 5359437 w 6115521"/>
                <a:gd name="connsiteY1-40" fmla="*/ 0 h 1968850"/>
                <a:gd name="connsiteX2-41" fmla="*/ 6115521 w 6115521"/>
                <a:gd name="connsiteY2-42" fmla="*/ 756084 h 1968850"/>
                <a:gd name="connsiteX3-43" fmla="*/ 5359437 w 6115521"/>
                <a:gd name="connsiteY3-44" fmla="*/ 1512168 h 1968850"/>
                <a:gd name="connsiteX4-45" fmla="*/ 94937 w 6115521"/>
                <a:gd name="connsiteY4-46" fmla="*/ 1968850 h 1968850"/>
                <a:gd name="connsiteX5-47" fmla="*/ 0 w 6115521"/>
                <a:gd name="connsiteY5-48" fmla="*/ 168542 h 196885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6115521" h="1968850">
                  <a:moveTo>
                    <a:pt x="0" y="168542"/>
                  </a:moveTo>
                  <a:lnTo>
                    <a:pt x="5359437" y="0"/>
                  </a:lnTo>
                  <a:cubicBezTo>
                    <a:pt x="5777011" y="0"/>
                    <a:pt x="6115521" y="338510"/>
                    <a:pt x="6115521" y="756084"/>
                  </a:cubicBezTo>
                  <a:cubicBezTo>
                    <a:pt x="6115521" y="1173658"/>
                    <a:pt x="5777011" y="1512168"/>
                    <a:pt x="5359437" y="1512168"/>
                  </a:cubicBezTo>
                  <a:cubicBezTo>
                    <a:pt x="3604604" y="1664395"/>
                    <a:pt x="2111181" y="1663756"/>
                    <a:pt x="94937" y="1968850"/>
                  </a:cubicBezTo>
                  <a:cubicBezTo>
                    <a:pt x="94937" y="1464794"/>
                    <a:pt x="0" y="672598"/>
                    <a:pt x="0" y="168542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lIns="91440" tIns="45720" rIns="91440" bIns="4572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6" name="圆角矩形 2"/>
            <p:cNvSpPr/>
            <p:nvPr/>
          </p:nvSpPr>
          <p:spPr bwMode="auto">
            <a:xfrm>
              <a:off x="3419638" y="1475605"/>
              <a:ext cx="6051509" cy="787401"/>
            </a:xfrm>
            <a:custGeom>
              <a:avLst/>
              <a:gdLst/>
              <a:ahLst/>
              <a:cxnLst/>
              <a:rect l="l" t="t" r="r" b="b"/>
              <a:pathLst>
                <a:path w="6126070" h="1512168">
                  <a:moveTo>
                    <a:pt x="0" y="0"/>
                  </a:moveTo>
                  <a:lnTo>
                    <a:pt x="5369986" y="0"/>
                  </a:lnTo>
                  <a:cubicBezTo>
                    <a:pt x="5787560" y="0"/>
                    <a:pt x="6126070" y="338510"/>
                    <a:pt x="6126070" y="756084"/>
                  </a:cubicBezTo>
                  <a:cubicBezTo>
                    <a:pt x="6126070" y="1173658"/>
                    <a:pt x="5787560" y="1512168"/>
                    <a:pt x="5369986" y="1512168"/>
                  </a:cubicBezTo>
                  <a:lnTo>
                    <a:pt x="0" y="1512168"/>
                  </a:lnTo>
                  <a:close/>
                </a:path>
              </a:pathLst>
            </a:custGeom>
            <a:grpFill/>
            <a:ln w="57150" cap="flat" cmpd="sng" algn="ctr">
              <a:solidFill>
                <a:srgbClr val="5B9BD5">
                  <a:lumMod val="20000"/>
                  <a:lumOff val="80000"/>
                </a:srgbClr>
              </a:solidFill>
              <a:prstDash val="solid"/>
            </a:ln>
            <a:effectLst/>
          </p:spPr>
          <p:txBody>
            <a:bodyPr lIns="1248000" tIns="45720" rIns="91440" bIns="4572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800" kern="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秦</a:t>
              </a:r>
              <a:r>
                <a:rPr lang="zh-CN" altLang="en-US" sz="2800" kern="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观、晏几道和贺铸</a:t>
              </a:r>
              <a:r>
                <a:rPr lang="zh-CN" altLang="en-US" sz="2400" dirty="0" smtClean="0">
                  <a:sym typeface="+mn-ea"/>
                </a:rPr>
                <a:t> </a:t>
              </a:r>
              <a:endPara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7" name="圆角矩形 9"/>
            <p:cNvSpPr/>
            <p:nvPr/>
          </p:nvSpPr>
          <p:spPr bwMode="auto">
            <a:xfrm>
              <a:off x="3793632" y="1851017"/>
              <a:ext cx="636587" cy="412750"/>
            </a:xfrm>
            <a:custGeom>
              <a:avLst/>
              <a:gdLst/>
              <a:ahLst/>
              <a:cxnLst/>
              <a:rect l="l" t="t" r="r" b="b"/>
              <a:pathLst>
                <a:path w="1224136" h="792089">
                  <a:moveTo>
                    <a:pt x="0" y="0"/>
                  </a:moveTo>
                  <a:lnTo>
                    <a:pt x="971800" y="0"/>
                  </a:lnTo>
                  <a:cubicBezTo>
                    <a:pt x="1111161" y="0"/>
                    <a:pt x="1224136" y="112975"/>
                    <a:pt x="1224136" y="252336"/>
                  </a:cubicBezTo>
                  <a:lnTo>
                    <a:pt x="1224136" y="539753"/>
                  </a:lnTo>
                  <a:cubicBezTo>
                    <a:pt x="1224136" y="679114"/>
                    <a:pt x="1111161" y="792089"/>
                    <a:pt x="971800" y="792089"/>
                  </a:cubicBezTo>
                  <a:lnTo>
                    <a:pt x="0" y="792089"/>
                  </a:ln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lIns="91440" tIns="45720" rIns="91440" bIns="4572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8" name="任意多边形 17"/>
            <p:cNvSpPr/>
            <p:nvPr/>
          </p:nvSpPr>
          <p:spPr bwMode="auto">
            <a:xfrm>
              <a:off x="3283581" y="1400939"/>
              <a:ext cx="1241425" cy="787400"/>
            </a:xfrm>
            <a:custGeom>
              <a:avLst/>
              <a:gdLst>
                <a:gd name="connsiteX0" fmla="*/ 514593 w 1626717"/>
                <a:gd name="connsiteY0" fmla="*/ 0 h 1029186"/>
                <a:gd name="connsiteX1" fmla="*/ 1470265 w 1626717"/>
                <a:gd name="connsiteY1" fmla="*/ 0 h 1029186"/>
                <a:gd name="connsiteX2" fmla="*/ 1470265 w 1626717"/>
                <a:gd name="connsiteY2" fmla="*/ 377698 h 1029186"/>
                <a:gd name="connsiteX3" fmla="*/ 1626717 w 1626717"/>
                <a:gd name="connsiteY3" fmla="*/ 514593 h 1029186"/>
                <a:gd name="connsiteX4" fmla="*/ 1470265 w 1626717"/>
                <a:gd name="connsiteY4" fmla="*/ 651489 h 1029186"/>
                <a:gd name="connsiteX5" fmla="*/ 1470265 w 1626717"/>
                <a:gd name="connsiteY5" fmla="*/ 1029186 h 1029186"/>
                <a:gd name="connsiteX6" fmla="*/ 514593 w 1626717"/>
                <a:gd name="connsiteY6" fmla="*/ 1029186 h 1029186"/>
                <a:gd name="connsiteX7" fmla="*/ 0 w 1626717"/>
                <a:gd name="connsiteY7" fmla="*/ 514593 h 1029186"/>
                <a:gd name="connsiteX8" fmla="*/ 514593 w 1626717"/>
                <a:gd name="connsiteY8" fmla="*/ 0 h 1029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26717" h="1029186">
                  <a:moveTo>
                    <a:pt x="514593" y="0"/>
                  </a:moveTo>
                  <a:lnTo>
                    <a:pt x="1470265" y="0"/>
                  </a:lnTo>
                  <a:lnTo>
                    <a:pt x="1470265" y="377698"/>
                  </a:lnTo>
                  <a:lnTo>
                    <a:pt x="1626717" y="514593"/>
                  </a:lnTo>
                  <a:lnTo>
                    <a:pt x="1470265" y="651489"/>
                  </a:lnTo>
                  <a:lnTo>
                    <a:pt x="1470265" y="1029186"/>
                  </a:lnTo>
                  <a:lnTo>
                    <a:pt x="514593" y="1029186"/>
                  </a:lnTo>
                  <a:cubicBezTo>
                    <a:pt x="230391" y="1029186"/>
                    <a:pt x="0" y="798795"/>
                    <a:pt x="0" y="514593"/>
                  </a:cubicBezTo>
                  <a:cubicBezTo>
                    <a:pt x="0" y="230391"/>
                    <a:pt x="230391" y="0"/>
                    <a:pt x="514593" y="0"/>
                  </a:cubicBezTo>
                  <a:close/>
                </a:path>
              </a:pathLst>
            </a:custGeom>
            <a:grpFill/>
            <a:ln w="57150" cap="flat" cmpd="sng" algn="ctr">
              <a:solidFill>
                <a:srgbClr val="5B9BD5">
                  <a:lumMod val="20000"/>
                  <a:lumOff val="80000"/>
                </a:srgbClr>
              </a:solidFill>
              <a:prstDash val="solid"/>
            </a:ln>
            <a:effectLst/>
          </p:spPr>
          <p:txBody>
            <a:bodyPr lIns="91440" tIns="45720" rIns="91440" bIns="4572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4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02</a:t>
              </a:r>
              <a:endParaRPr kumimoji="0" lang="zh-CN" altLang="en-US" sz="4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5018416" y="5437610"/>
            <a:ext cx="5532755" cy="1172845"/>
            <a:chOff x="3283581" y="1400939"/>
            <a:chExt cx="6187566" cy="1096130"/>
          </a:xfrm>
          <a:solidFill>
            <a:srgbClr val="5B9BD5">
              <a:lumMod val="60000"/>
              <a:lumOff val="40000"/>
            </a:srgbClr>
          </a:solidFill>
        </p:grpSpPr>
        <p:sp>
          <p:nvSpPr>
            <p:cNvPr id="20" name="圆角矩形 2"/>
            <p:cNvSpPr/>
            <p:nvPr/>
          </p:nvSpPr>
          <p:spPr bwMode="auto">
            <a:xfrm rot="460042">
              <a:off x="4260006" y="1610363"/>
              <a:ext cx="4369931" cy="886706"/>
            </a:xfrm>
            <a:custGeom>
              <a:avLst/>
              <a:gdLst>
                <a:gd name="connsiteX0" fmla="*/ 0 w 6126070"/>
                <a:gd name="connsiteY0" fmla="*/ 0 h 1717168"/>
                <a:gd name="connsiteX1" fmla="*/ 5369986 w 6126070"/>
                <a:gd name="connsiteY1" fmla="*/ 0 h 1717168"/>
                <a:gd name="connsiteX2" fmla="*/ 6126070 w 6126070"/>
                <a:gd name="connsiteY2" fmla="*/ 756084 h 1717168"/>
                <a:gd name="connsiteX3" fmla="*/ 5369986 w 6126070"/>
                <a:gd name="connsiteY3" fmla="*/ 1512168 h 1717168"/>
                <a:gd name="connsiteX4" fmla="*/ 100439 w 6126070"/>
                <a:gd name="connsiteY4" fmla="*/ 1717168 h 1717168"/>
                <a:gd name="connsiteX5" fmla="*/ 0 w 6126070"/>
                <a:gd name="connsiteY5" fmla="*/ 0 h 1717168"/>
                <a:gd name="connsiteX0-1" fmla="*/ 0 w 6115521"/>
                <a:gd name="connsiteY0-2" fmla="*/ 168542 h 1717168"/>
                <a:gd name="connsiteX1-3" fmla="*/ 5359437 w 6115521"/>
                <a:gd name="connsiteY1-4" fmla="*/ 0 h 1717168"/>
                <a:gd name="connsiteX2-5" fmla="*/ 6115521 w 6115521"/>
                <a:gd name="connsiteY2-6" fmla="*/ 756084 h 1717168"/>
                <a:gd name="connsiteX3-7" fmla="*/ 5359437 w 6115521"/>
                <a:gd name="connsiteY3-8" fmla="*/ 1512168 h 1717168"/>
                <a:gd name="connsiteX4-9" fmla="*/ 89890 w 6115521"/>
                <a:gd name="connsiteY4-10" fmla="*/ 1717168 h 1717168"/>
                <a:gd name="connsiteX5-11" fmla="*/ 0 w 6115521"/>
                <a:gd name="connsiteY5-12" fmla="*/ 168542 h 1717168"/>
                <a:gd name="connsiteX0-13" fmla="*/ 0 w 6115521"/>
                <a:gd name="connsiteY0-14" fmla="*/ 168542 h 1968850"/>
                <a:gd name="connsiteX1-15" fmla="*/ 5359437 w 6115521"/>
                <a:gd name="connsiteY1-16" fmla="*/ 0 h 1968850"/>
                <a:gd name="connsiteX2-17" fmla="*/ 6115521 w 6115521"/>
                <a:gd name="connsiteY2-18" fmla="*/ 756084 h 1968850"/>
                <a:gd name="connsiteX3-19" fmla="*/ 5359437 w 6115521"/>
                <a:gd name="connsiteY3-20" fmla="*/ 1512168 h 1968850"/>
                <a:gd name="connsiteX4-21" fmla="*/ 94937 w 6115521"/>
                <a:gd name="connsiteY4-22" fmla="*/ 1968850 h 1968850"/>
                <a:gd name="connsiteX5-23" fmla="*/ 0 w 6115521"/>
                <a:gd name="connsiteY5-24" fmla="*/ 168542 h 1968850"/>
                <a:gd name="connsiteX0-25" fmla="*/ 0 w 6115521"/>
                <a:gd name="connsiteY0-26" fmla="*/ 168542 h 1968850"/>
                <a:gd name="connsiteX1-27" fmla="*/ 5359437 w 6115521"/>
                <a:gd name="connsiteY1-28" fmla="*/ 0 h 1968850"/>
                <a:gd name="connsiteX2-29" fmla="*/ 6115521 w 6115521"/>
                <a:gd name="connsiteY2-30" fmla="*/ 756084 h 1968850"/>
                <a:gd name="connsiteX3-31" fmla="*/ 5359437 w 6115521"/>
                <a:gd name="connsiteY3-32" fmla="*/ 1512168 h 1968850"/>
                <a:gd name="connsiteX4-33" fmla="*/ 94937 w 6115521"/>
                <a:gd name="connsiteY4-34" fmla="*/ 1968850 h 1968850"/>
                <a:gd name="connsiteX5-35" fmla="*/ 0 w 6115521"/>
                <a:gd name="connsiteY5-36" fmla="*/ 168542 h 1968850"/>
                <a:gd name="connsiteX0-37" fmla="*/ 0 w 6115521"/>
                <a:gd name="connsiteY0-38" fmla="*/ 168542 h 1968850"/>
                <a:gd name="connsiteX1-39" fmla="*/ 5359437 w 6115521"/>
                <a:gd name="connsiteY1-40" fmla="*/ 0 h 1968850"/>
                <a:gd name="connsiteX2-41" fmla="*/ 6115521 w 6115521"/>
                <a:gd name="connsiteY2-42" fmla="*/ 756084 h 1968850"/>
                <a:gd name="connsiteX3-43" fmla="*/ 5359437 w 6115521"/>
                <a:gd name="connsiteY3-44" fmla="*/ 1512168 h 1968850"/>
                <a:gd name="connsiteX4-45" fmla="*/ 94937 w 6115521"/>
                <a:gd name="connsiteY4-46" fmla="*/ 1968850 h 1968850"/>
                <a:gd name="connsiteX5-47" fmla="*/ 0 w 6115521"/>
                <a:gd name="connsiteY5-48" fmla="*/ 168542 h 196885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6115521" h="1968850">
                  <a:moveTo>
                    <a:pt x="0" y="168542"/>
                  </a:moveTo>
                  <a:lnTo>
                    <a:pt x="5359437" y="0"/>
                  </a:lnTo>
                  <a:cubicBezTo>
                    <a:pt x="5777011" y="0"/>
                    <a:pt x="6115521" y="338510"/>
                    <a:pt x="6115521" y="756084"/>
                  </a:cubicBezTo>
                  <a:cubicBezTo>
                    <a:pt x="6115521" y="1173658"/>
                    <a:pt x="5777011" y="1512168"/>
                    <a:pt x="5359437" y="1512168"/>
                  </a:cubicBezTo>
                  <a:cubicBezTo>
                    <a:pt x="3604604" y="1664395"/>
                    <a:pt x="2111181" y="1663756"/>
                    <a:pt x="94937" y="1968850"/>
                  </a:cubicBezTo>
                  <a:cubicBezTo>
                    <a:pt x="94937" y="1464794"/>
                    <a:pt x="0" y="672598"/>
                    <a:pt x="0" y="168542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lIns="91440" tIns="45720" rIns="91440" bIns="4572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1" name="圆角矩形 2"/>
            <p:cNvSpPr/>
            <p:nvPr/>
          </p:nvSpPr>
          <p:spPr bwMode="auto">
            <a:xfrm>
              <a:off x="3419638" y="1475605"/>
              <a:ext cx="6051509" cy="787401"/>
            </a:xfrm>
            <a:custGeom>
              <a:avLst/>
              <a:gdLst/>
              <a:ahLst/>
              <a:cxnLst/>
              <a:rect l="l" t="t" r="r" b="b"/>
              <a:pathLst>
                <a:path w="6126070" h="1512168">
                  <a:moveTo>
                    <a:pt x="0" y="0"/>
                  </a:moveTo>
                  <a:lnTo>
                    <a:pt x="5369986" y="0"/>
                  </a:lnTo>
                  <a:cubicBezTo>
                    <a:pt x="5787560" y="0"/>
                    <a:pt x="6126070" y="338510"/>
                    <a:pt x="6126070" y="756084"/>
                  </a:cubicBezTo>
                  <a:cubicBezTo>
                    <a:pt x="6126070" y="1173658"/>
                    <a:pt x="5787560" y="1512168"/>
                    <a:pt x="5369986" y="1512168"/>
                  </a:cubicBezTo>
                  <a:lnTo>
                    <a:pt x="0" y="1512168"/>
                  </a:lnTo>
                  <a:close/>
                </a:path>
              </a:pathLst>
            </a:custGeom>
            <a:grpFill/>
            <a:ln w="57150" cap="flat" cmpd="sng" algn="ctr">
              <a:solidFill>
                <a:srgbClr val="5B9BD5">
                  <a:lumMod val="20000"/>
                  <a:lumOff val="80000"/>
                </a:srgbClr>
              </a:solidFill>
              <a:prstDash val="solid"/>
            </a:ln>
            <a:effectLst/>
          </p:spPr>
          <p:txBody>
            <a:bodyPr lIns="1248000" tIns="45720" rIns="91440" bIns="4572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800" kern="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李清照和朱敦儒</a:t>
              </a:r>
              <a:r>
                <a:rPr lang="zh-CN" altLang="en-US" sz="2400" dirty="0" smtClean="0">
                  <a:sym typeface="+mn-ea"/>
                </a:rPr>
                <a:t> </a:t>
              </a:r>
              <a:endPara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2" name="圆角矩形 9"/>
            <p:cNvSpPr/>
            <p:nvPr/>
          </p:nvSpPr>
          <p:spPr bwMode="auto">
            <a:xfrm>
              <a:off x="3793632" y="1851017"/>
              <a:ext cx="636587" cy="412750"/>
            </a:xfrm>
            <a:custGeom>
              <a:avLst/>
              <a:gdLst/>
              <a:ahLst/>
              <a:cxnLst/>
              <a:rect l="l" t="t" r="r" b="b"/>
              <a:pathLst>
                <a:path w="1224136" h="792089">
                  <a:moveTo>
                    <a:pt x="0" y="0"/>
                  </a:moveTo>
                  <a:lnTo>
                    <a:pt x="971800" y="0"/>
                  </a:lnTo>
                  <a:cubicBezTo>
                    <a:pt x="1111161" y="0"/>
                    <a:pt x="1224136" y="112975"/>
                    <a:pt x="1224136" y="252336"/>
                  </a:cubicBezTo>
                  <a:lnTo>
                    <a:pt x="1224136" y="539753"/>
                  </a:lnTo>
                  <a:cubicBezTo>
                    <a:pt x="1224136" y="679114"/>
                    <a:pt x="1111161" y="792089"/>
                    <a:pt x="971800" y="792089"/>
                  </a:cubicBezTo>
                  <a:lnTo>
                    <a:pt x="0" y="792089"/>
                  </a:ln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lIns="91440" tIns="45720" rIns="91440" bIns="4572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3" name="任意多边形 22"/>
            <p:cNvSpPr/>
            <p:nvPr/>
          </p:nvSpPr>
          <p:spPr bwMode="auto">
            <a:xfrm>
              <a:off x="3283581" y="1400939"/>
              <a:ext cx="1241425" cy="787400"/>
            </a:xfrm>
            <a:custGeom>
              <a:avLst/>
              <a:gdLst>
                <a:gd name="connsiteX0" fmla="*/ 514593 w 1626717"/>
                <a:gd name="connsiteY0" fmla="*/ 0 h 1029186"/>
                <a:gd name="connsiteX1" fmla="*/ 1470265 w 1626717"/>
                <a:gd name="connsiteY1" fmla="*/ 0 h 1029186"/>
                <a:gd name="connsiteX2" fmla="*/ 1470265 w 1626717"/>
                <a:gd name="connsiteY2" fmla="*/ 377698 h 1029186"/>
                <a:gd name="connsiteX3" fmla="*/ 1626717 w 1626717"/>
                <a:gd name="connsiteY3" fmla="*/ 514593 h 1029186"/>
                <a:gd name="connsiteX4" fmla="*/ 1470265 w 1626717"/>
                <a:gd name="connsiteY4" fmla="*/ 651489 h 1029186"/>
                <a:gd name="connsiteX5" fmla="*/ 1470265 w 1626717"/>
                <a:gd name="connsiteY5" fmla="*/ 1029186 h 1029186"/>
                <a:gd name="connsiteX6" fmla="*/ 514593 w 1626717"/>
                <a:gd name="connsiteY6" fmla="*/ 1029186 h 1029186"/>
                <a:gd name="connsiteX7" fmla="*/ 0 w 1626717"/>
                <a:gd name="connsiteY7" fmla="*/ 514593 h 1029186"/>
                <a:gd name="connsiteX8" fmla="*/ 514593 w 1626717"/>
                <a:gd name="connsiteY8" fmla="*/ 0 h 1029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26717" h="1029186">
                  <a:moveTo>
                    <a:pt x="514593" y="0"/>
                  </a:moveTo>
                  <a:lnTo>
                    <a:pt x="1470265" y="0"/>
                  </a:lnTo>
                  <a:lnTo>
                    <a:pt x="1470265" y="377698"/>
                  </a:lnTo>
                  <a:lnTo>
                    <a:pt x="1626717" y="514593"/>
                  </a:lnTo>
                  <a:lnTo>
                    <a:pt x="1470265" y="651489"/>
                  </a:lnTo>
                  <a:lnTo>
                    <a:pt x="1470265" y="1029186"/>
                  </a:lnTo>
                  <a:lnTo>
                    <a:pt x="514593" y="1029186"/>
                  </a:lnTo>
                  <a:cubicBezTo>
                    <a:pt x="230391" y="1029186"/>
                    <a:pt x="0" y="798795"/>
                    <a:pt x="0" y="514593"/>
                  </a:cubicBezTo>
                  <a:cubicBezTo>
                    <a:pt x="0" y="230391"/>
                    <a:pt x="230391" y="0"/>
                    <a:pt x="514593" y="0"/>
                  </a:cubicBezTo>
                  <a:close/>
                </a:path>
              </a:pathLst>
            </a:custGeom>
            <a:grpFill/>
            <a:ln w="57150" cap="flat" cmpd="sng" algn="ctr">
              <a:solidFill>
                <a:srgbClr val="5B9BD5">
                  <a:lumMod val="20000"/>
                  <a:lumOff val="80000"/>
                </a:srgbClr>
              </a:solidFill>
              <a:prstDash val="solid"/>
            </a:ln>
            <a:effectLst/>
          </p:spPr>
          <p:txBody>
            <a:bodyPr lIns="91440" tIns="45720" rIns="91440" bIns="4572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4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04</a:t>
              </a:r>
              <a:endParaRPr kumimoji="0" lang="zh-CN" altLang="en-US" sz="4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0" y="80010"/>
            <a:ext cx="43053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sz="1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5.0柳永与北宋词坛</a:t>
            </a:r>
          </a:p>
        </p:txBody>
      </p:sp>
    </p:spTree>
    <p:extLst>
      <p:ext uri="{BB962C8B-B14F-4D97-AF65-F5344CB8AC3E}">
        <p14:creationId xmlns:p14="http://schemas.microsoft.com/office/powerpoint/2010/main" val="1125825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4294967295"/>
          </p:nvPr>
        </p:nvSpPr>
        <p:spPr>
          <a:xfrm>
            <a:off x="838200" y="1124585"/>
            <a:ext cx="12041505" cy="470027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b="1" dirty="0" smtClean="0">
                <a:sym typeface="+mn-ea"/>
              </a:rPr>
              <a:t>一、柳永扩大了词的题材领域</a:t>
            </a:r>
            <a:r>
              <a:rPr lang="zh-CN" altLang="en-US" b="1" dirty="0" smtClean="0">
                <a:solidFill>
                  <a:srgbClr val="00B050"/>
                </a:solidFill>
                <a:sym typeface="+mn-ea"/>
              </a:rPr>
              <a:t>［简答］</a:t>
            </a:r>
          </a:p>
          <a:p>
            <a:pPr indent="0">
              <a:lnSpc>
                <a:spcPct val="150000"/>
              </a:lnSpc>
              <a:buNone/>
            </a:pP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（</a:t>
            </a:r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1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）表现具有</a:t>
            </a:r>
            <a:r>
              <a:rPr lang="zh-CN" altLang="en-US" b="1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下层市民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特征的感情、观念、价值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标准；</a:t>
            </a:r>
            <a:r>
              <a:rPr lang="zh-CN" altLang="en-US" dirty="0" smtClean="0">
                <a:latin typeface="KaiTi" charset="-122"/>
                <a:ea typeface="KaiTi" charset="-122"/>
                <a:cs typeface="KaiTi" charset="-122"/>
                <a:sym typeface="+mn-ea"/>
              </a:rPr>
              <a:t>（官妓、乐师）</a:t>
            </a:r>
            <a:endParaRPr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indent="0">
              <a:lnSpc>
                <a:spcPct val="150000"/>
              </a:lnSpc>
              <a:buNone/>
            </a:pP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（</a:t>
            </a:r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2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）多写</a:t>
            </a:r>
            <a:r>
              <a:rPr lang="zh-CN" altLang="en-US" b="1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风尘女子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，感情真挚、深沉、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平等；</a:t>
            </a:r>
            <a:endParaRPr lang="en-US" altLang="zh-CN" dirty="0" smtClean="0">
              <a:latin typeface="Microsoft YaHei" charset="-122"/>
              <a:ea typeface="Microsoft YaHei" charset="-122"/>
              <a:cs typeface="Microsoft YaHei" charset="-122"/>
              <a:sym typeface="+mn-ea"/>
            </a:endParaRPr>
          </a:p>
          <a:p>
            <a:pPr indent="0">
              <a:lnSpc>
                <a:spcPct val="150000"/>
              </a:lnSpc>
              <a:buNone/>
            </a:pP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（</a:t>
            </a:r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3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）多写</a:t>
            </a:r>
            <a:r>
              <a:rPr lang="zh-CN" altLang="en-US" b="1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男女之情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，表现活生生的情感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动作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；</a:t>
            </a:r>
            <a:endParaRPr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indent="0">
              <a:lnSpc>
                <a:spcPct val="150000"/>
              </a:lnSpc>
              <a:buNone/>
            </a:pP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（</a:t>
            </a:r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4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）</a:t>
            </a:r>
            <a:r>
              <a:rPr lang="zh-CN" altLang="en-US" b="1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羁旅行役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，情景交融；</a:t>
            </a:r>
            <a:r>
              <a:rPr lang="zh-CN" altLang="en-US" b="1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城市风光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，太平气象。 </a:t>
            </a:r>
            <a:r>
              <a:rPr lang="zh-CN" altLang="en-US" b="1" dirty="0" smtClean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 </a:t>
            </a:r>
            <a:endParaRPr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0" indent="0">
              <a:lnSpc>
                <a:spcPct val="150000"/>
              </a:lnSpc>
              <a:buNone/>
            </a:pP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/>
              <a:t>第一节   柳永的慢词 </a:t>
            </a:r>
          </a:p>
        </p:txBody>
      </p:sp>
      <p:graphicFrame>
        <p:nvGraphicFramePr>
          <p:cNvPr id="7" name="图示 6"/>
          <p:cNvGraphicFramePr/>
          <p:nvPr/>
        </p:nvGraphicFramePr>
        <p:xfrm>
          <a:off x="8503920" y="-298423"/>
          <a:ext cx="3688080" cy="18465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文本框 3"/>
          <p:cNvSpPr txBox="1"/>
          <p:nvPr/>
        </p:nvSpPr>
        <p:spPr>
          <a:xfrm>
            <a:off x="0" y="80010"/>
            <a:ext cx="43053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5.1.1 </a:t>
            </a:r>
            <a:r>
              <a:rPr sz="1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柳永词的题材</a:t>
            </a:r>
            <a:r>
              <a:rPr lang="zh-CN" sz="1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内容</a:t>
            </a:r>
          </a:p>
        </p:txBody>
      </p:sp>
      <p:pic>
        <p:nvPicPr>
          <p:cNvPr id="2050" name="Picture 2" descr="https://timgsa.baidu.com/timg?image&amp;quality=80&amp;size=b9999_10000&amp;sec=1566026952112&amp;di=7cd38191777e4e8c34f853cba9dc5c69&amp;imgtype=jpg&amp;src=http%3A%2F%2F5b0988e595225.cdn.sohucs.com%2Fimages%2F20180501%2F14ff51f19c674e15a22e2b83375a3bd7.jpe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5242" y="4010526"/>
            <a:ext cx="3159643" cy="1716506"/>
          </a:xfrm>
          <a:prstGeom prst="rect">
            <a:avLst/>
          </a:prstGeom>
          <a:noFill/>
          <a:effectLst>
            <a:softEdge rad="3429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2589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4294967295"/>
          </p:nvPr>
        </p:nvSpPr>
        <p:spPr>
          <a:xfrm>
            <a:off x="1138555" y="1111884"/>
            <a:ext cx="10818984" cy="5746115"/>
          </a:xfrm>
          <a:prstGeom prst="rect">
            <a:avLst/>
          </a:prstGeom>
        </p:spPr>
        <p:txBody>
          <a:bodyPr>
            <a:normAutofit fontScale="77500" lnSpcReduction="20000"/>
          </a:bodyPr>
          <a:lstStyle/>
          <a:p>
            <a:pPr marL="0" indent="0">
              <a:lnSpc>
                <a:spcPct val="170000"/>
              </a:lnSpc>
              <a:buNone/>
            </a:pPr>
            <a:r>
              <a:rPr lang="zh-CN" altLang="en-US" sz="3100" b="1" dirty="0" smtClean="0">
                <a:sym typeface="+mn-ea"/>
              </a:rPr>
              <a:t>二</a:t>
            </a:r>
            <a:r>
              <a:rPr lang="zh-CN" altLang="en-US" sz="3100" b="1" dirty="0">
                <a:sym typeface="+mn-ea"/>
              </a:rPr>
              <a:t>、柳永</a:t>
            </a:r>
            <a:r>
              <a:rPr lang="zh-CN" altLang="en-US" sz="3100" b="1" dirty="0" smtClean="0">
                <a:sym typeface="+mn-ea"/>
              </a:rPr>
              <a:t>对</a:t>
            </a:r>
            <a:r>
              <a:rPr lang="zh-CN" altLang="en-US" sz="3100" b="1" dirty="0">
                <a:sym typeface="+mn-ea"/>
              </a:rPr>
              <a:t>词体</a:t>
            </a:r>
            <a:r>
              <a:rPr lang="zh-CN" altLang="en-US" sz="3100" b="1" dirty="0" smtClean="0">
                <a:sym typeface="+mn-ea"/>
              </a:rPr>
              <a:t>的贡献</a:t>
            </a:r>
            <a:r>
              <a:rPr lang="zh-CN" altLang="en-US" sz="3100" b="1" dirty="0" smtClean="0">
                <a:solidFill>
                  <a:srgbClr val="00B050"/>
                </a:solidFill>
                <a:sym typeface="+mn-ea"/>
              </a:rPr>
              <a:t>［简答／论述］</a:t>
            </a:r>
          </a:p>
          <a:p>
            <a:pPr indent="0">
              <a:lnSpc>
                <a:spcPct val="170000"/>
              </a:lnSpc>
              <a:buNone/>
            </a:pPr>
            <a:r>
              <a:rPr lang="zh-CN" altLang="en-US" dirty="0" smtClean="0"/>
              <a:t>（</a:t>
            </a:r>
            <a:r>
              <a:rPr lang="en-US" altLang="zh-CN" dirty="0" smtClean="0"/>
              <a:t>1</a:t>
            </a:r>
            <a:r>
              <a:rPr lang="zh-CN" altLang="en-US" dirty="0"/>
              <a:t>）柳永在词史上以</a:t>
            </a:r>
            <a:r>
              <a:rPr lang="zh-CN" altLang="en-US" b="1" dirty="0">
                <a:solidFill>
                  <a:srgbClr val="C00000"/>
                </a:solidFill>
              </a:rPr>
              <a:t>创作慢词</a:t>
            </a:r>
            <a:r>
              <a:rPr lang="zh-CN" altLang="en-US" dirty="0"/>
              <a:t>而著称，完善了慢词的体制和表现手法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indent="0">
              <a:lnSpc>
                <a:spcPct val="170000"/>
              </a:lnSpc>
              <a:buNone/>
            </a:pPr>
            <a:r>
              <a:rPr lang="zh-CN" altLang="en-US" sz="2600" dirty="0" smtClean="0">
                <a:latin typeface="KaiTi" charset="-122"/>
                <a:ea typeface="KaiTi" charset="-122"/>
                <a:cs typeface="KaiTi" charset="-122"/>
              </a:rPr>
              <a:t>在</a:t>
            </a:r>
            <a:r>
              <a:rPr lang="zh-CN" altLang="en-US" sz="2600" dirty="0">
                <a:latin typeface="KaiTi" charset="-122"/>
                <a:ea typeface="KaiTi" charset="-122"/>
                <a:cs typeface="KaiTi" charset="-122"/>
              </a:rPr>
              <a:t>表现手法</a:t>
            </a:r>
            <a:r>
              <a:rPr lang="zh-CN" altLang="en-US" sz="2600" dirty="0" smtClean="0">
                <a:latin typeface="KaiTi" charset="-122"/>
                <a:ea typeface="KaiTi" charset="-122"/>
                <a:cs typeface="KaiTi" charset="-122"/>
              </a:rPr>
              <a:t>上：适应</a:t>
            </a:r>
            <a:r>
              <a:rPr lang="zh-CN" altLang="en-US" sz="2600" dirty="0">
                <a:latin typeface="KaiTi" charset="-122"/>
                <a:ea typeface="KaiTi" charset="-122"/>
                <a:cs typeface="KaiTi" charset="-122"/>
              </a:rPr>
              <a:t>下层市民俗众的接受习惯，叙事写情直观浅露，不求含蓄</a:t>
            </a:r>
            <a:r>
              <a:rPr lang="zh-CN" altLang="en-US" sz="2600" dirty="0" smtClean="0">
                <a:latin typeface="KaiTi" charset="-122"/>
                <a:ea typeface="KaiTi" charset="-122"/>
                <a:cs typeface="KaiTi" charset="-122"/>
              </a:rPr>
              <a:t>蕴藉</a:t>
            </a:r>
            <a:endParaRPr lang="en-US" altLang="zh-CN" sz="2600" dirty="0" smtClean="0">
              <a:latin typeface="KaiTi" charset="-122"/>
              <a:ea typeface="KaiTi" charset="-122"/>
              <a:cs typeface="KaiTi" charset="-122"/>
            </a:endParaRPr>
          </a:p>
          <a:p>
            <a:pPr indent="0">
              <a:lnSpc>
                <a:spcPct val="170000"/>
              </a:lnSpc>
              <a:buNone/>
            </a:pPr>
            <a:r>
              <a:rPr lang="zh-CN" altLang="en-US" sz="2600" dirty="0" smtClean="0">
                <a:latin typeface="KaiTi" charset="-122"/>
                <a:ea typeface="KaiTi" charset="-122"/>
                <a:cs typeface="KaiTi" charset="-122"/>
              </a:rPr>
              <a:t>在</a:t>
            </a:r>
            <a:r>
              <a:rPr lang="zh-CN" altLang="en-US" sz="2600" dirty="0">
                <a:latin typeface="KaiTi" charset="-122"/>
                <a:ea typeface="KaiTi" charset="-122"/>
                <a:cs typeface="KaiTi" charset="-122"/>
              </a:rPr>
              <a:t>章法上，柳永词更注重叙事完整，描写细腻的</a:t>
            </a:r>
            <a:r>
              <a:rPr lang="zh-CN" altLang="en-US" sz="2600" dirty="0" smtClean="0">
                <a:latin typeface="KaiTi" charset="-122"/>
                <a:ea typeface="KaiTi" charset="-122"/>
                <a:cs typeface="KaiTi" charset="-122"/>
              </a:rPr>
              <a:t>效果。</a:t>
            </a:r>
            <a:endParaRPr lang="en-US" altLang="zh-CN" sz="2600" dirty="0" smtClean="0">
              <a:latin typeface="KaiTi" charset="-122"/>
              <a:ea typeface="KaiTi" charset="-122"/>
              <a:cs typeface="KaiTi" charset="-122"/>
            </a:endParaRPr>
          </a:p>
          <a:p>
            <a:pPr indent="0">
              <a:lnSpc>
                <a:spcPct val="170000"/>
              </a:lnSpc>
              <a:buNone/>
            </a:pPr>
            <a:r>
              <a:rPr lang="zh-CN" altLang="en-US" sz="2600" dirty="0" smtClean="0">
                <a:latin typeface="KaiTi" charset="-122"/>
                <a:ea typeface="KaiTi" charset="-122"/>
                <a:cs typeface="KaiTi" charset="-122"/>
              </a:rPr>
              <a:t>用</a:t>
            </a:r>
            <a:r>
              <a:rPr lang="zh-CN" altLang="en-US" sz="2600" dirty="0">
                <a:latin typeface="KaiTi" charset="-122"/>
                <a:ea typeface="KaiTi" charset="-122"/>
                <a:cs typeface="KaiTi" charset="-122"/>
              </a:rPr>
              <a:t>铺叙手法</a:t>
            </a:r>
            <a:r>
              <a:rPr lang="zh-CN" altLang="en-US" sz="2600" dirty="0" smtClean="0">
                <a:latin typeface="KaiTi" charset="-122"/>
                <a:ea typeface="KaiTi" charset="-122"/>
                <a:cs typeface="KaiTi" charset="-122"/>
              </a:rPr>
              <a:t>，层层</a:t>
            </a:r>
            <a:r>
              <a:rPr lang="zh-CN" altLang="en-US" sz="2600" dirty="0">
                <a:latin typeface="KaiTi" charset="-122"/>
                <a:ea typeface="KaiTi" charset="-122"/>
                <a:cs typeface="KaiTi" charset="-122"/>
              </a:rPr>
              <a:t>铺叙，层层递增，情感表达尽露无余，不求余韵。</a:t>
            </a:r>
            <a:r>
              <a:rPr lang="zh-CN" altLang="en-US" dirty="0"/>
              <a:t/>
            </a:r>
            <a:br>
              <a:rPr lang="zh-CN" altLang="en-US" dirty="0"/>
            </a:br>
            <a:r>
              <a:rPr lang="zh-CN" altLang="en-US" dirty="0"/>
              <a:t>（</a:t>
            </a:r>
            <a:r>
              <a:rPr lang="en-US" altLang="zh-CN" dirty="0"/>
              <a:t>2</a:t>
            </a:r>
            <a:r>
              <a:rPr lang="zh-CN" altLang="en-US" dirty="0"/>
              <a:t>）</a:t>
            </a:r>
            <a:r>
              <a:rPr lang="zh-CN" altLang="en-US" b="1" dirty="0">
                <a:solidFill>
                  <a:srgbClr val="C00000"/>
                </a:solidFill>
              </a:rPr>
              <a:t>语言通俗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pPr indent="0">
              <a:lnSpc>
                <a:spcPct val="170000"/>
              </a:lnSpc>
              <a:buNone/>
            </a:pPr>
            <a:r>
              <a:rPr lang="zh-CN" altLang="en-US" sz="2600" dirty="0" smtClean="0">
                <a:latin typeface="KaiTi" charset="-122"/>
                <a:ea typeface="KaiTi" charset="-122"/>
                <a:cs typeface="KaiTi" charset="-122"/>
              </a:rPr>
              <a:t>①</a:t>
            </a:r>
            <a:r>
              <a:rPr lang="zh-CN" altLang="en-US" sz="2600" dirty="0">
                <a:latin typeface="KaiTi" charset="-122"/>
                <a:ea typeface="KaiTi" charset="-122"/>
                <a:cs typeface="KaiTi" charset="-122"/>
              </a:rPr>
              <a:t>词中采用市井方言俗语；②词中常用第一人称代言，模拟人物声口语气。</a:t>
            </a:r>
            <a:r>
              <a:rPr lang="zh-CN" altLang="en-US" dirty="0">
                <a:latin typeface="KaiTi" charset="-122"/>
                <a:ea typeface="KaiTi" charset="-122"/>
                <a:cs typeface="KaiTi" charset="-122"/>
              </a:rPr>
              <a:t/>
            </a:r>
            <a:br>
              <a:rPr lang="zh-CN" altLang="en-US" dirty="0">
                <a:latin typeface="KaiTi" charset="-122"/>
                <a:ea typeface="KaiTi" charset="-122"/>
                <a:cs typeface="KaiTi" charset="-122"/>
              </a:rPr>
            </a:br>
            <a:r>
              <a:rPr lang="zh-CN" altLang="en-US" dirty="0"/>
              <a:t>（</a:t>
            </a:r>
            <a:r>
              <a:rPr lang="en-US" altLang="zh-CN" dirty="0"/>
              <a:t>3</a:t>
            </a:r>
            <a:r>
              <a:rPr lang="zh-CN" altLang="en-US" dirty="0"/>
              <a:t>）运用</a:t>
            </a:r>
            <a:r>
              <a:rPr lang="zh-CN" altLang="en-US" b="1" dirty="0">
                <a:solidFill>
                  <a:srgbClr val="C00000"/>
                </a:solidFill>
              </a:rPr>
              <a:t>韵脚、四声等</a:t>
            </a:r>
            <a:r>
              <a:rPr lang="zh-CN" altLang="en-US" dirty="0"/>
              <a:t>变化达到奇特刺激的效果，以此来吸引和感染受众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indent="0">
              <a:lnSpc>
                <a:spcPct val="170000"/>
              </a:lnSpc>
              <a:buNone/>
            </a:pPr>
            <a:r>
              <a:rPr lang="zh-CN" altLang="en-US" sz="2600" dirty="0" smtClean="0">
                <a:latin typeface="KaiTi" charset="-122"/>
                <a:ea typeface="KaiTi" charset="-122"/>
                <a:cs typeface="KaiTi" charset="-122"/>
              </a:rPr>
              <a:t>柳永词</a:t>
            </a:r>
            <a:r>
              <a:rPr lang="zh-CN" altLang="en-US" sz="2600" dirty="0">
                <a:latin typeface="KaiTi" charset="-122"/>
                <a:ea typeface="KaiTi" charset="-122"/>
                <a:cs typeface="KaiTi" charset="-122"/>
              </a:rPr>
              <a:t>中韵脚忽疏忽密，变化多端。运用四声阴阳、去声、入声字、去上连用、句中用韵以及双声、叠韵，使人感到音节极其洪亮。</a:t>
            </a:r>
          </a:p>
        </p:txBody>
      </p:sp>
      <p:sp>
        <p:nvSpPr>
          <p:cNvPr id="3" name="标题 2"/>
          <p:cNvSpPr>
            <a:spLocks noGrp="1"/>
          </p:cNvSpPr>
          <p:nvPr>
            <p:ph type="ctrTitle"/>
          </p:nvPr>
        </p:nvSpPr>
        <p:spPr>
          <a:xfrm>
            <a:off x="1138555" y="316865"/>
            <a:ext cx="10515600" cy="795020"/>
          </a:xfrm>
        </p:spPr>
        <p:txBody>
          <a:bodyPr/>
          <a:lstStyle/>
          <a:p>
            <a:r>
              <a:rPr lang="zh-CN" altLang="en-US" dirty="0"/>
              <a:t>第一节   柳永的慢词 </a:t>
            </a:r>
          </a:p>
        </p:txBody>
      </p:sp>
      <p:graphicFrame>
        <p:nvGraphicFramePr>
          <p:cNvPr id="6" name="图示 5"/>
          <p:cNvGraphicFramePr/>
          <p:nvPr/>
        </p:nvGraphicFramePr>
        <p:xfrm>
          <a:off x="8503920" y="-298423"/>
          <a:ext cx="3688080" cy="18465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0" y="80010"/>
            <a:ext cx="43053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5.1.2 </a:t>
            </a:r>
            <a:r>
              <a:rPr sz="1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柳永对词体的贡献</a:t>
            </a:r>
          </a:p>
        </p:txBody>
      </p:sp>
    </p:spTree>
    <p:extLst>
      <p:ext uri="{BB962C8B-B14F-4D97-AF65-F5344CB8AC3E}">
        <p14:creationId xmlns:p14="http://schemas.microsoft.com/office/powerpoint/2010/main" val="708377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38555" y="586089"/>
            <a:ext cx="10515600" cy="795020"/>
          </a:xfrm>
        </p:spPr>
        <p:txBody>
          <a:bodyPr/>
          <a:lstStyle/>
          <a:p>
            <a:r>
              <a:rPr kumimoji="1" lang="zh-CN" altLang="en-US" dirty="0" smtClean="0"/>
              <a:t>知识延伸：小令和慢词</a:t>
            </a:r>
            <a:endParaRPr kumimoji="1" lang="zh-CN" altLang="en-US" dirty="0"/>
          </a:p>
        </p:txBody>
      </p:sp>
      <p:sp>
        <p:nvSpPr>
          <p:cNvPr id="3" name="幻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9A97C3-AF9F-524B-BCB6-7987EEDA47D3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94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138555" y="1657762"/>
            <a:ext cx="951340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2400" b="1" kern="0" dirty="0" smtClean="0">
                <a:solidFill>
                  <a:srgbClr val="C00000"/>
                </a:solidFill>
                <a:ea typeface="Microsoft YaHei" charset="-122"/>
                <a:cs typeface="MS Mincho" charset="-128"/>
              </a:rPr>
              <a:t>小令</a:t>
            </a:r>
            <a:r>
              <a:rPr lang="zh-CN" altLang="en-US" sz="2400" b="1" kern="0" dirty="0" smtClean="0">
                <a:solidFill>
                  <a:srgbClr val="333333"/>
                </a:solidFill>
                <a:ea typeface="Microsoft YaHei" charset="-122"/>
                <a:cs typeface="MS Mincho" charset="-128"/>
              </a:rPr>
              <a:t>：</a:t>
            </a:r>
            <a:r>
              <a:rPr lang="zh-CN" altLang="zh-CN" sz="2000" kern="0" dirty="0" smtClean="0">
                <a:solidFill>
                  <a:srgbClr val="333333"/>
                </a:solidFill>
                <a:latin typeface="KaiTi" charset="-122"/>
                <a:ea typeface="KaiTi" charset="-122"/>
                <a:cs typeface="KaiTi" charset="-122"/>
              </a:rPr>
              <a:t>词调</a:t>
            </a:r>
            <a:r>
              <a:rPr lang="zh-CN" altLang="zh-CN" sz="2000" kern="0" dirty="0">
                <a:solidFill>
                  <a:srgbClr val="333333"/>
                </a:solidFill>
                <a:latin typeface="KaiTi" charset="-122"/>
                <a:ea typeface="KaiTi" charset="-122"/>
                <a:cs typeface="KaiTi" charset="-122"/>
              </a:rPr>
              <a:t>体式之一</a:t>
            </a:r>
            <a:r>
              <a:rPr lang="zh-CN" altLang="zh-CN" sz="2000" kern="0" dirty="0" smtClean="0">
                <a:solidFill>
                  <a:srgbClr val="333333"/>
                </a:solidFill>
                <a:latin typeface="KaiTi" charset="-122"/>
                <a:ea typeface="KaiTi" charset="-122"/>
                <a:cs typeface="KaiTi" charset="-122"/>
              </a:rPr>
              <a:t>，</a:t>
            </a:r>
            <a:r>
              <a:rPr lang="zh-CN" altLang="zh-CN" sz="2400" b="1" kern="0" dirty="0" smtClean="0">
                <a:solidFill>
                  <a:srgbClr val="C00000"/>
                </a:solidFill>
                <a:latin typeface="KaiTi" charset="-122"/>
                <a:ea typeface="KaiTi" charset="-122"/>
                <a:cs typeface="KaiTi" charset="-122"/>
              </a:rPr>
              <a:t>篇幅</a:t>
            </a:r>
            <a:r>
              <a:rPr lang="zh-CN" altLang="zh-CN" sz="2400" b="1" kern="0" dirty="0">
                <a:solidFill>
                  <a:srgbClr val="C00000"/>
                </a:solidFill>
                <a:latin typeface="KaiTi" charset="-122"/>
                <a:ea typeface="KaiTi" charset="-122"/>
                <a:cs typeface="KaiTi" charset="-122"/>
              </a:rPr>
              <a:t>短小的词</a:t>
            </a:r>
            <a:r>
              <a:rPr lang="zh-CN" altLang="zh-CN" sz="2000" b="1" kern="0" dirty="0">
                <a:solidFill>
                  <a:srgbClr val="333333"/>
                </a:solidFill>
                <a:latin typeface="KaiTi" charset="-122"/>
                <a:ea typeface="KaiTi" charset="-122"/>
                <a:cs typeface="KaiTi" charset="-122"/>
              </a:rPr>
              <a:t>。</a:t>
            </a:r>
            <a:r>
              <a:rPr lang="zh-CN" altLang="zh-CN" sz="2000" kern="0" dirty="0">
                <a:solidFill>
                  <a:srgbClr val="333333"/>
                </a:solidFill>
                <a:latin typeface="KaiTi" charset="-122"/>
                <a:ea typeface="KaiTi" charset="-122"/>
                <a:cs typeface="KaiTi" charset="-122"/>
              </a:rPr>
              <a:t>小令通常以</a:t>
            </a:r>
            <a:r>
              <a:rPr lang="zh-CN" altLang="zh-CN" sz="2400" kern="0" dirty="0">
                <a:solidFill>
                  <a:srgbClr val="C00000"/>
                </a:solidFill>
                <a:latin typeface="KaiTi" charset="-122"/>
                <a:ea typeface="KaiTi" charset="-122"/>
                <a:cs typeface="KaiTi" charset="-122"/>
              </a:rPr>
              <a:t>五十八字以内</a:t>
            </a:r>
            <a:r>
              <a:rPr lang="zh-CN" altLang="zh-CN" sz="2000" kern="0" dirty="0">
                <a:solidFill>
                  <a:srgbClr val="333333"/>
                </a:solidFill>
                <a:latin typeface="KaiTi" charset="-122"/>
                <a:ea typeface="KaiTi" charset="-122"/>
                <a:cs typeface="KaiTi" charset="-122"/>
              </a:rPr>
              <a:t>的短词为小令，如《十六字令》、《如梦令》等，但词中称</a:t>
            </a:r>
            <a:r>
              <a:rPr lang="en-US" altLang="zh-CN" sz="2000" kern="0" dirty="0">
                <a:solidFill>
                  <a:srgbClr val="333333"/>
                </a:solidFill>
                <a:latin typeface="KaiTi" charset="-122"/>
                <a:ea typeface="KaiTi" charset="-122"/>
                <a:cs typeface="KaiTi" charset="-122"/>
              </a:rPr>
              <a:t>“</a:t>
            </a:r>
            <a:r>
              <a:rPr lang="zh-CN" altLang="zh-CN" sz="2000" kern="0" dirty="0">
                <a:solidFill>
                  <a:srgbClr val="333333"/>
                </a:solidFill>
                <a:latin typeface="KaiTi" charset="-122"/>
                <a:ea typeface="KaiTi" charset="-122"/>
                <a:cs typeface="KaiTi" charset="-122"/>
              </a:rPr>
              <a:t>令</a:t>
            </a:r>
            <a:r>
              <a:rPr lang="en-US" altLang="zh-CN" sz="2000" kern="0" dirty="0">
                <a:solidFill>
                  <a:srgbClr val="333333"/>
                </a:solidFill>
                <a:latin typeface="KaiTi" charset="-122"/>
                <a:ea typeface="KaiTi" charset="-122"/>
                <a:cs typeface="KaiTi" charset="-122"/>
              </a:rPr>
              <a:t>”</a:t>
            </a:r>
            <a:r>
              <a:rPr lang="zh-CN" altLang="zh-CN" sz="2000" kern="0" dirty="0">
                <a:solidFill>
                  <a:srgbClr val="333333"/>
                </a:solidFill>
                <a:latin typeface="KaiTi" charset="-122"/>
                <a:ea typeface="KaiTi" charset="-122"/>
                <a:cs typeface="KaiTi" charset="-122"/>
              </a:rPr>
              <a:t>的，并非都是小令，如《百字令》即有百字之多。</a:t>
            </a:r>
            <a:r>
              <a:rPr lang="zh-CN" altLang="zh-CN" sz="2000" dirty="0">
                <a:latin typeface="KaiTi" charset="-122"/>
                <a:ea typeface="KaiTi" charset="-122"/>
                <a:cs typeface="KaiTi" charset="-122"/>
              </a:rPr>
              <a:t> </a:t>
            </a:r>
            <a:endParaRPr lang="zh-CN" altLang="en-US" sz="2000" dirty="0">
              <a:latin typeface="KaiTi" charset="-122"/>
              <a:ea typeface="KaiTi" charset="-122"/>
              <a:cs typeface="KaiTi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138555" y="3900027"/>
            <a:ext cx="938506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zh-CN" sz="2400" b="1" kern="0" dirty="0" smtClean="0">
                <a:solidFill>
                  <a:srgbClr val="C00000"/>
                </a:solidFill>
                <a:latin typeface="DengXian" charset="-122"/>
                <a:ea typeface="Microsoft YaHei" charset="-122"/>
                <a:cs typeface="MS Mincho" charset="-128"/>
              </a:rPr>
              <a:t>慢</a:t>
            </a:r>
            <a:r>
              <a:rPr lang="zh-CN" altLang="zh-CN" sz="2400" b="1" kern="0" dirty="0" smtClean="0">
                <a:solidFill>
                  <a:srgbClr val="C00000"/>
                </a:solidFill>
                <a:latin typeface="DengXian" charset="-122"/>
                <a:ea typeface="Microsoft YaHei" charset="-122"/>
                <a:cs typeface="SimSun" charset="-122"/>
              </a:rPr>
              <a:t>词</a:t>
            </a:r>
            <a:r>
              <a:rPr lang="zh-CN" altLang="zh-CN" sz="2000" kern="0" dirty="0" smtClean="0">
                <a:solidFill>
                  <a:srgbClr val="333333"/>
                </a:solidFill>
                <a:latin typeface="KaiTi" charset="-122"/>
                <a:ea typeface="KaiTi" charset="-122"/>
                <a:cs typeface="KaiTi" charset="-122"/>
              </a:rPr>
              <a:t>宋词</a:t>
            </a:r>
            <a:r>
              <a:rPr lang="zh-CN" altLang="zh-CN" sz="2000" kern="0" dirty="0">
                <a:solidFill>
                  <a:srgbClr val="333333"/>
                </a:solidFill>
                <a:latin typeface="KaiTi" charset="-122"/>
                <a:ea typeface="KaiTi" charset="-122"/>
                <a:cs typeface="KaiTi" charset="-122"/>
              </a:rPr>
              <a:t>的主要体式之一，它</a:t>
            </a:r>
            <a:r>
              <a:rPr lang="zh-CN" altLang="zh-CN" sz="2000" kern="0" dirty="0" smtClean="0">
                <a:solidFill>
                  <a:srgbClr val="333333"/>
                </a:solidFill>
                <a:latin typeface="KaiTi" charset="-122"/>
                <a:ea typeface="KaiTi" charset="-122"/>
                <a:cs typeface="KaiTi" charset="-122"/>
              </a:rPr>
              <a:t>与</a:t>
            </a:r>
            <a:r>
              <a:rPr lang="zh-CN" altLang="en-US" sz="2000" kern="0" dirty="0" smtClean="0">
                <a:solidFill>
                  <a:srgbClr val="333333"/>
                </a:solidFill>
                <a:latin typeface="KaiTi" charset="-122"/>
                <a:ea typeface="KaiTi" charset="-122"/>
                <a:cs typeface="KaiTi" charset="-122"/>
              </a:rPr>
              <a:t>小令</a:t>
            </a:r>
            <a:r>
              <a:rPr lang="zh-CN" altLang="zh-CN" sz="2000" kern="0" dirty="0" smtClean="0">
                <a:solidFill>
                  <a:srgbClr val="333333"/>
                </a:solidFill>
                <a:latin typeface="KaiTi" charset="-122"/>
                <a:ea typeface="KaiTi" charset="-122"/>
                <a:cs typeface="KaiTi" charset="-122"/>
              </a:rPr>
              <a:t>一起</a:t>
            </a:r>
            <a:r>
              <a:rPr lang="zh-CN" altLang="zh-CN" sz="2000" kern="0" dirty="0">
                <a:solidFill>
                  <a:srgbClr val="333333"/>
                </a:solidFill>
                <a:latin typeface="KaiTi" charset="-122"/>
                <a:ea typeface="KaiTi" charset="-122"/>
                <a:cs typeface="KaiTi" charset="-122"/>
              </a:rPr>
              <a:t>成为宋代词人最为常用的曲调样式。慢词的名称从</a:t>
            </a:r>
            <a:r>
              <a:rPr lang="en-US" altLang="zh-CN" sz="2000" kern="0" dirty="0">
                <a:solidFill>
                  <a:srgbClr val="333333"/>
                </a:solidFill>
                <a:latin typeface="KaiTi" charset="-122"/>
                <a:ea typeface="KaiTi" charset="-122"/>
                <a:cs typeface="KaiTi" charset="-122"/>
              </a:rPr>
              <a:t>“</a:t>
            </a:r>
            <a:r>
              <a:rPr lang="zh-CN" altLang="zh-CN" sz="2400" kern="0" dirty="0">
                <a:solidFill>
                  <a:srgbClr val="C00000"/>
                </a:solidFill>
                <a:latin typeface="KaiTi" charset="-122"/>
                <a:ea typeface="KaiTi" charset="-122"/>
                <a:cs typeface="KaiTi" charset="-122"/>
              </a:rPr>
              <a:t>慢曲子</a:t>
            </a:r>
            <a:r>
              <a:rPr lang="en-US" altLang="zh-CN" sz="2000" kern="0" dirty="0">
                <a:solidFill>
                  <a:srgbClr val="333333"/>
                </a:solidFill>
                <a:latin typeface="KaiTi" charset="-122"/>
                <a:ea typeface="KaiTi" charset="-122"/>
                <a:cs typeface="KaiTi" charset="-122"/>
              </a:rPr>
              <a:t>”</a:t>
            </a:r>
            <a:r>
              <a:rPr lang="zh-CN" altLang="zh-CN" sz="2000" kern="0" dirty="0">
                <a:solidFill>
                  <a:srgbClr val="333333"/>
                </a:solidFill>
                <a:latin typeface="KaiTi" charset="-122"/>
                <a:ea typeface="KaiTi" charset="-122"/>
                <a:cs typeface="KaiTi" charset="-122"/>
              </a:rPr>
              <a:t>而来，指依慢曲所填写的</a:t>
            </a:r>
            <a:r>
              <a:rPr lang="zh-CN" altLang="zh-CN" sz="2400" kern="0" dirty="0" smtClean="0">
                <a:solidFill>
                  <a:srgbClr val="C00000"/>
                </a:solidFill>
                <a:latin typeface="KaiTi" charset="-122"/>
                <a:ea typeface="KaiTi" charset="-122"/>
                <a:cs typeface="KaiTi" charset="-122"/>
              </a:rPr>
              <a:t>调</a:t>
            </a:r>
            <a:r>
              <a:rPr lang="zh-CN" altLang="en-US" sz="2400" kern="0" dirty="0" smtClean="0">
                <a:solidFill>
                  <a:srgbClr val="C00000"/>
                </a:solidFill>
                <a:latin typeface="KaiTi" charset="-122"/>
                <a:ea typeface="KaiTi" charset="-122"/>
                <a:cs typeface="KaiTi" charset="-122"/>
              </a:rPr>
              <a:t>长拍</a:t>
            </a:r>
            <a:r>
              <a:rPr lang="zh-CN" altLang="zh-CN" sz="2400" kern="0" dirty="0" smtClean="0">
                <a:solidFill>
                  <a:srgbClr val="C00000"/>
                </a:solidFill>
                <a:latin typeface="KaiTi" charset="-122"/>
                <a:ea typeface="KaiTi" charset="-122"/>
                <a:cs typeface="KaiTi" charset="-122"/>
              </a:rPr>
              <a:t>缓</a:t>
            </a:r>
            <a:r>
              <a:rPr lang="zh-CN" altLang="zh-CN" sz="2000" kern="0" dirty="0">
                <a:solidFill>
                  <a:srgbClr val="333333"/>
                </a:solidFill>
                <a:latin typeface="KaiTi" charset="-122"/>
                <a:ea typeface="KaiTi" charset="-122"/>
                <a:cs typeface="KaiTi" charset="-122"/>
              </a:rPr>
              <a:t>的词</a:t>
            </a:r>
            <a:r>
              <a:rPr lang="zh-CN" altLang="zh-CN" sz="2000" kern="0" dirty="0" smtClean="0">
                <a:solidFill>
                  <a:srgbClr val="333333"/>
                </a:solidFill>
                <a:latin typeface="KaiTi" charset="-122"/>
                <a:ea typeface="KaiTi" charset="-122"/>
                <a:cs typeface="KaiTi" charset="-122"/>
              </a:rPr>
              <a:t>。</a:t>
            </a:r>
            <a:endParaRPr lang="zh-CN" altLang="zh-CN" sz="2000" kern="100" dirty="0">
              <a:effectLst/>
              <a:latin typeface="KaiTi" charset="-122"/>
              <a:ea typeface="KaiTi" charset="-122"/>
              <a:cs typeface="KaiT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5364829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9A97C3-AF9F-524B-BCB6-7987EEDA47D3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95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52230" name="文本框 18"/>
          <p:cNvSpPr txBox="1"/>
          <p:nvPr/>
        </p:nvSpPr>
        <p:spPr>
          <a:xfrm>
            <a:off x="2037334" y="645584"/>
            <a:ext cx="2153666" cy="5378449"/>
          </a:xfrm>
          <a:prstGeom prst="rect">
            <a:avLst/>
          </a:prstGeom>
          <a:noFill/>
          <a:ln w="9525">
            <a:noFill/>
          </a:ln>
        </p:spPr>
        <p:txBody>
          <a:bodyPr vert="eaVert">
            <a:spAutoFit/>
          </a:bodyPr>
          <a:lstStyle/>
          <a:p>
            <a:pPr algn="ctr" eaLnBrk="1" hangingPunct="1">
              <a:lnSpc>
                <a:spcPct val="150000"/>
              </a:lnSpc>
            </a:pPr>
            <a:r>
              <a:rPr lang="zh-CN" altLang="en-US" sz="4265" dirty="0" smtClean="0">
                <a:solidFill>
                  <a:srgbClr val="0070C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第五章</a:t>
            </a:r>
            <a:endParaRPr lang="en-US" altLang="zh-CN" sz="4265" dirty="0">
              <a:solidFill>
                <a:srgbClr val="0070C0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  <a:p>
            <a:pPr algn="ctr" eaLnBrk="1" hangingPunct="1">
              <a:lnSpc>
                <a:spcPct val="150000"/>
              </a:lnSpc>
            </a:pPr>
            <a:r>
              <a:rPr lang="zh-CN" altLang="en-US" sz="4265" dirty="0" smtClean="0">
                <a:solidFill>
                  <a:srgbClr val="0070C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柳永与北宋词坛</a:t>
            </a:r>
            <a:endParaRPr lang="zh-CN" altLang="en-US" sz="4265" dirty="0">
              <a:solidFill>
                <a:srgbClr val="0070C0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grpSp>
        <p:nvGrpSpPr>
          <p:cNvPr id="52227" name="组合 3"/>
          <p:cNvGrpSpPr/>
          <p:nvPr/>
        </p:nvGrpSpPr>
        <p:grpSpPr>
          <a:xfrm>
            <a:off x="5007893" y="711410"/>
            <a:ext cx="5532120" cy="1162049"/>
            <a:chOff x="3283581" y="1400939"/>
            <a:chExt cx="6970893" cy="109613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5" name="圆角矩形 2"/>
            <p:cNvSpPr/>
            <p:nvPr>
              <p:custDataLst>
                <p:tags r:id="rId1"/>
              </p:custDataLst>
            </p:nvPr>
          </p:nvSpPr>
          <p:spPr bwMode="auto">
            <a:xfrm rot="460042">
              <a:off x="4259762" y="1610581"/>
              <a:ext cx="4371476" cy="886488"/>
            </a:xfrm>
            <a:custGeom>
              <a:avLst/>
              <a:gdLst>
                <a:gd name="connsiteX0" fmla="*/ 0 w 6126070"/>
                <a:gd name="connsiteY0" fmla="*/ 0 h 1717168"/>
                <a:gd name="connsiteX1" fmla="*/ 5369986 w 6126070"/>
                <a:gd name="connsiteY1" fmla="*/ 0 h 1717168"/>
                <a:gd name="connsiteX2" fmla="*/ 6126070 w 6126070"/>
                <a:gd name="connsiteY2" fmla="*/ 756084 h 1717168"/>
                <a:gd name="connsiteX3" fmla="*/ 5369986 w 6126070"/>
                <a:gd name="connsiteY3" fmla="*/ 1512168 h 1717168"/>
                <a:gd name="connsiteX4" fmla="*/ 100439 w 6126070"/>
                <a:gd name="connsiteY4" fmla="*/ 1717168 h 1717168"/>
                <a:gd name="connsiteX5" fmla="*/ 0 w 6126070"/>
                <a:gd name="connsiteY5" fmla="*/ 0 h 1717168"/>
                <a:gd name="connsiteX0-1" fmla="*/ 0 w 6115521"/>
                <a:gd name="connsiteY0-2" fmla="*/ 168542 h 1717168"/>
                <a:gd name="connsiteX1-3" fmla="*/ 5359437 w 6115521"/>
                <a:gd name="connsiteY1-4" fmla="*/ 0 h 1717168"/>
                <a:gd name="connsiteX2-5" fmla="*/ 6115521 w 6115521"/>
                <a:gd name="connsiteY2-6" fmla="*/ 756084 h 1717168"/>
                <a:gd name="connsiteX3-7" fmla="*/ 5359437 w 6115521"/>
                <a:gd name="connsiteY3-8" fmla="*/ 1512168 h 1717168"/>
                <a:gd name="connsiteX4-9" fmla="*/ 89890 w 6115521"/>
                <a:gd name="connsiteY4-10" fmla="*/ 1717168 h 1717168"/>
                <a:gd name="connsiteX5-11" fmla="*/ 0 w 6115521"/>
                <a:gd name="connsiteY5-12" fmla="*/ 168542 h 1717168"/>
                <a:gd name="connsiteX0-13" fmla="*/ 0 w 6115521"/>
                <a:gd name="connsiteY0-14" fmla="*/ 168542 h 1968850"/>
                <a:gd name="connsiteX1-15" fmla="*/ 5359437 w 6115521"/>
                <a:gd name="connsiteY1-16" fmla="*/ 0 h 1968850"/>
                <a:gd name="connsiteX2-17" fmla="*/ 6115521 w 6115521"/>
                <a:gd name="connsiteY2-18" fmla="*/ 756084 h 1968850"/>
                <a:gd name="connsiteX3-19" fmla="*/ 5359437 w 6115521"/>
                <a:gd name="connsiteY3-20" fmla="*/ 1512168 h 1968850"/>
                <a:gd name="connsiteX4-21" fmla="*/ 94937 w 6115521"/>
                <a:gd name="connsiteY4-22" fmla="*/ 1968850 h 1968850"/>
                <a:gd name="connsiteX5-23" fmla="*/ 0 w 6115521"/>
                <a:gd name="connsiteY5-24" fmla="*/ 168542 h 1968850"/>
                <a:gd name="connsiteX0-25" fmla="*/ 0 w 6115521"/>
                <a:gd name="connsiteY0-26" fmla="*/ 168542 h 1968850"/>
                <a:gd name="connsiteX1-27" fmla="*/ 5359437 w 6115521"/>
                <a:gd name="connsiteY1-28" fmla="*/ 0 h 1968850"/>
                <a:gd name="connsiteX2-29" fmla="*/ 6115521 w 6115521"/>
                <a:gd name="connsiteY2-30" fmla="*/ 756084 h 1968850"/>
                <a:gd name="connsiteX3-31" fmla="*/ 5359437 w 6115521"/>
                <a:gd name="connsiteY3-32" fmla="*/ 1512168 h 1968850"/>
                <a:gd name="connsiteX4-33" fmla="*/ 94937 w 6115521"/>
                <a:gd name="connsiteY4-34" fmla="*/ 1968850 h 1968850"/>
                <a:gd name="connsiteX5-35" fmla="*/ 0 w 6115521"/>
                <a:gd name="connsiteY5-36" fmla="*/ 168542 h 1968850"/>
                <a:gd name="connsiteX0-37" fmla="*/ 0 w 6115521"/>
                <a:gd name="connsiteY0-38" fmla="*/ 168542 h 1968850"/>
                <a:gd name="connsiteX1-39" fmla="*/ 5359437 w 6115521"/>
                <a:gd name="connsiteY1-40" fmla="*/ 0 h 1968850"/>
                <a:gd name="connsiteX2-41" fmla="*/ 6115521 w 6115521"/>
                <a:gd name="connsiteY2-42" fmla="*/ 756084 h 1968850"/>
                <a:gd name="connsiteX3-43" fmla="*/ 5359437 w 6115521"/>
                <a:gd name="connsiteY3-44" fmla="*/ 1512168 h 1968850"/>
                <a:gd name="connsiteX4-45" fmla="*/ 94937 w 6115521"/>
                <a:gd name="connsiteY4-46" fmla="*/ 1968850 h 1968850"/>
                <a:gd name="connsiteX5-47" fmla="*/ 0 w 6115521"/>
                <a:gd name="connsiteY5-48" fmla="*/ 168542 h 196885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6115521" h="1968850">
                  <a:moveTo>
                    <a:pt x="0" y="168542"/>
                  </a:moveTo>
                  <a:lnTo>
                    <a:pt x="5359437" y="0"/>
                  </a:lnTo>
                  <a:cubicBezTo>
                    <a:pt x="5777011" y="0"/>
                    <a:pt x="6115521" y="338510"/>
                    <a:pt x="6115521" y="756084"/>
                  </a:cubicBezTo>
                  <a:cubicBezTo>
                    <a:pt x="6115521" y="1173658"/>
                    <a:pt x="5777011" y="1512168"/>
                    <a:pt x="5359437" y="1512168"/>
                  </a:cubicBezTo>
                  <a:cubicBezTo>
                    <a:pt x="3604604" y="1664395"/>
                    <a:pt x="2111181" y="1663756"/>
                    <a:pt x="94937" y="1968850"/>
                  </a:cubicBezTo>
                  <a:cubicBezTo>
                    <a:pt x="94937" y="1464794"/>
                    <a:pt x="0" y="672598"/>
                    <a:pt x="0" y="168542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lIns="91440" tIns="45720" rIns="91440" bIns="4572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" name="圆角矩形 2"/>
            <p:cNvSpPr/>
            <p:nvPr>
              <p:custDataLst>
                <p:tags r:id="rId2"/>
              </p:custDataLst>
            </p:nvPr>
          </p:nvSpPr>
          <p:spPr bwMode="auto">
            <a:xfrm>
              <a:off x="3283581" y="1456644"/>
              <a:ext cx="6970893" cy="786459"/>
            </a:xfrm>
            <a:custGeom>
              <a:avLst/>
              <a:gdLst/>
              <a:ahLst/>
              <a:cxnLst/>
              <a:rect l="l" t="t" r="r" b="b"/>
              <a:pathLst>
                <a:path w="6126070" h="1512168">
                  <a:moveTo>
                    <a:pt x="0" y="0"/>
                  </a:moveTo>
                  <a:lnTo>
                    <a:pt x="5369986" y="0"/>
                  </a:lnTo>
                  <a:cubicBezTo>
                    <a:pt x="5787560" y="0"/>
                    <a:pt x="6126070" y="338510"/>
                    <a:pt x="6126070" y="756084"/>
                  </a:cubicBezTo>
                  <a:cubicBezTo>
                    <a:pt x="6126070" y="1173658"/>
                    <a:pt x="5787560" y="1512168"/>
                    <a:pt x="5369986" y="1512168"/>
                  </a:cubicBezTo>
                  <a:lnTo>
                    <a:pt x="0" y="1512168"/>
                  </a:lnTo>
                  <a:close/>
                </a:path>
              </a:pathLst>
            </a:custGeom>
            <a:grpFill/>
            <a:ln w="57150" cap="flat" cmpd="sng" algn="ctr">
              <a:solidFill>
                <a:srgbClr val="5B9BD5">
                  <a:lumMod val="20000"/>
                  <a:lumOff val="80000"/>
                </a:srgbClr>
              </a:solidFill>
              <a:prstDash val="solid"/>
            </a:ln>
            <a:effectLst/>
          </p:spPr>
          <p:txBody>
            <a:bodyPr lIns="1248000" tIns="45720" rIns="91440" bIns="45720" anchor="ctr"/>
            <a:lstStyle/>
            <a:p>
              <a:pPr marL="0" marR="0" lvl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800" kern="0" noProof="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柳永的慢词</a:t>
              </a:r>
              <a:r>
                <a:rPr lang="zh-CN" altLang="en-US" sz="2800" kern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 </a:t>
              </a:r>
              <a:endPara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endParaRPr>
            </a:p>
          </p:txBody>
        </p:sp>
        <p:sp>
          <p:nvSpPr>
            <p:cNvPr id="7" name="圆角矩形 9"/>
            <p:cNvSpPr/>
            <p:nvPr>
              <p:custDataLst>
                <p:tags r:id="rId3"/>
              </p:custDataLst>
            </p:nvPr>
          </p:nvSpPr>
          <p:spPr bwMode="auto">
            <a:xfrm>
              <a:off x="3793008" y="1850172"/>
              <a:ext cx="637452" cy="413296"/>
            </a:xfrm>
            <a:custGeom>
              <a:avLst/>
              <a:gdLst/>
              <a:ahLst/>
              <a:cxnLst/>
              <a:rect l="l" t="t" r="r" b="b"/>
              <a:pathLst>
                <a:path w="1224136" h="792089">
                  <a:moveTo>
                    <a:pt x="0" y="0"/>
                  </a:moveTo>
                  <a:lnTo>
                    <a:pt x="971800" y="0"/>
                  </a:lnTo>
                  <a:cubicBezTo>
                    <a:pt x="1111161" y="0"/>
                    <a:pt x="1224136" y="112975"/>
                    <a:pt x="1224136" y="252336"/>
                  </a:cubicBezTo>
                  <a:lnTo>
                    <a:pt x="1224136" y="539753"/>
                  </a:lnTo>
                  <a:cubicBezTo>
                    <a:pt x="1224136" y="679114"/>
                    <a:pt x="1111161" y="792089"/>
                    <a:pt x="971800" y="792089"/>
                  </a:cubicBezTo>
                  <a:lnTo>
                    <a:pt x="0" y="792089"/>
                  </a:ln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lIns="91440" tIns="45720" rIns="91440" bIns="4572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" name="任意多边形 7"/>
            <p:cNvSpPr/>
            <p:nvPr>
              <p:custDataLst>
                <p:tags r:id="rId4"/>
              </p:custDataLst>
            </p:nvPr>
          </p:nvSpPr>
          <p:spPr bwMode="auto">
            <a:xfrm>
              <a:off x="3283581" y="1400939"/>
              <a:ext cx="1240229" cy="786658"/>
            </a:xfrm>
            <a:custGeom>
              <a:avLst/>
              <a:gdLst>
                <a:gd name="connsiteX0" fmla="*/ 514593 w 1626717"/>
                <a:gd name="connsiteY0" fmla="*/ 0 h 1029186"/>
                <a:gd name="connsiteX1" fmla="*/ 1470265 w 1626717"/>
                <a:gd name="connsiteY1" fmla="*/ 0 h 1029186"/>
                <a:gd name="connsiteX2" fmla="*/ 1470265 w 1626717"/>
                <a:gd name="connsiteY2" fmla="*/ 377698 h 1029186"/>
                <a:gd name="connsiteX3" fmla="*/ 1626717 w 1626717"/>
                <a:gd name="connsiteY3" fmla="*/ 514593 h 1029186"/>
                <a:gd name="connsiteX4" fmla="*/ 1470265 w 1626717"/>
                <a:gd name="connsiteY4" fmla="*/ 651489 h 1029186"/>
                <a:gd name="connsiteX5" fmla="*/ 1470265 w 1626717"/>
                <a:gd name="connsiteY5" fmla="*/ 1029186 h 1029186"/>
                <a:gd name="connsiteX6" fmla="*/ 514593 w 1626717"/>
                <a:gd name="connsiteY6" fmla="*/ 1029186 h 1029186"/>
                <a:gd name="connsiteX7" fmla="*/ 0 w 1626717"/>
                <a:gd name="connsiteY7" fmla="*/ 514593 h 1029186"/>
                <a:gd name="connsiteX8" fmla="*/ 514593 w 1626717"/>
                <a:gd name="connsiteY8" fmla="*/ 0 h 1029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26717" h="1029186">
                  <a:moveTo>
                    <a:pt x="514593" y="0"/>
                  </a:moveTo>
                  <a:lnTo>
                    <a:pt x="1470265" y="0"/>
                  </a:lnTo>
                  <a:lnTo>
                    <a:pt x="1470265" y="377698"/>
                  </a:lnTo>
                  <a:lnTo>
                    <a:pt x="1626717" y="514593"/>
                  </a:lnTo>
                  <a:lnTo>
                    <a:pt x="1470265" y="651489"/>
                  </a:lnTo>
                  <a:lnTo>
                    <a:pt x="1470265" y="1029186"/>
                  </a:lnTo>
                  <a:lnTo>
                    <a:pt x="514593" y="1029186"/>
                  </a:lnTo>
                  <a:cubicBezTo>
                    <a:pt x="230391" y="1029186"/>
                    <a:pt x="0" y="798795"/>
                    <a:pt x="0" y="514593"/>
                  </a:cubicBezTo>
                  <a:cubicBezTo>
                    <a:pt x="0" y="230391"/>
                    <a:pt x="230391" y="0"/>
                    <a:pt x="514593" y="0"/>
                  </a:cubicBezTo>
                  <a:close/>
                </a:path>
              </a:pathLst>
            </a:custGeom>
            <a:grpFill/>
            <a:ln w="57150" cap="flat" cmpd="sng" algn="ctr">
              <a:solidFill>
                <a:srgbClr val="5B9BD5">
                  <a:lumMod val="20000"/>
                  <a:lumOff val="80000"/>
                </a:srgbClr>
              </a:solidFill>
              <a:prstDash val="solid"/>
            </a:ln>
            <a:effectLst/>
          </p:spPr>
          <p:txBody>
            <a:bodyPr lIns="91440" tIns="45720" rIns="91440" bIns="4572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4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01</a:t>
              </a:r>
              <a:endParaRPr kumimoji="0" lang="zh-CN" altLang="en-US" sz="4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4896757" y="3845368"/>
            <a:ext cx="5532755" cy="1172845"/>
            <a:chOff x="3283581" y="1400939"/>
            <a:chExt cx="6187566" cy="1096130"/>
          </a:xfrm>
          <a:solidFill>
            <a:srgbClr val="5B9BD5">
              <a:lumMod val="60000"/>
              <a:lumOff val="40000"/>
            </a:srgbClr>
          </a:solidFill>
        </p:grpSpPr>
        <p:sp>
          <p:nvSpPr>
            <p:cNvPr id="10" name="圆角矩形 2"/>
            <p:cNvSpPr/>
            <p:nvPr/>
          </p:nvSpPr>
          <p:spPr bwMode="auto">
            <a:xfrm rot="460042">
              <a:off x="4260006" y="1610363"/>
              <a:ext cx="4369931" cy="886706"/>
            </a:xfrm>
            <a:custGeom>
              <a:avLst/>
              <a:gdLst>
                <a:gd name="connsiteX0" fmla="*/ 0 w 6126070"/>
                <a:gd name="connsiteY0" fmla="*/ 0 h 1717168"/>
                <a:gd name="connsiteX1" fmla="*/ 5369986 w 6126070"/>
                <a:gd name="connsiteY1" fmla="*/ 0 h 1717168"/>
                <a:gd name="connsiteX2" fmla="*/ 6126070 w 6126070"/>
                <a:gd name="connsiteY2" fmla="*/ 756084 h 1717168"/>
                <a:gd name="connsiteX3" fmla="*/ 5369986 w 6126070"/>
                <a:gd name="connsiteY3" fmla="*/ 1512168 h 1717168"/>
                <a:gd name="connsiteX4" fmla="*/ 100439 w 6126070"/>
                <a:gd name="connsiteY4" fmla="*/ 1717168 h 1717168"/>
                <a:gd name="connsiteX5" fmla="*/ 0 w 6126070"/>
                <a:gd name="connsiteY5" fmla="*/ 0 h 1717168"/>
                <a:gd name="connsiteX0-1" fmla="*/ 0 w 6115521"/>
                <a:gd name="connsiteY0-2" fmla="*/ 168542 h 1717168"/>
                <a:gd name="connsiteX1-3" fmla="*/ 5359437 w 6115521"/>
                <a:gd name="connsiteY1-4" fmla="*/ 0 h 1717168"/>
                <a:gd name="connsiteX2-5" fmla="*/ 6115521 w 6115521"/>
                <a:gd name="connsiteY2-6" fmla="*/ 756084 h 1717168"/>
                <a:gd name="connsiteX3-7" fmla="*/ 5359437 w 6115521"/>
                <a:gd name="connsiteY3-8" fmla="*/ 1512168 h 1717168"/>
                <a:gd name="connsiteX4-9" fmla="*/ 89890 w 6115521"/>
                <a:gd name="connsiteY4-10" fmla="*/ 1717168 h 1717168"/>
                <a:gd name="connsiteX5-11" fmla="*/ 0 w 6115521"/>
                <a:gd name="connsiteY5-12" fmla="*/ 168542 h 1717168"/>
                <a:gd name="connsiteX0-13" fmla="*/ 0 w 6115521"/>
                <a:gd name="connsiteY0-14" fmla="*/ 168542 h 1968850"/>
                <a:gd name="connsiteX1-15" fmla="*/ 5359437 w 6115521"/>
                <a:gd name="connsiteY1-16" fmla="*/ 0 h 1968850"/>
                <a:gd name="connsiteX2-17" fmla="*/ 6115521 w 6115521"/>
                <a:gd name="connsiteY2-18" fmla="*/ 756084 h 1968850"/>
                <a:gd name="connsiteX3-19" fmla="*/ 5359437 w 6115521"/>
                <a:gd name="connsiteY3-20" fmla="*/ 1512168 h 1968850"/>
                <a:gd name="connsiteX4-21" fmla="*/ 94937 w 6115521"/>
                <a:gd name="connsiteY4-22" fmla="*/ 1968850 h 1968850"/>
                <a:gd name="connsiteX5-23" fmla="*/ 0 w 6115521"/>
                <a:gd name="connsiteY5-24" fmla="*/ 168542 h 1968850"/>
                <a:gd name="connsiteX0-25" fmla="*/ 0 w 6115521"/>
                <a:gd name="connsiteY0-26" fmla="*/ 168542 h 1968850"/>
                <a:gd name="connsiteX1-27" fmla="*/ 5359437 w 6115521"/>
                <a:gd name="connsiteY1-28" fmla="*/ 0 h 1968850"/>
                <a:gd name="connsiteX2-29" fmla="*/ 6115521 w 6115521"/>
                <a:gd name="connsiteY2-30" fmla="*/ 756084 h 1968850"/>
                <a:gd name="connsiteX3-31" fmla="*/ 5359437 w 6115521"/>
                <a:gd name="connsiteY3-32" fmla="*/ 1512168 h 1968850"/>
                <a:gd name="connsiteX4-33" fmla="*/ 94937 w 6115521"/>
                <a:gd name="connsiteY4-34" fmla="*/ 1968850 h 1968850"/>
                <a:gd name="connsiteX5-35" fmla="*/ 0 w 6115521"/>
                <a:gd name="connsiteY5-36" fmla="*/ 168542 h 1968850"/>
                <a:gd name="connsiteX0-37" fmla="*/ 0 w 6115521"/>
                <a:gd name="connsiteY0-38" fmla="*/ 168542 h 1968850"/>
                <a:gd name="connsiteX1-39" fmla="*/ 5359437 w 6115521"/>
                <a:gd name="connsiteY1-40" fmla="*/ 0 h 1968850"/>
                <a:gd name="connsiteX2-41" fmla="*/ 6115521 w 6115521"/>
                <a:gd name="connsiteY2-42" fmla="*/ 756084 h 1968850"/>
                <a:gd name="connsiteX3-43" fmla="*/ 5359437 w 6115521"/>
                <a:gd name="connsiteY3-44" fmla="*/ 1512168 h 1968850"/>
                <a:gd name="connsiteX4-45" fmla="*/ 94937 w 6115521"/>
                <a:gd name="connsiteY4-46" fmla="*/ 1968850 h 1968850"/>
                <a:gd name="connsiteX5-47" fmla="*/ 0 w 6115521"/>
                <a:gd name="connsiteY5-48" fmla="*/ 168542 h 196885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6115521" h="1968850">
                  <a:moveTo>
                    <a:pt x="0" y="168542"/>
                  </a:moveTo>
                  <a:lnTo>
                    <a:pt x="5359437" y="0"/>
                  </a:lnTo>
                  <a:cubicBezTo>
                    <a:pt x="5777011" y="0"/>
                    <a:pt x="6115521" y="338510"/>
                    <a:pt x="6115521" y="756084"/>
                  </a:cubicBezTo>
                  <a:cubicBezTo>
                    <a:pt x="6115521" y="1173658"/>
                    <a:pt x="5777011" y="1512168"/>
                    <a:pt x="5359437" y="1512168"/>
                  </a:cubicBezTo>
                  <a:cubicBezTo>
                    <a:pt x="3604604" y="1664395"/>
                    <a:pt x="2111181" y="1663756"/>
                    <a:pt x="94937" y="1968850"/>
                  </a:cubicBezTo>
                  <a:cubicBezTo>
                    <a:pt x="94937" y="1464794"/>
                    <a:pt x="0" y="672598"/>
                    <a:pt x="0" y="168542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lIns="91440" tIns="45720" rIns="91440" bIns="4572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1" name="圆角矩形 2"/>
            <p:cNvSpPr/>
            <p:nvPr/>
          </p:nvSpPr>
          <p:spPr bwMode="auto">
            <a:xfrm>
              <a:off x="3419638" y="1475605"/>
              <a:ext cx="6051509" cy="787401"/>
            </a:xfrm>
            <a:custGeom>
              <a:avLst/>
              <a:gdLst/>
              <a:ahLst/>
              <a:cxnLst/>
              <a:rect l="l" t="t" r="r" b="b"/>
              <a:pathLst>
                <a:path w="6126070" h="1512168">
                  <a:moveTo>
                    <a:pt x="0" y="0"/>
                  </a:moveTo>
                  <a:lnTo>
                    <a:pt x="5369986" y="0"/>
                  </a:lnTo>
                  <a:cubicBezTo>
                    <a:pt x="5787560" y="0"/>
                    <a:pt x="6126070" y="338510"/>
                    <a:pt x="6126070" y="756084"/>
                  </a:cubicBezTo>
                  <a:cubicBezTo>
                    <a:pt x="6126070" y="1173658"/>
                    <a:pt x="5787560" y="1512168"/>
                    <a:pt x="5369986" y="1512168"/>
                  </a:cubicBezTo>
                  <a:lnTo>
                    <a:pt x="0" y="1512168"/>
                  </a:lnTo>
                  <a:close/>
                </a:path>
              </a:pathLst>
            </a:custGeom>
            <a:grpFill/>
            <a:ln w="57150" cap="flat" cmpd="sng" algn="ctr">
              <a:solidFill>
                <a:srgbClr val="5B9BD5">
                  <a:lumMod val="20000"/>
                  <a:lumOff val="80000"/>
                </a:srgbClr>
              </a:solidFill>
              <a:prstDash val="solid"/>
            </a:ln>
            <a:effectLst/>
          </p:spPr>
          <p:txBody>
            <a:bodyPr lIns="1248000" tIns="45720" rIns="91440" bIns="4572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800" kern="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周邦彦及其清真词</a:t>
              </a:r>
              <a:r>
                <a:rPr lang="zh-CN" altLang="en-US" sz="2400" dirty="0" smtClean="0">
                  <a:sym typeface="+mn-ea"/>
                </a:rPr>
                <a:t> </a:t>
              </a:r>
              <a:endPara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2" name="圆角矩形 9"/>
            <p:cNvSpPr/>
            <p:nvPr/>
          </p:nvSpPr>
          <p:spPr bwMode="auto">
            <a:xfrm>
              <a:off x="3793632" y="1851017"/>
              <a:ext cx="636587" cy="412750"/>
            </a:xfrm>
            <a:custGeom>
              <a:avLst/>
              <a:gdLst/>
              <a:ahLst/>
              <a:cxnLst/>
              <a:rect l="l" t="t" r="r" b="b"/>
              <a:pathLst>
                <a:path w="1224136" h="792089">
                  <a:moveTo>
                    <a:pt x="0" y="0"/>
                  </a:moveTo>
                  <a:lnTo>
                    <a:pt x="971800" y="0"/>
                  </a:lnTo>
                  <a:cubicBezTo>
                    <a:pt x="1111161" y="0"/>
                    <a:pt x="1224136" y="112975"/>
                    <a:pt x="1224136" y="252336"/>
                  </a:cubicBezTo>
                  <a:lnTo>
                    <a:pt x="1224136" y="539753"/>
                  </a:lnTo>
                  <a:cubicBezTo>
                    <a:pt x="1224136" y="679114"/>
                    <a:pt x="1111161" y="792089"/>
                    <a:pt x="971800" y="792089"/>
                  </a:cubicBezTo>
                  <a:lnTo>
                    <a:pt x="0" y="792089"/>
                  </a:ln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lIns="91440" tIns="45720" rIns="91440" bIns="4572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3" name="任意多边形 12"/>
            <p:cNvSpPr/>
            <p:nvPr/>
          </p:nvSpPr>
          <p:spPr bwMode="auto">
            <a:xfrm>
              <a:off x="3283581" y="1400939"/>
              <a:ext cx="1241425" cy="787400"/>
            </a:xfrm>
            <a:custGeom>
              <a:avLst/>
              <a:gdLst>
                <a:gd name="connsiteX0" fmla="*/ 514593 w 1626717"/>
                <a:gd name="connsiteY0" fmla="*/ 0 h 1029186"/>
                <a:gd name="connsiteX1" fmla="*/ 1470265 w 1626717"/>
                <a:gd name="connsiteY1" fmla="*/ 0 h 1029186"/>
                <a:gd name="connsiteX2" fmla="*/ 1470265 w 1626717"/>
                <a:gd name="connsiteY2" fmla="*/ 377698 h 1029186"/>
                <a:gd name="connsiteX3" fmla="*/ 1626717 w 1626717"/>
                <a:gd name="connsiteY3" fmla="*/ 514593 h 1029186"/>
                <a:gd name="connsiteX4" fmla="*/ 1470265 w 1626717"/>
                <a:gd name="connsiteY4" fmla="*/ 651489 h 1029186"/>
                <a:gd name="connsiteX5" fmla="*/ 1470265 w 1626717"/>
                <a:gd name="connsiteY5" fmla="*/ 1029186 h 1029186"/>
                <a:gd name="connsiteX6" fmla="*/ 514593 w 1626717"/>
                <a:gd name="connsiteY6" fmla="*/ 1029186 h 1029186"/>
                <a:gd name="connsiteX7" fmla="*/ 0 w 1626717"/>
                <a:gd name="connsiteY7" fmla="*/ 514593 h 1029186"/>
                <a:gd name="connsiteX8" fmla="*/ 514593 w 1626717"/>
                <a:gd name="connsiteY8" fmla="*/ 0 h 1029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26717" h="1029186">
                  <a:moveTo>
                    <a:pt x="514593" y="0"/>
                  </a:moveTo>
                  <a:lnTo>
                    <a:pt x="1470265" y="0"/>
                  </a:lnTo>
                  <a:lnTo>
                    <a:pt x="1470265" y="377698"/>
                  </a:lnTo>
                  <a:lnTo>
                    <a:pt x="1626717" y="514593"/>
                  </a:lnTo>
                  <a:lnTo>
                    <a:pt x="1470265" y="651489"/>
                  </a:lnTo>
                  <a:lnTo>
                    <a:pt x="1470265" y="1029186"/>
                  </a:lnTo>
                  <a:lnTo>
                    <a:pt x="514593" y="1029186"/>
                  </a:lnTo>
                  <a:cubicBezTo>
                    <a:pt x="230391" y="1029186"/>
                    <a:pt x="0" y="798795"/>
                    <a:pt x="0" y="514593"/>
                  </a:cubicBezTo>
                  <a:cubicBezTo>
                    <a:pt x="0" y="230391"/>
                    <a:pt x="230391" y="0"/>
                    <a:pt x="514593" y="0"/>
                  </a:cubicBezTo>
                  <a:close/>
                </a:path>
              </a:pathLst>
            </a:custGeom>
            <a:grpFill/>
            <a:ln w="57150" cap="flat" cmpd="sng" algn="ctr">
              <a:solidFill>
                <a:srgbClr val="5B9BD5">
                  <a:lumMod val="20000"/>
                  <a:lumOff val="80000"/>
                </a:srgbClr>
              </a:solidFill>
              <a:prstDash val="solid"/>
            </a:ln>
            <a:effectLst/>
          </p:spPr>
          <p:txBody>
            <a:bodyPr lIns="91440" tIns="45720" rIns="91440" bIns="4572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4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03</a:t>
              </a:r>
              <a:endParaRPr kumimoji="0" lang="zh-CN" altLang="en-US" sz="4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4998252" y="2272927"/>
            <a:ext cx="5532755" cy="1172845"/>
            <a:chOff x="3283581" y="1400939"/>
            <a:chExt cx="6187566" cy="1096130"/>
          </a:xfrm>
          <a:solidFill>
            <a:schemeClr val="accent1">
              <a:lumMod val="75000"/>
            </a:schemeClr>
          </a:solidFill>
        </p:grpSpPr>
        <p:sp>
          <p:nvSpPr>
            <p:cNvPr id="15" name="圆角矩形 2"/>
            <p:cNvSpPr/>
            <p:nvPr/>
          </p:nvSpPr>
          <p:spPr bwMode="auto">
            <a:xfrm rot="460042">
              <a:off x="4260006" y="1610363"/>
              <a:ext cx="4369931" cy="886706"/>
            </a:xfrm>
            <a:custGeom>
              <a:avLst/>
              <a:gdLst>
                <a:gd name="connsiteX0" fmla="*/ 0 w 6126070"/>
                <a:gd name="connsiteY0" fmla="*/ 0 h 1717168"/>
                <a:gd name="connsiteX1" fmla="*/ 5369986 w 6126070"/>
                <a:gd name="connsiteY1" fmla="*/ 0 h 1717168"/>
                <a:gd name="connsiteX2" fmla="*/ 6126070 w 6126070"/>
                <a:gd name="connsiteY2" fmla="*/ 756084 h 1717168"/>
                <a:gd name="connsiteX3" fmla="*/ 5369986 w 6126070"/>
                <a:gd name="connsiteY3" fmla="*/ 1512168 h 1717168"/>
                <a:gd name="connsiteX4" fmla="*/ 100439 w 6126070"/>
                <a:gd name="connsiteY4" fmla="*/ 1717168 h 1717168"/>
                <a:gd name="connsiteX5" fmla="*/ 0 w 6126070"/>
                <a:gd name="connsiteY5" fmla="*/ 0 h 1717168"/>
                <a:gd name="connsiteX0-1" fmla="*/ 0 w 6115521"/>
                <a:gd name="connsiteY0-2" fmla="*/ 168542 h 1717168"/>
                <a:gd name="connsiteX1-3" fmla="*/ 5359437 w 6115521"/>
                <a:gd name="connsiteY1-4" fmla="*/ 0 h 1717168"/>
                <a:gd name="connsiteX2-5" fmla="*/ 6115521 w 6115521"/>
                <a:gd name="connsiteY2-6" fmla="*/ 756084 h 1717168"/>
                <a:gd name="connsiteX3-7" fmla="*/ 5359437 w 6115521"/>
                <a:gd name="connsiteY3-8" fmla="*/ 1512168 h 1717168"/>
                <a:gd name="connsiteX4-9" fmla="*/ 89890 w 6115521"/>
                <a:gd name="connsiteY4-10" fmla="*/ 1717168 h 1717168"/>
                <a:gd name="connsiteX5-11" fmla="*/ 0 w 6115521"/>
                <a:gd name="connsiteY5-12" fmla="*/ 168542 h 1717168"/>
                <a:gd name="connsiteX0-13" fmla="*/ 0 w 6115521"/>
                <a:gd name="connsiteY0-14" fmla="*/ 168542 h 1968850"/>
                <a:gd name="connsiteX1-15" fmla="*/ 5359437 w 6115521"/>
                <a:gd name="connsiteY1-16" fmla="*/ 0 h 1968850"/>
                <a:gd name="connsiteX2-17" fmla="*/ 6115521 w 6115521"/>
                <a:gd name="connsiteY2-18" fmla="*/ 756084 h 1968850"/>
                <a:gd name="connsiteX3-19" fmla="*/ 5359437 w 6115521"/>
                <a:gd name="connsiteY3-20" fmla="*/ 1512168 h 1968850"/>
                <a:gd name="connsiteX4-21" fmla="*/ 94937 w 6115521"/>
                <a:gd name="connsiteY4-22" fmla="*/ 1968850 h 1968850"/>
                <a:gd name="connsiteX5-23" fmla="*/ 0 w 6115521"/>
                <a:gd name="connsiteY5-24" fmla="*/ 168542 h 1968850"/>
                <a:gd name="connsiteX0-25" fmla="*/ 0 w 6115521"/>
                <a:gd name="connsiteY0-26" fmla="*/ 168542 h 1968850"/>
                <a:gd name="connsiteX1-27" fmla="*/ 5359437 w 6115521"/>
                <a:gd name="connsiteY1-28" fmla="*/ 0 h 1968850"/>
                <a:gd name="connsiteX2-29" fmla="*/ 6115521 w 6115521"/>
                <a:gd name="connsiteY2-30" fmla="*/ 756084 h 1968850"/>
                <a:gd name="connsiteX3-31" fmla="*/ 5359437 w 6115521"/>
                <a:gd name="connsiteY3-32" fmla="*/ 1512168 h 1968850"/>
                <a:gd name="connsiteX4-33" fmla="*/ 94937 w 6115521"/>
                <a:gd name="connsiteY4-34" fmla="*/ 1968850 h 1968850"/>
                <a:gd name="connsiteX5-35" fmla="*/ 0 w 6115521"/>
                <a:gd name="connsiteY5-36" fmla="*/ 168542 h 1968850"/>
                <a:gd name="connsiteX0-37" fmla="*/ 0 w 6115521"/>
                <a:gd name="connsiteY0-38" fmla="*/ 168542 h 1968850"/>
                <a:gd name="connsiteX1-39" fmla="*/ 5359437 w 6115521"/>
                <a:gd name="connsiteY1-40" fmla="*/ 0 h 1968850"/>
                <a:gd name="connsiteX2-41" fmla="*/ 6115521 w 6115521"/>
                <a:gd name="connsiteY2-42" fmla="*/ 756084 h 1968850"/>
                <a:gd name="connsiteX3-43" fmla="*/ 5359437 w 6115521"/>
                <a:gd name="connsiteY3-44" fmla="*/ 1512168 h 1968850"/>
                <a:gd name="connsiteX4-45" fmla="*/ 94937 w 6115521"/>
                <a:gd name="connsiteY4-46" fmla="*/ 1968850 h 1968850"/>
                <a:gd name="connsiteX5-47" fmla="*/ 0 w 6115521"/>
                <a:gd name="connsiteY5-48" fmla="*/ 168542 h 196885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6115521" h="1968850">
                  <a:moveTo>
                    <a:pt x="0" y="168542"/>
                  </a:moveTo>
                  <a:lnTo>
                    <a:pt x="5359437" y="0"/>
                  </a:lnTo>
                  <a:cubicBezTo>
                    <a:pt x="5777011" y="0"/>
                    <a:pt x="6115521" y="338510"/>
                    <a:pt x="6115521" y="756084"/>
                  </a:cubicBezTo>
                  <a:cubicBezTo>
                    <a:pt x="6115521" y="1173658"/>
                    <a:pt x="5777011" y="1512168"/>
                    <a:pt x="5359437" y="1512168"/>
                  </a:cubicBezTo>
                  <a:cubicBezTo>
                    <a:pt x="3604604" y="1664395"/>
                    <a:pt x="2111181" y="1663756"/>
                    <a:pt x="94937" y="1968850"/>
                  </a:cubicBezTo>
                  <a:cubicBezTo>
                    <a:pt x="94937" y="1464794"/>
                    <a:pt x="0" y="672598"/>
                    <a:pt x="0" y="168542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lIns="91440" tIns="45720" rIns="91440" bIns="4572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6" name="圆角矩形 2"/>
            <p:cNvSpPr/>
            <p:nvPr/>
          </p:nvSpPr>
          <p:spPr bwMode="auto">
            <a:xfrm>
              <a:off x="3419638" y="1475605"/>
              <a:ext cx="6051509" cy="787401"/>
            </a:xfrm>
            <a:custGeom>
              <a:avLst/>
              <a:gdLst/>
              <a:ahLst/>
              <a:cxnLst/>
              <a:rect l="l" t="t" r="r" b="b"/>
              <a:pathLst>
                <a:path w="6126070" h="1512168">
                  <a:moveTo>
                    <a:pt x="0" y="0"/>
                  </a:moveTo>
                  <a:lnTo>
                    <a:pt x="5369986" y="0"/>
                  </a:lnTo>
                  <a:cubicBezTo>
                    <a:pt x="5787560" y="0"/>
                    <a:pt x="6126070" y="338510"/>
                    <a:pt x="6126070" y="756084"/>
                  </a:cubicBezTo>
                  <a:cubicBezTo>
                    <a:pt x="6126070" y="1173658"/>
                    <a:pt x="5787560" y="1512168"/>
                    <a:pt x="5369986" y="1512168"/>
                  </a:cubicBezTo>
                  <a:lnTo>
                    <a:pt x="0" y="1512168"/>
                  </a:lnTo>
                  <a:close/>
                </a:path>
              </a:pathLst>
            </a:custGeom>
            <a:grpFill/>
            <a:ln w="57150" cap="flat" cmpd="sng" algn="ctr">
              <a:solidFill>
                <a:srgbClr val="5B9BD5">
                  <a:lumMod val="20000"/>
                  <a:lumOff val="80000"/>
                </a:srgbClr>
              </a:solidFill>
              <a:prstDash val="solid"/>
            </a:ln>
            <a:effectLst/>
          </p:spPr>
          <p:txBody>
            <a:bodyPr lIns="1248000" tIns="45720" rIns="91440" bIns="4572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800" kern="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秦</a:t>
              </a:r>
              <a:r>
                <a:rPr lang="zh-CN" altLang="en-US" sz="2800" kern="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观、晏几道和贺铸</a:t>
              </a:r>
              <a:r>
                <a:rPr lang="zh-CN" altLang="en-US" sz="2400" dirty="0" smtClean="0">
                  <a:sym typeface="+mn-ea"/>
                </a:rPr>
                <a:t> </a:t>
              </a:r>
              <a:endPara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7" name="圆角矩形 9"/>
            <p:cNvSpPr/>
            <p:nvPr/>
          </p:nvSpPr>
          <p:spPr bwMode="auto">
            <a:xfrm>
              <a:off x="3793632" y="1851017"/>
              <a:ext cx="636587" cy="412750"/>
            </a:xfrm>
            <a:custGeom>
              <a:avLst/>
              <a:gdLst/>
              <a:ahLst/>
              <a:cxnLst/>
              <a:rect l="l" t="t" r="r" b="b"/>
              <a:pathLst>
                <a:path w="1224136" h="792089">
                  <a:moveTo>
                    <a:pt x="0" y="0"/>
                  </a:moveTo>
                  <a:lnTo>
                    <a:pt x="971800" y="0"/>
                  </a:lnTo>
                  <a:cubicBezTo>
                    <a:pt x="1111161" y="0"/>
                    <a:pt x="1224136" y="112975"/>
                    <a:pt x="1224136" y="252336"/>
                  </a:cubicBezTo>
                  <a:lnTo>
                    <a:pt x="1224136" y="539753"/>
                  </a:lnTo>
                  <a:cubicBezTo>
                    <a:pt x="1224136" y="679114"/>
                    <a:pt x="1111161" y="792089"/>
                    <a:pt x="971800" y="792089"/>
                  </a:cubicBezTo>
                  <a:lnTo>
                    <a:pt x="0" y="792089"/>
                  </a:ln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lIns="91440" tIns="45720" rIns="91440" bIns="4572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8" name="任意多边形 17"/>
            <p:cNvSpPr/>
            <p:nvPr/>
          </p:nvSpPr>
          <p:spPr bwMode="auto">
            <a:xfrm>
              <a:off x="3283581" y="1400939"/>
              <a:ext cx="1241425" cy="787400"/>
            </a:xfrm>
            <a:custGeom>
              <a:avLst/>
              <a:gdLst>
                <a:gd name="connsiteX0" fmla="*/ 514593 w 1626717"/>
                <a:gd name="connsiteY0" fmla="*/ 0 h 1029186"/>
                <a:gd name="connsiteX1" fmla="*/ 1470265 w 1626717"/>
                <a:gd name="connsiteY1" fmla="*/ 0 h 1029186"/>
                <a:gd name="connsiteX2" fmla="*/ 1470265 w 1626717"/>
                <a:gd name="connsiteY2" fmla="*/ 377698 h 1029186"/>
                <a:gd name="connsiteX3" fmla="*/ 1626717 w 1626717"/>
                <a:gd name="connsiteY3" fmla="*/ 514593 h 1029186"/>
                <a:gd name="connsiteX4" fmla="*/ 1470265 w 1626717"/>
                <a:gd name="connsiteY4" fmla="*/ 651489 h 1029186"/>
                <a:gd name="connsiteX5" fmla="*/ 1470265 w 1626717"/>
                <a:gd name="connsiteY5" fmla="*/ 1029186 h 1029186"/>
                <a:gd name="connsiteX6" fmla="*/ 514593 w 1626717"/>
                <a:gd name="connsiteY6" fmla="*/ 1029186 h 1029186"/>
                <a:gd name="connsiteX7" fmla="*/ 0 w 1626717"/>
                <a:gd name="connsiteY7" fmla="*/ 514593 h 1029186"/>
                <a:gd name="connsiteX8" fmla="*/ 514593 w 1626717"/>
                <a:gd name="connsiteY8" fmla="*/ 0 h 1029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26717" h="1029186">
                  <a:moveTo>
                    <a:pt x="514593" y="0"/>
                  </a:moveTo>
                  <a:lnTo>
                    <a:pt x="1470265" y="0"/>
                  </a:lnTo>
                  <a:lnTo>
                    <a:pt x="1470265" y="377698"/>
                  </a:lnTo>
                  <a:lnTo>
                    <a:pt x="1626717" y="514593"/>
                  </a:lnTo>
                  <a:lnTo>
                    <a:pt x="1470265" y="651489"/>
                  </a:lnTo>
                  <a:lnTo>
                    <a:pt x="1470265" y="1029186"/>
                  </a:lnTo>
                  <a:lnTo>
                    <a:pt x="514593" y="1029186"/>
                  </a:lnTo>
                  <a:cubicBezTo>
                    <a:pt x="230391" y="1029186"/>
                    <a:pt x="0" y="798795"/>
                    <a:pt x="0" y="514593"/>
                  </a:cubicBezTo>
                  <a:cubicBezTo>
                    <a:pt x="0" y="230391"/>
                    <a:pt x="230391" y="0"/>
                    <a:pt x="514593" y="0"/>
                  </a:cubicBezTo>
                  <a:close/>
                </a:path>
              </a:pathLst>
            </a:custGeom>
            <a:grpFill/>
            <a:ln w="57150" cap="flat" cmpd="sng" algn="ctr">
              <a:solidFill>
                <a:srgbClr val="5B9BD5">
                  <a:lumMod val="20000"/>
                  <a:lumOff val="80000"/>
                </a:srgbClr>
              </a:solidFill>
              <a:prstDash val="solid"/>
            </a:ln>
            <a:effectLst/>
          </p:spPr>
          <p:txBody>
            <a:bodyPr lIns="91440" tIns="45720" rIns="91440" bIns="4572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4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02</a:t>
              </a:r>
              <a:endParaRPr kumimoji="0" lang="zh-CN" altLang="en-US" sz="4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5018416" y="5437610"/>
            <a:ext cx="5532755" cy="1172845"/>
            <a:chOff x="3283581" y="1400939"/>
            <a:chExt cx="6187566" cy="1096130"/>
          </a:xfrm>
          <a:solidFill>
            <a:srgbClr val="5B9BD5">
              <a:lumMod val="60000"/>
              <a:lumOff val="40000"/>
            </a:srgbClr>
          </a:solidFill>
        </p:grpSpPr>
        <p:sp>
          <p:nvSpPr>
            <p:cNvPr id="20" name="圆角矩形 2"/>
            <p:cNvSpPr/>
            <p:nvPr/>
          </p:nvSpPr>
          <p:spPr bwMode="auto">
            <a:xfrm rot="460042">
              <a:off x="4260006" y="1610363"/>
              <a:ext cx="4369931" cy="886706"/>
            </a:xfrm>
            <a:custGeom>
              <a:avLst/>
              <a:gdLst>
                <a:gd name="connsiteX0" fmla="*/ 0 w 6126070"/>
                <a:gd name="connsiteY0" fmla="*/ 0 h 1717168"/>
                <a:gd name="connsiteX1" fmla="*/ 5369986 w 6126070"/>
                <a:gd name="connsiteY1" fmla="*/ 0 h 1717168"/>
                <a:gd name="connsiteX2" fmla="*/ 6126070 w 6126070"/>
                <a:gd name="connsiteY2" fmla="*/ 756084 h 1717168"/>
                <a:gd name="connsiteX3" fmla="*/ 5369986 w 6126070"/>
                <a:gd name="connsiteY3" fmla="*/ 1512168 h 1717168"/>
                <a:gd name="connsiteX4" fmla="*/ 100439 w 6126070"/>
                <a:gd name="connsiteY4" fmla="*/ 1717168 h 1717168"/>
                <a:gd name="connsiteX5" fmla="*/ 0 w 6126070"/>
                <a:gd name="connsiteY5" fmla="*/ 0 h 1717168"/>
                <a:gd name="connsiteX0-1" fmla="*/ 0 w 6115521"/>
                <a:gd name="connsiteY0-2" fmla="*/ 168542 h 1717168"/>
                <a:gd name="connsiteX1-3" fmla="*/ 5359437 w 6115521"/>
                <a:gd name="connsiteY1-4" fmla="*/ 0 h 1717168"/>
                <a:gd name="connsiteX2-5" fmla="*/ 6115521 w 6115521"/>
                <a:gd name="connsiteY2-6" fmla="*/ 756084 h 1717168"/>
                <a:gd name="connsiteX3-7" fmla="*/ 5359437 w 6115521"/>
                <a:gd name="connsiteY3-8" fmla="*/ 1512168 h 1717168"/>
                <a:gd name="connsiteX4-9" fmla="*/ 89890 w 6115521"/>
                <a:gd name="connsiteY4-10" fmla="*/ 1717168 h 1717168"/>
                <a:gd name="connsiteX5-11" fmla="*/ 0 w 6115521"/>
                <a:gd name="connsiteY5-12" fmla="*/ 168542 h 1717168"/>
                <a:gd name="connsiteX0-13" fmla="*/ 0 w 6115521"/>
                <a:gd name="connsiteY0-14" fmla="*/ 168542 h 1968850"/>
                <a:gd name="connsiteX1-15" fmla="*/ 5359437 w 6115521"/>
                <a:gd name="connsiteY1-16" fmla="*/ 0 h 1968850"/>
                <a:gd name="connsiteX2-17" fmla="*/ 6115521 w 6115521"/>
                <a:gd name="connsiteY2-18" fmla="*/ 756084 h 1968850"/>
                <a:gd name="connsiteX3-19" fmla="*/ 5359437 w 6115521"/>
                <a:gd name="connsiteY3-20" fmla="*/ 1512168 h 1968850"/>
                <a:gd name="connsiteX4-21" fmla="*/ 94937 w 6115521"/>
                <a:gd name="connsiteY4-22" fmla="*/ 1968850 h 1968850"/>
                <a:gd name="connsiteX5-23" fmla="*/ 0 w 6115521"/>
                <a:gd name="connsiteY5-24" fmla="*/ 168542 h 1968850"/>
                <a:gd name="connsiteX0-25" fmla="*/ 0 w 6115521"/>
                <a:gd name="connsiteY0-26" fmla="*/ 168542 h 1968850"/>
                <a:gd name="connsiteX1-27" fmla="*/ 5359437 w 6115521"/>
                <a:gd name="connsiteY1-28" fmla="*/ 0 h 1968850"/>
                <a:gd name="connsiteX2-29" fmla="*/ 6115521 w 6115521"/>
                <a:gd name="connsiteY2-30" fmla="*/ 756084 h 1968850"/>
                <a:gd name="connsiteX3-31" fmla="*/ 5359437 w 6115521"/>
                <a:gd name="connsiteY3-32" fmla="*/ 1512168 h 1968850"/>
                <a:gd name="connsiteX4-33" fmla="*/ 94937 w 6115521"/>
                <a:gd name="connsiteY4-34" fmla="*/ 1968850 h 1968850"/>
                <a:gd name="connsiteX5-35" fmla="*/ 0 w 6115521"/>
                <a:gd name="connsiteY5-36" fmla="*/ 168542 h 1968850"/>
                <a:gd name="connsiteX0-37" fmla="*/ 0 w 6115521"/>
                <a:gd name="connsiteY0-38" fmla="*/ 168542 h 1968850"/>
                <a:gd name="connsiteX1-39" fmla="*/ 5359437 w 6115521"/>
                <a:gd name="connsiteY1-40" fmla="*/ 0 h 1968850"/>
                <a:gd name="connsiteX2-41" fmla="*/ 6115521 w 6115521"/>
                <a:gd name="connsiteY2-42" fmla="*/ 756084 h 1968850"/>
                <a:gd name="connsiteX3-43" fmla="*/ 5359437 w 6115521"/>
                <a:gd name="connsiteY3-44" fmla="*/ 1512168 h 1968850"/>
                <a:gd name="connsiteX4-45" fmla="*/ 94937 w 6115521"/>
                <a:gd name="connsiteY4-46" fmla="*/ 1968850 h 1968850"/>
                <a:gd name="connsiteX5-47" fmla="*/ 0 w 6115521"/>
                <a:gd name="connsiteY5-48" fmla="*/ 168542 h 196885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6115521" h="1968850">
                  <a:moveTo>
                    <a:pt x="0" y="168542"/>
                  </a:moveTo>
                  <a:lnTo>
                    <a:pt x="5359437" y="0"/>
                  </a:lnTo>
                  <a:cubicBezTo>
                    <a:pt x="5777011" y="0"/>
                    <a:pt x="6115521" y="338510"/>
                    <a:pt x="6115521" y="756084"/>
                  </a:cubicBezTo>
                  <a:cubicBezTo>
                    <a:pt x="6115521" y="1173658"/>
                    <a:pt x="5777011" y="1512168"/>
                    <a:pt x="5359437" y="1512168"/>
                  </a:cubicBezTo>
                  <a:cubicBezTo>
                    <a:pt x="3604604" y="1664395"/>
                    <a:pt x="2111181" y="1663756"/>
                    <a:pt x="94937" y="1968850"/>
                  </a:cubicBezTo>
                  <a:cubicBezTo>
                    <a:pt x="94937" y="1464794"/>
                    <a:pt x="0" y="672598"/>
                    <a:pt x="0" y="168542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lIns="91440" tIns="45720" rIns="91440" bIns="4572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1" name="圆角矩形 2"/>
            <p:cNvSpPr/>
            <p:nvPr/>
          </p:nvSpPr>
          <p:spPr bwMode="auto">
            <a:xfrm>
              <a:off x="3419638" y="1475605"/>
              <a:ext cx="6051509" cy="787401"/>
            </a:xfrm>
            <a:custGeom>
              <a:avLst/>
              <a:gdLst/>
              <a:ahLst/>
              <a:cxnLst/>
              <a:rect l="l" t="t" r="r" b="b"/>
              <a:pathLst>
                <a:path w="6126070" h="1512168">
                  <a:moveTo>
                    <a:pt x="0" y="0"/>
                  </a:moveTo>
                  <a:lnTo>
                    <a:pt x="5369986" y="0"/>
                  </a:lnTo>
                  <a:cubicBezTo>
                    <a:pt x="5787560" y="0"/>
                    <a:pt x="6126070" y="338510"/>
                    <a:pt x="6126070" y="756084"/>
                  </a:cubicBezTo>
                  <a:cubicBezTo>
                    <a:pt x="6126070" y="1173658"/>
                    <a:pt x="5787560" y="1512168"/>
                    <a:pt x="5369986" y="1512168"/>
                  </a:cubicBezTo>
                  <a:lnTo>
                    <a:pt x="0" y="1512168"/>
                  </a:lnTo>
                  <a:close/>
                </a:path>
              </a:pathLst>
            </a:custGeom>
            <a:grpFill/>
            <a:ln w="57150" cap="flat" cmpd="sng" algn="ctr">
              <a:solidFill>
                <a:srgbClr val="5B9BD5">
                  <a:lumMod val="20000"/>
                  <a:lumOff val="80000"/>
                </a:srgbClr>
              </a:solidFill>
              <a:prstDash val="solid"/>
            </a:ln>
            <a:effectLst/>
          </p:spPr>
          <p:txBody>
            <a:bodyPr lIns="1248000" tIns="45720" rIns="91440" bIns="4572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800" kern="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李清照和朱敦儒</a:t>
              </a:r>
              <a:r>
                <a:rPr lang="zh-CN" altLang="en-US" sz="2400" dirty="0" smtClean="0">
                  <a:sym typeface="+mn-ea"/>
                </a:rPr>
                <a:t> </a:t>
              </a:r>
              <a:endPara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2" name="圆角矩形 9"/>
            <p:cNvSpPr/>
            <p:nvPr/>
          </p:nvSpPr>
          <p:spPr bwMode="auto">
            <a:xfrm>
              <a:off x="3793632" y="1851017"/>
              <a:ext cx="636587" cy="412750"/>
            </a:xfrm>
            <a:custGeom>
              <a:avLst/>
              <a:gdLst/>
              <a:ahLst/>
              <a:cxnLst/>
              <a:rect l="l" t="t" r="r" b="b"/>
              <a:pathLst>
                <a:path w="1224136" h="792089">
                  <a:moveTo>
                    <a:pt x="0" y="0"/>
                  </a:moveTo>
                  <a:lnTo>
                    <a:pt x="971800" y="0"/>
                  </a:lnTo>
                  <a:cubicBezTo>
                    <a:pt x="1111161" y="0"/>
                    <a:pt x="1224136" y="112975"/>
                    <a:pt x="1224136" y="252336"/>
                  </a:cubicBezTo>
                  <a:lnTo>
                    <a:pt x="1224136" y="539753"/>
                  </a:lnTo>
                  <a:cubicBezTo>
                    <a:pt x="1224136" y="679114"/>
                    <a:pt x="1111161" y="792089"/>
                    <a:pt x="971800" y="792089"/>
                  </a:cubicBezTo>
                  <a:lnTo>
                    <a:pt x="0" y="792089"/>
                  </a:ln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lIns="91440" tIns="45720" rIns="91440" bIns="4572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3" name="任意多边形 22"/>
            <p:cNvSpPr/>
            <p:nvPr/>
          </p:nvSpPr>
          <p:spPr bwMode="auto">
            <a:xfrm>
              <a:off x="3283581" y="1400939"/>
              <a:ext cx="1241425" cy="787400"/>
            </a:xfrm>
            <a:custGeom>
              <a:avLst/>
              <a:gdLst>
                <a:gd name="connsiteX0" fmla="*/ 514593 w 1626717"/>
                <a:gd name="connsiteY0" fmla="*/ 0 h 1029186"/>
                <a:gd name="connsiteX1" fmla="*/ 1470265 w 1626717"/>
                <a:gd name="connsiteY1" fmla="*/ 0 h 1029186"/>
                <a:gd name="connsiteX2" fmla="*/ 1470265 w 1626717"/>
                <a:gd name="connsiteY2" fmla="*/ 377698 h 1029186"/>
                <a:gd name="connsiteX3" fmla="*/ 1626717 w 1626717"/>
                <a:gd name="connsiteY3" fmla="*/ 514593 h 1029186"/>
                <a:gd name="connsiteX4" fmla="*/ 1470265 w 1626717"/>
                <a:gd name="connsiteY4" fmla="*/ 651489 h 1029186"/>
                <a:gd name="connsiteX5" fmla="*/ 1470265 w 1626717"/>
                <a:gd name="connsiteY5" fmla="*/ 1029186 h 1029186"/>
                <a:gd name="connsiteX6" fmla="*/ 514593 w 1626717"/>
                <a:gd name="connsiteY6" fmla="*/ 1029186 h 1029186"/>
                <a:gd name="connsiteX7" fmla="*/ 0 w 1626717"/>
                <a:gd name="connsiteY7" fmla="*/ 514593 h 1029186"/>
                <a:gd name="connsiteX8" fmla="*/ 514593 w 1626717"/>
                <a:gd name="connsiteY8" fmla="*/ 0 h 1029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26717" h="1029186">
                  <a:moveTo>
                    <a:pt x="514593" y="0"/>
                  </a:moveTo>
                  <a:lnTo>
                    <a:pt x="1470265" y="0"/>
                  </a:lnTo>
                  <a:lnTo>
                    <a:pt x="1470265" y="377698"/>
                  </a:lnTo>
                  <a:lnTo>
                    <a:pt x="1626717" y="514593"/>
                  </a:lnTo>
                  <a:lnTo>
                    <a:pt x="1470265" y="651489"/>
                  </a:lnTo>
                  <a:lnTo>
                    <a:pt x="1470265" y="1029186"/>
                  </a:lnTo>
                  <a:lnTo>
                    <a:pt x="514593" y="1029186"/>
                  </a:lnTo>
                  <a:cubicBezTo>
                    <a:pt x="230391" y="1029186"/>
                    <a:pt x="0" y="798795"/>
                    <a:pt x="0" y="514593"/>
                  </a:cubicBezTo>
                  <a:cubicBezTo>
                    <a:pt x="0" y="230391"/>
                    <a:pt x="230391" y="0"/>
                    <a:pt x="514593" y="0"/>
                  </a:cubicBezTo>
                  <a:close/>
                </a:path>
              </a:pathLst>
            </a:custGeom>
            <a:grpFill/>
            <a:ln w="57150" cap="flat" cmpd="sng" algn="ctr">
              <a:solidFill>
                <a:srgbClr val="5B9BD5">
                  <a:lumMod val="20000"/>
                  <a:lumOff val="80000"/>
                </a:srgbClr>
              </a:solidFill>
              <a:prstDash val="solid"/>
            </a:ln>
            <a:effectLst/>
          </p:spPr>
          <p:txBody>
            <a:bodyPr lIns="91440" tIns="45720" rIns="91440" bIns="4572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4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04</a:t>
              </a:r>
              <a:endParaRPr kumimoji="0" lang="zh-CN" altLang="en-US" sz="4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81915" y="80010"/>
            <a:ext cx="43053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sz="1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5.2 第二节 秦观、晏几道和贺铸</a:t>
            </a:r>
          </a:p>
        </p:txBody>
      </p:sp>
    </p:spTree>
    <p:extLst>
      <p:ext uri="{BB962C8B-B14F-4D97-AF65-F5344CB8AC3E}">
        <p14:creationId xmlns:p14="http://schemas.microsoft.com/office/powerpoint/2010/main" val="442686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4294967295"/>
          </p:nvPr>
        </p:nvSpPr>
        <p:spPr>
          <a:xfrm>
            <a:off x="1138555" y="1339850"/>
            <a:ext cx="11482070" cy="470027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b="1" dirty="0" smtClean="0">
                <a:sym typeface="+mn-ea"/>
              </a:rPr>
              <a:t>一、秦观</a:t>
            </a:r>
            <a:r>
              <a:rPr lang="zh-CN" altLang="en-US" b="1" dirty="0" smtClean="0">
                <a:solidFill>
                  <a:srgbClr val="00B050"/>
                </a:solidFill>
                <a:sym typeface="+mn-ea"/>
              </a:rPr>
              <a:t>［选择</a:t>
            </a:r>
            <a:r>
              <a:rPr lang="zh-CN" altLang="en-US" b="1" dirty="0" smtClean="0">
                <a:solidFill>
                  <a:schemeClr val="bg1">
                    <a:lumMod val="50000"/>
                  </a:schemeClr>
                </a:solidFill>
                <a:sym typeface="+mn-ea"/>
              </a:rPr>
              <a:t>／简答</a:t>
            </a:r>
            <a:r>
              <a:rPr lang="zh-CN" altLang="en-US" b="1" dirty="0" smtClean="0">
                <a:solidFill>
                  <a:srgbClr val="00B050"/>
                </a:solidFill>
                <a:sym typeface="+mn-ea"/>
              </a:rPr>
              <a:t>］</a:t>
            </a:r>
            <a:endParaRPr lang="en-US" altLang="zh-CN" b="1" dirty="0" smtClean="0">
              <a:solidFill>
                <a:srgbClr val="00B050"/>
              </a:solidFill>
              <a:sym typeface="+mn-ea"/>
            </a:endParaRPr>
          </a:p>
          <a:p>
            <a:pPr marL="0" indent="0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altLang="zh-CN" sz="2000" b="1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 </a:t>
            </a:r>
            <a:r>
              <a:rPr lang="en-US" altLang="zh-CN" sz="2000" b="1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 </a:t>
            </a:r>
            <a:r>
              <a:rPr lang="zh-CN" altLang="en-US" sz="2000" dirty="0" smtClean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字</a:t>
            </a:r>
            <a:r>
              <a:rPr lang="zh-CN" altLang="en-US" sz="2000" dirty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太虚</a:t>
            </a:r>
            <a:r>
              <a:rPr lang="zh-CN" altLang="en-US" sz="2000" dirty="0" smtClean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，世</a:t>
            </a:r>
            <a:r>
              <a:rPr lang="zh-CN" altLang="en-US" sz="2000" dirty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称淮海</a:t>
            </a:r>
            <a:r>
              <a:rPr lang="zh-CN" altLang="en-US" sz="2000" dirty="0" smtClean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先生，著</a:t>
            </a:r>
            <a:r>
              <a:rPr lang="zh-CN" altLang="en-US" sz="2000" dirty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有</a:t>
            </a:r>
            <a:r>
              <a:rPr lang="zh-CN" altLang="en-US" sz="2000" b="1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《淮海词》</a:t>
            </a:r>
            <a:r>
              <a:rPr lang="zh-CN" altLang="en-US" sz="2000" dirty="0" smtClean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。</a:t>
            </a:r>
            <a:endParaRPr lang="en-US" altLang="zh-CN" sz="2000" dirty="0" smtClean="0">
              <a:latin typeface="Microsoft YaHei" charset="-122"/>
              <a:ea typeface="Microsoft YaHei" charset="-122"/>
              <a:cs typeface="Microsoft YaHei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“苏门四学士”“苏门六君子”之一，人生也是坎坷失意。</a:t>
            </a:r>
            <a:endParaRPr lang="zh-CN" altLang="en-US" sz="20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  <a:buFont typeface="Wingdings" charset="2"/>
              <a:buChar char="Ø"/>
            </a:pPr>
            <a:r>
              <a:rPr lang="zh-CN" altLang="en-US" b="1" dirty="0" smtClean="0">
                <a:sym typeface="+mn-ea"/>
              </a:rPr>
              <a:t>词的</a:t>
            </a:r>
            <a:r>
              <a:rPr lang="zh-CN" altLang="en-US" b="1" dirty="0">
                <a:sym typeface="+mn-ea"/>
              </a:rPr>
              <a:t>艺术</a:t>
            </a:r>
            <a:r>
              <a:rPr lang="zh-CN" altLang="en-US" b="1" dirty="0" smtClean="0">
                <a:sym typeface="+mn-ea"/>
              </a:rPr>
              <a:t>特点</a:t>
            </a:r>
            <a:endParaRPr lang="en-US" altLang="zh-CN" b="1" dirty="0" smtClean="0"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2000" dirty="0" smtClean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（</a:t>
            </a:r>
            <a:r>
              <a:rPr lang="en-US" altLang="zh-CN" sz="2000" dirty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1</a:t>
            </a:r>
            <a:r>
              <a:rPr lang="zh-CN" altLang="en-US" sz="2000" dirty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）具有严重的</a:t>
            </a:r>
            <a:r>
              <a:rPr lang="zh-CN" altLang="en-US" sz="2000" b="1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感伤情调</a:t>
            </a:r>
            <a:r>
              <a:rPr lang="zh-CN" altLang="en-US" sz="2000" dirty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，词以抒情为主，</a:t>
            </a:r>
            <a:r>
              <a:rPr lang="zh-CN" altLang="en-US" sz="2000" b="1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羁旅词</a:t>
            </a:r>
            <a:r>
              <a:rPr lang="zh-CN" altLang="en-US" sz="2000" dirty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典型，</a:t>
            </a:r>
            <a:r>
              <a:rPr lang="zh-CN" altLang="en-US" sz="2000" dirty="0">
                <a:latin typeface="KaiTi" charset="-122"/>
                <a:ea typeface="KaiTi" charset="-122"/>
                <a:cs typeface="KaiTi" charset="-122"/>
                <a:sym typeface="+mn-ea"/>
              </a:rPr>
              <a:t>如</a:t>
            </a:r>
            <a:r>
              <a:rPr lang="en-US" altLang="zh-CN" sz="2000" dirty="0">
                <a:latin typeface="KaiTi" charset="-122"/>
                <a:ea typeface="KaiTi" charset="-122"/>
                <a:cs typeface="KaiTi" charset="-122"/>
                <a:sym typeface="+mn-ea"/>
              </a:rPr>
              <a:t>《</a:t>
            </a:r>
            <a:r>
              <a:rPr lang="zh-CN" altLang="en-US" sz="2000" dirty="0">
                <a:latin typeface="KaiTi" charset="-122"/>
                <a:ea typeface="KaiTi" charset="-122"/>
                <a:cs typeface="KaiTi" charset="-122"/>
                <a:sym typeface="+mn-ea"/>
              </a:rPr>
              <a:t>踏</a:t>
            </a:r>
            <a:r>
              <a:rPr lang="zh-CN" altLang="en-US" sz="2000" dirty="0" smtClean="0">
                <a:latin typeface="KaiTi" charset="-122"/>
                <a:ea typeface="KaiTi" charset="-122"/>
                <a:cs typeface="KaiTi" charset="-122"/>
                <a:sym typeface="+mn-ea"/>
              </a:rPr>
              <a:t>莎</a:t>
            </a:r>
            <a:r>
              <a:rPr lang="en-US" altLang="zh-CN" sz="2000" dirty="0" err="1"/>
              <a:t>suō</a:t>
            </a:r>
            <a:r>
              <a:rPr lang="zh-CN" altLang="en-US" sz="2000" dirty="0" smtClean="0">
                <a:latin typeface="KaiTi" charset="-122"/>
                <a:ea typeface="KaiTi" charset="-122"/>
                <a:cs typeface="KaiTi" charset="-122"/>
                <a:sym typeface="+mn-ea"/>
              </a:rPr>
              <a:t>行</a:t>
            </a:r>
            <a:r>
              <a:rPr lang="en-US" altLang="zh-CN" sz="2000" dirty="0">
                <a:latin typeface="KaiTi" charset="-122"/>
                <a:ea typeface="KaiTi" charset="-122"/>
                <a:cs typeface="KaiTi" charset="-122"/>
                <a:sym typeface="+mn-ea"/>
              </a:rPr>
              <a:t>·</a:t>
            </a:r>
            <a:r>
              <a:rPr lang="zh-CN" altLang="en-US" sz="2000" dirty="0">
                <a:latin typeface="KaiTi" charset="-122"/>
                <a:ea typeface="KaiTi" charset="-122"/>
                <a:cs typeface="KaiTi" charset="-122"/>
                <a:sym typeface="+mn-ea"/>
              </a:rPr>
              <a:t>雾失楼台</a:t>
            </a:r>
            <a:r>
              <a:rPr lang="en-US" altLang="zh-CN" sz="2000" dirty="0">
                <a:latin typeface="KaiTi" charset="-122"/>
                <a:ea typeface="KaiTi" charset="-122"/>
                <a:cs typeface="KaiTi" charset="-122"/>
                <a:sym typeface="+mn-ea"/>
              </a:rPr>
              <a:t>》</a:t>
            </a:r>
            <a:r>
              <a:rPr lang="zh-CN" altLang="en-US" sz="2000" dirty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；</a:t>
            </a:r>
            <a:r>
              <a:rPr lang="en-US" altLang="zh-CN" sz="2000" dirty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 </a:t>
            </a:r>
            <a:endParaRPr lang="en-US" altLang="zh-CN" sz="2000" dirty="0" smtClean="0">
              <a:latin typeface="Microsoft YaHei" charset="-122"/>
              <a:ea typeface="Microsoft YaHei" charset="-122"/>
              <a:cs typeface="Microsoft YaHei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2000" dirty="0" smtClean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（</a:t>
            </a:r>
            <a:r>
              <a:rPr lang="en-US" altLang="zh-CN" sz="2000" dirty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2</a:t>
            </a:r>
            <a:r>
              <a:rPr lang="zh-CN" altLang="en-US" sz="2000" dirty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）语言</a:t>
            </a:r>
            <a:r>
              <a:rPr lang="zh-CN" altLang="en-US" sz="2000" b="1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清新雅致</a:t>
            </a:r>
            <a:r>
              <a:rPr lang="zh-CN" altLang="en-US" sz="2000" dirty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 ，音节和谐，节奏鲜明，具有动听的</a:t>
            </a:r>
            <a:r>
              <a:rPr lang="zh-CN" altLang="en-US" sz="2000" b="1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音乐美，</a:t>
            </a:r>
            <a:r>
              <a:rPr lang="zh-CN" altLang="en-US" sz="2000" dirty="0">
                <a:latin typeface="KaiTi" charset="-122"/>
                <a:ea typeface="KaiTi" charset="-122"/>
                <a:cs typeface="KaiTi" charset="-122"/>
                <a:sym typeface="+mn-ea"/>
              </a:rPr>
              <a:t>如</a:t>
            </a:r>
            <a:r>
              <a:rPr lang="en-US" altLang="zh-CN" sz="2000" dirty="0">
                <a:latin typeface="KaiTi" charset="-122"/>
                <a:ea typeface="KaiTi" charset="-122"/>
                <a:cs typeface="KaiTi" charset="-122"/>
                <a:sym typeface="+mn-ea"/>
              </a:rPr>
              <a:t>《</a:t>
            </a:r>
            <a:r>
              <a:rPr lang="zh-CN" altLang="en-US" sz="2000" dirty="0">
                <a:latin typeface="KaiTi" charset="-122"/>
                <a:ea typeface="KaiTi" charset="-122"/>
                <a:cs typeface="KaiTi" charset="-122"/>
                <a:sym typeface="+mn-ea"/>
              </a:rPr>
              <a:t>鹊桥仙</a:t>
            </a:r>
            <a:r>
              <a:rPr lang="en-US" altLang="zh-CN" sz="2000" dirty="0">
                <a:latin typeface="KaiTi" charset="-122"/>
                <a:ea typeface="KaiTi" charset="-122"/>
                <a:cs typeface="KaiTi" charset="-122"/>
                <a:sym typeface="+mn-ea"/>
              </a:rPr>
              <a:t>》 </a:t>
            </a:r>
            <a:r>
              <a:rPr lang="zh-CN" altLang="en-US" sz="2000" dirty="0" smtClean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；</a:t>
            </a:r>
            <a:endParaRPr lang="en-US" altLang="zh-CN" sz="2000" u="sng" dirty="0" smtClean="0">
              <a:solidFill>
                <a:srgbClr val="FF0000"/>
              </a:solidFill>
              <a:latin typeface="Microsoft YaHei" charset="-122"/>
              <a:ea typeface="Microsoft YaHei" charset="-122"/>
              <a:cs typeface="Microsoft YaHei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2000" dirty="0" smtClean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（</a:t>
            </a:r>
            <a:r>
              <a:rPr lang="en-US" altLang="zh-CN" sz="2000" dirty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3</a:t>
            </a:r>
            <a:r>
              <a:rPr lang="zh-CN" altLang="en-US" sz="2000" dirty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）词在本色的</a:t>
            </a:r>
            <a:r>
              <a:rPr lang="zh-CN" altLang="en-US" sz="2000" b="1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婉约词体</a:t>
            </a:r>
            <a:r>
              <a:rPr lang="zh-CN" altLang="en-US" sz="2000" dirty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的发展流变中有着重要地位。</a:t>
            </a:r>
          </a:p>
          <a:p>
            <a:pPr>
              <a:lnSpc>
                <a:spcPct val="150000"/>
              </a:lnSpc>
            </a:pPr>
            <a:endParaRPr lang="zh-CN" altLang="en-US" sz="2000" dirty="0"/>
          </a:p>
        </p:txBody>
      </p:sp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/>
              <a:t>第二节   秦观、晏几道和贺铸</a:t>
            </a:r>
          </a:p>
        </p:txBody>
      </p:sp>
      <p:sp>
        <p:nvSpPr>
          <p:cNvPr id="17" name="五边形 16"/>
          <p:cNvSpPr/>
          <p:nvPr/>
        </p:nvSpPr>
        <p:spPr>
          <a:xfrm flipH="1">
            <a:off x="6840855" y="544830"/>
            <a:ext cx="572770" cy="387350"/>
          </a:xfrm>
          <a:prstGeom prst="homePlat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选</a:t>
            </a:r>
          </a:p>
        </p:txBody>
      </p:sp>
      <p:graphicFrame>
        <p:nvGraphicFramePr>
          <p:cNvPr id="5" name="图示 4"/>
          <p:cNvGraphicFramePr/>
          <p:nvPr/>
        </p:nvGraphicFramePr>
        <p:xfrm>
          <a:off x="9250680" y="-352411"/>
          <a:ext cx="2941320" cy="21812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文本框 3"/>
          <p:cNvSpPr txBox="1"/>
          <p:nvPr/>
        </p:nvSpPr>
        <p:spPr>
          <a:xfrm>
            <a:off x="0" y="80010"/>
            <a:ext cx="43053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5.2.1 </a:t>
            </a:r>
            <a:r>
              <a:rPr sz="1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秦观</a:t>
            </a:r>
          </a:p>
        </p:txBody>
      </p:sp>
    </p:spTree>
    <p:extLst>
      <p:ext uri="{BB962C8B-B14F-4D97-AF65-F5344CB8AC3E}">
        <p14:creationId xmlns:p14="http://schemas.microsoft.com/office/powerpoint/2010/main" val="1016904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4294967295"/>
          </p:nvPr>
        </p:nvSpPr>
        <p:spPr>
          <a:xfrm>
            <a:off x="1138555" y="1332418"/>
            <a:ext cx="11093450" cy="470027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zh-CN" altLang="en-US" sz="2800" b="1" dirty="0" smtClean="0">
                <a:sym typeface="+mn-ea"/>
              </a:rPr>
              <a:t>二、晏</a:t>
            </a:r>
            <a:r>
              <a:rPr lang="zh-CN" altLang="en-US" sz="2800" b="1" dirty="0">
                <a:sym typeface="+mn-ea"/>
              </a:rPr>
              <a:t>几</a:t>
            </a:r>
            <a:r>
              <a:rPr lang="zh-CN" altLang="en-US" sz="2800" b="1" dirty="0" smtClean="0">
                <a:sym typeface="+mn-ea"/>
              </a:rPr>
              <a:t>道</a:t>
            </a:r>
            <a:r>
              <a:rPr lang="zh-CN" altLang="en-US" sz="2800" b="1" dirty="0" smtClean="0">
                <a:solidFill>
                  <a:srgbClr val="00B050"/>
                </a:solidFill>
                <a:sym typeface="+mn-ea"/>
              </a:rPr>
              <a:t>［选择］</a:t>
            </a: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KaiTi" charset="-122"/>
                <a:ea typeface="KaiTi" charset="-122"/>
                <a:cs typeface="KaiTi" charset="-122"/>
                <a:sym typeface="+mn-ea"/>
              </a:rPr>
              <a:t>字</a:t>
            </a:r>
            <a:r>
              <a:rPr lang="zh-CN" altLang="en-US" sz="2400" dirty="0">
                <a:latin typeface="KaiTi" charset="-122"/>
                <a:ea typeface="KaiTi" charset="-122"/>
                <a:cs typeface="KaiTi" charset="-122"/>
                <a:sym typeface="+mn-ea"/>
              </a:rPr>
              <a:t>叔原，号小山，晏殊第七子，有</a:t>
            </a:r>
            <a:r>
              <a:rPr lang="zh-CN" altLang="en-US" sz="2400" b="1" dirty="0" smtClean="0">
                <a:solidFill>
                  <a:srgbClr val="C00000"/>
                </a:solidFill>
                <a:latin typeface="KaiTi" charset="-122"/>
                <a:ea typeface="KaiTi" charset="-122"/>
                <a:cs typeface="KaiTi" charset="-122"/>
                <a:sym typeface="+mn-ea"/>
              </a:rPr>
              <a:t>《小山词》</a:t>
            </a:r>
            <a:r>
              <a:rPr lang="zh-CN" altLang="en-US" sz="2400" dirty="0" smtClean="0">
                <a:latin typeface="KaiTi" charset="-122"/>
                <a:ea typeface="KaiTi" charset="-122"/>
                <a:cs typeface="KaiTi" charset="-122"/>
                <a:sym typeface="+mn-ea"/>
              </a:rPr>
              <a:t>。</a:t>
            </a:r>
            <a:endParaRPr lang="zh-CN" altLang="en-US" sz="2400" dirty="0">
              <a:latin typeface="KaiTi" charset="-122"/>
              <a:ea typeface="KaiTi" charset="-122"/>
              <a:cs typeface="KaiTi" charset="-122"/>
            </a:endParaRPr>
          </a:p>
          <a:p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/>
              <a:t>第二节   秦观、晏几道和贺铸</a:t>
            </a:r>
          </a:p>
        </p:txBody>
      </p:sp>
      <p:graphicFrame>
        <p:nvGraphicFramePr>
          <p:cNvPr id="8" name="图示 7"/>
          <p:cNvGraphicFramePr/>
          <p:nvPr/>
        </p:nvGraphicFramePr>
        <p:xfrm>
          <a:off x="9250680" y="-352411"/>
          <a:ext cx="2941320" cy="21812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文本框 3"/>
          <p:cNvSpPr txBox="1"/>
          <p:nvPr/>
        </p:nvSpPr>
        <p:spPr>
          <a:xfrm>
            <a:off x="0" y="80010"/>
            <a:ext cx="43053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5.2.2  </a:t>
            </a:r>
            <a:r>
              <a:rPr sz="1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晏几道</a:t>
            </a:r>
          </a:p>
        </p:txBody>
      </p:sp>
      <p:sp>
        <p:nvSpPr>
          <p:cNvPr id="9" name="矩形 8"/>
          <p:cNvSpPr/>
          <p:nvPr/>
        </p:nvSpPr>
        <p:spPr>
          <a:xfrm>
            <a:off x="1138555" y="2681642"/>
            <a:ext cx="10615246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r>
              <a:rPr lang="zh-CN" altLang="en-US" sz="2400" b="1" dirty="0" smtClean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晏</a:t>
            </a:r>
            <a:r>
              <a:rPr lang="zh-CN" altLang="en-US" sz="2400" b="1" dirty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几道词作的艺术特点</a:t>
            </a:r>
            <a:r>
              <a:rPr lang="zh-CN" altLang="en-US" sz="2400" b="1" dirty="0">
                <a:solidFill>
                  <a:schemeClr val="bg1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［简答］</a:t>
            </a: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（</a:t>
            </a:r>
            <a:r>
              <a:rPr lang="en-US" altLang="zh-CN" sz="2400" dirty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1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）最后一位以写</a:t>
            </a:r>
            <a:r>
              <a:rPr lang="zh-CN" altLang="en-US" sz="2400" b="1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小令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著称的词人，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他的词将</a:t>
            </a:r>
            <a:r>
              <a:rPr lang="zh-CN" altLang="en-US" sz="2400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花间体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的华美精致、含蓄蕴藉发挥到了极致。</a:t>
            </a: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（</a:t>
            </a:r>
            <a:r>
              <a:rPr lang="en-US" altLang="zh-CN" sz="2400" dirty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2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）</a:t>
            </a:r>
            <a:r>
              <a:rPr lang="zh-CN" altLang="en-US" sz="2400" b="1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题材狭窄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，工于言情</a:t>
            </a:r>
            <a:r>
              <a:rPr lang="zh-CN" altLang="en-US" sz="2400" dirty="0">
                <a:latin typeface="KaiTi" charset="-122"/>
                <a:ea typeface="KaiTi" charset="-122"/>
                <a:cs typeface="KaiTi" charset="-122"/>
                <a:sym typeface="+mn-ea"/>
              </a:rPr>
              <a:t>。 如</a:t>
            </a:r>
            <a:r>
              <a:rPr lang="en-US" altLang="zh-CN" sz="2400" dirty="0">
                <a:latin typeface="KaiTi" charset="-122"/>
                <a:ea typeface="KaiTi" charset="-122"/>
                <a:cs typeface="KaiTi" charset="-122"/>
                <a:sym typeface="+mn-ea"/>
              </a:rPr>
              <a:t>《</a:t>
            </a:r>
            <a:r>
              <a:rPr lang="zh-CN" altLang="en-US" sz="2400" dirty="0">
                <a:latin typeface="KaiTi" charset="-122"/>
                <a:ea typeface="KaiTi" charset="-122"/>
                <a:cs typeface="KaiTi" charset="-122"/>
                <a:sym typeface="+mn-ea"/>
              </a:rPr>
              <a:t>临江仙</a:t>
            </a:r>
            <a:r>
              <a:rPr lang="en-US" altLang="zh-CN" sz="2400" dirty="0">
                <a:latin typeface="KaiTi" charset="-122"/>
                <a:ea typeface="KaiTi" charset="-122"/>
                <a:cs typeface="KaiTi" charset="-122"/>
                <a:sym typeface="+mn-ea"/>
              </a:rPr>
              <a:t>》</a:t>
            </a: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（</a:t>
            </a:r>
            <a:r>
              <a:rPr lang="en-US" altLang="zh-CN" sz="2400" dirty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3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）词风</a:t>
            </a:r>
            <a:r>
              <a:rPr lang="zh-CN" altLang="en-US" sz="2400" b="1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凄楚感伤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，近于李后主，</a:t>
            </a:r>
            <a:r>
              <a:rPr lang="zh-CN" altLang="en-US" sz="2400" dirty="0">
                <a:latin typeface="KaiTi" charset="-122"/>
                <a:ea typeface="KaiTi" charset="-122"/>
                <a:cs typeface="KaiTi" charset="-122"/>
                <a:sym typeface="+mn-ea"/>
              </a:rPr>
              <a:t>如情人离别后重逢时</a:t>
            </a:r>
            <a:r>
              <a:rPr lang="en-US" altLang="zh-CN" sz="2400" dirty="0">
                <a:latin typeface="KaiTi" charset="-122"/>
                <a:ea typeface="KaiTi" charset="-122"/>
                <a:cs typeface="KaiTi" charset="-122"/>
                <a:sym typeface="+mn-ea"/>
              </a:rPr>
              <a:t>《</a:t>
            </a:r>
            <a:r>
              <a:rPr lang="zh-CN" altLang="en-US" sz="2400" dirty="0">
                <a:latin typeface="KaiTi" charset="-122"/>
                <a:ea typeface="KaiTi" charset="-122"/>
                <a:cs typeface="KaiTi" charset="-122"/>
                <a:sym typeface="+mn-ea"/>
              </a:rPr>
              <a:t>鹧鸪天</a:t>
            </a:r>
            <a:r>
              <a:rPr lang="en-US" altLang="zh-CN" sz="2400" dirty="0">
                <a:latin typeface="KaiTi" charset="-122"/>
                <a:ea typeface="KaiTi" charset="-122"/>
                <a:cs typeface="KaiTi" charset="-122"/>
                <a:sym typeface="+mn-ea"/>
              </a:rPr>
              <a:t>》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。  </a:t>
            </a:r>
            <a:endParaRPr lang="zh-CN" altLang="en-US" sz="24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endParaRPr lang="zh-CN" altLang="en-US" sz="24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12127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4294967295"/>
          </p:nvPr>
        </p:nvSpPr>
        <p:spPr>
          <a:xfrm>
            <a:off x="838200" y="1124585"/>
            <a:ext cx="11966575" cy="5375275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Font typeface="Wingdings" panose="05000000000000000000" charset="0"/>
              <a:buNone/>
            </a:pPr>
            <a:r>
              <a:rPr lang="zh-CN" altLang="en-US" b="1" dirty="0" smtClean="0">
                <a:sym typeface="+mn-ea"/>
              </a:rPr>
              <a:t>三、贺铸</a:t>
            </a:r>
            <a:r>
              <a:rPr lang="zh-CN" altLang="en-US" b="1" dirty="0" smtClean="0">
                <a:solidFill>
                  <a:srgbClr val="00B050"/>
                </a:solidFill>
                <a:latin typeface="KaiTi" charset="-122"/>
                <a:ea typeface="KaiTi" charset="-122"/>
                <a:cs typeface="KaiTi" charset="-122"/>
                <a:sym typeface="+mn-ea"/>
              </a:rPr>
              <a:t>［选择］</a:t>
            </a:r>
          </a:p>
          <a:p>
            <a:pPr indent="0">
              <a:lnSpc>
                <a:spcPct val="150000"/>
              </a:lnSpc>
              <a:buNone/>
            </a:pP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字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方回， 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武将文臣，号庆湖遗老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，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词集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有</a:t>
            </a:r>
            <a:r>
              <a:rPr lang="zh-CN" altLang="en-US" b="1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《东山词》，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风格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“</a:t>
            </a:r>
            <a:r>
              <a:rPr lang="zh-CN" altLang="en-US" b="1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儿女英雄兼而有之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”。</a:t>
            </a:r>
            <a:r>
              <a:rPr lang="en-US" altLang="zh-CN" dirty="0" smtClean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 </a:t>
            </a:r>
          </a:p>
          <a:p>
            <a:pPr>
              <a:lnSpc>
                <a:spcPct val="120000"/>
              </a:lnSpc>
              <a:buFont typeface="Wingdings" charset="2"/>
              <a:buChar char="Ø"/>
            </a:pPr>
            <a:r>
              <a:rPr lang="zh-CN" altLang="en-US" b="1" dirty="0">
                <a:sym typeface="+mn-ea"/>
              </a:rPr>
              <a:t>贺铸词作的艺术特点</a:t>
            </a:r>
            <a:r>
              <a:rPr lang="zh-CN" altLang="en-US" b="1" dirty="0">
                <a:solidFill>
                  <a:srgbClr val="00B050"/>
                </a:solidFill>
                <a:sym typeface="+mn-ea"/>
              </a:rPr>
              <a:t>［简答］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（</a:t>
            </a:r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1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）</a:t>
            </a:r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.</a:t>
            </a:r>
            <a:r>
              <a:rPr lang="zh-CN" altLang="en-US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盛丽妖冶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，继承花间词风。</a:t>
            </a:r>
            <a:r>
              <a:rPr lang="zh-CN" altLang="en-US" dirty="0">
                <a:latin typeface="KaiTi" charset="-122"/>
                <a:ea typeface="KaiTi" charset="-122"/>
                <a:cs typeface="KaiTi" charset="-122"/>
                <a:sym typeface="+mn-ea"/>
              </a:rPr>
              <a:t>比如</a:t>
            </a:r>
            <a:r>
              <a:rPr lang="en-US" altLang="zh-CN" dirty="0">
                <a:latin typeface="KaiTi" charset="-122"/>
                <a:ea typeface="KaiTi" charset="-122"/>
                <a:cs typeface="KaiTi" charset="-122"/>
                <a:sym typeface="+mn-ea"/>
              </a:rPr>
              <a:t>《</a:t>
            </a:r>
            <a:r>
              <a:rPr lang="zh-CN" altLang="en-US" dirty="0" smtClean="0">
                <a:latin typeface="KaiTi" charset="-122"/>
                <a:ea typeface="KaiTi" charset="-122"/>
                <a:cs typeface="KaiTi" charset="-122"/>
                <a:sym typeface="+mn-ea"/>
              </a:rPr>
              <a:t>清玉案</a:t>
            </a:r>
            <a:r>
              <a:rPr lang="en-US" altLang="zh-CN" dirty="0" err="1">
                <a:latin typeface="KaiTi" charset="-122"/>
                <a:ea typeface="KaiTi" charset="-122"/>
                <a:cs typeface="KaiTi" charset="-122"/>
              </a:rPr>
              <a:t>wǎn</a:t>
            </a:r>
            <a:r>
              <a:rPr lang="en-US" altLang="zh-CN" dirty="0">
                <a:latin typeface="KaiTi" charset="-122"/>
                <a:ea typeface="KaiTi" charset="-122"/>
                <a:cs typeface="KaiTi" charset="-122"/>
              </a:rPr>
              <a:t> </a:t>
            </a:r>
            <a:r>
              <a:rPr lang="en-US" altLang="zh-CN" dirty="0" smtClean="0">
                <a:latin typeface="KaiTi" charset="-122"/>
                <a:ea typeface="KaiTi" charset="-122"/>
                <a:cs typeface="KaiTi" charset="-122"/>
                <a:sym typeface="+mn-ea"/>
              </a:rPr>
              <a:t>》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；</a:t>
            </a:r>
            <a:endParaRPr lang="en-US" altLang="zh-CN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（</a:t>
            </a:r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2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）</a:t>
            </a:r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.</a:t>
            </a:r>
            <a:r>
              <a:rPr lang="zh-CN" altLang="en-US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悲壮激昂，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表达爱国豪情及壮志难酬。</a:t>
            </a:r>
            <a:r>
              <a:rPr lang="zh-CN" altLang="en-US" dirty="0">
                <a:latin typeface="KaiTi" charset="-122"/>
                <a:ea typeface="KaiTi" charset="-122"/>
                <a:cs typeface="KaiTi" charset="-122"/>
                <a:sym typeface="+mn-ea"/>
              </a:rPr>
              <a:t>比如</a:t>
            </a:r>
            <a:r>
              <a:rPr lang="en-US" altLang="zh-CN" dirty="0">
                <a:latin typeface="KaiTi" charset="-122"/>
                <a:ea typeface="KaiTi" charset="-122"/>
                <a:cs typeface="KaiTi" charset="-122"/>
                <a:sym typeface="+mn-ea"/>
              </a:rPr>
              <a:t>《</a:t>
            </a:r>
            <a:r>
              <a:rPr lang="zh-CN" altLang="en-US" dirty="0">
                <a:latin typeface="KaiTi" charset="-122"/>
                <a:ea typeface="KaiTi" charset="-122"/>
                <a:cs typeface="KaiTi" charset="-122"/>
                <a:sym typeface="+mn-ea"/>
              </a:rPr>
              <a:t>六州歌头</a:t>
            </a:r>
            <a:r>
              <a:rPr lang="en-US" altLang="zh-CN" dirty="0">
                <a:latin typeface="KaiTi" charset="-122"/>
                <a:ea typeface="KaiTi" charset="-122"/>
                <a:cs typeface="KaiTi" charset="-122"/>
                <a:sym typeface="+mn-ea"/>
              </a:rPr>
              <a:t>》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。 </a:t>
            </a:r>
            <a:endParaRPr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indent="457200">
              <a:lnSpc>
                <a:spcPct val="150000"/>
              </a:lnSpc>
            </a:pPr>
            <a:endParaRPr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/>
              <a:t>第二节   秦观、晏几道和贺铸</a:t>
            </a:r>
          </a:p>
        </p:txBody>
      </p:sp>
      <p:graphicFrame>
        <p:nvGraphicFramePr>
          <p:cNvPr id="6" name="图示 5"/>
          <p:cNvGraphicFramePr/>
          <p:nvPr/>
        </p:nvGraphicFramePr>
        <p:xfrm>
          <a:off x="9250680" y="-352411"/>
          <a:ext cx="2941320" cy="21812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文本框 3"/>
          <p:cNvSpPr txBox="1"/>
          <p:nvPr/>
        </p:nvSpPr>
        <p:spPr>
          <a:xfrm>
            <a:off x="0" y="80010"/>
            <a:ext cx="43053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5.2.3  </a:t>
            </a:r>
            <a:r>
              <a:rPr sz="1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贺铸</a:t>
            </a:r>
          </a:p>
        </p:txBody>
      </p:sp>
    </p:spTree>
    <p:extLst>
      <p:ext uri="{BB962C8B-B14F-4D97-AF65-F5344CB8AC3E}">
        <p14:creationId xmlns:p14="http://schemas.microsoft.com/office/powerpoint/2010/main" val="1983649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9A97C3-AF9F-524B-BCB6-7987EEDA47D3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99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52230" name="文本框 18"/>
          <p:cNvSpPr txBox="1"/>
          <p:nvPr/>
        </p:nvSpPr>
        <p:spPr>
          <a:xfrm>
            <a:off x="2037334" y="661626"/>
            <a:ext cx="2153666" cy="5378449"/>
          </a:xfrm>
          <a:prstGeom prst="rect">
            <a:avLst/>
          </a:prstGeom>
          <a:noFill/>
          <a:ln w="9525">
            <a:noFill/>
          </a:ln>
        </p:spPr>
        <p:txBody>
          <a:bodyPr vert="eaVert">
            <a:spAutoFit/>
          </a:bodyPr>
          <a:lstStyle/>
          <a:p>
            <a:pPr algn="ctr" eaLnBrk="1" hangingPunct="1">
              <a:lnSpc>
                <a:spcPct val="150000"/>
              </a:lnSpc>
            </a:pPr>
            <a:r>
              <a:rPr lang="zh-CN" altLang="en-US" sz="4265" dirty="0" smtClean="0">
                <a:solidFill>
                  <a:srgbClr val="0070C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第五章</a:t>
            </a:r>
            <a:endParaRPr lang="en-US" altLang="zh-CN" sz="4265" dirty="0">
              <a:solidFill>
                <a:srgbClr val="0070C0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  <a:p>
            <a:pPr algn="ctr" eaLnBrk="1" hangingPunct="1">
              <a:lnSpc>
                <a:spcPct val="150000"/>
              </a:lnSpc>
            </a:pPr>
            <a:r>
              <a:rPr lang="zh-CN" altLang="en-US" sz="4265" dirty="0" smtClean="0">
                <a:solidFill>
                  <a:srgbClr val="0070C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柳永与北宋词坛</a:t>
            </a:r>
            <a:endParaRPr lang="zh-CN" altLang="en-US" sz="4265" dirty="0">
              <a:solidFill>
                <a:srgbClr val="0070C0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grpSp>
        <p:nvGrpSpPr>
          <p:cNvPr id="52227" name="组合 3"/>
          <p:cNvGrpSpPr/>
          <p:nvPr/>
        </p:nvGrpSpPr>
        <p:grpSpPr>
          <a:xfrm>
            <a:off x="5007893" y="711410"/>
            <a:ext cx="5532120" cy="1162049"/>
            <a:chOff x="3283581" y="1400939"/>
            <a:chExt cx="6970893" cy="109613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5" name="圆角矩形 2"/>
            <p:cNvSpPr/>
            <p:nvPr>
              <p:custDataLst>
                <p:tags r:id="rId1"/>
              </p:custDataLst>
            </p:nvPr>
          </p:nvSpPr>
          <p:spPr bwMode="auto">
            <a:xfrm rot="460042">
              <a:off x="4259762" y="1610581"/>
              <a:ext cx="4371476" cy="886488"/>
            </a:xfrm>
            <a:custGeom>
              <a:avLst/>
              <a:gdLst>
                <a:gd name="connsiteX0" fmla="*/ 0 w 6126070"/>
                <a:gd name="connsiteY0" fmla="*/ 0 h 1717168"/>
                <a:gd name="connsiteX1" fmla="*/ 5369986 w 6126070"/>
                <a:gd name="connsiteY1" fmla="*/ 0 h 1717168"/>
                <a:gd name="connsiteX2" fmla="*/ 6126070 w 6126070"/>
                <a:gd name="connsiteY2" fmla="*/ 756084 h 1717168"/>
                <a:gd name="connsiteX3" fmla="*/ 5369986 w 6126070"/>
                <a:gd name="connsiteY3" fmla="*/ 1512168 h 1717168"/>
                <a:gd name="connsiteX4" fmla="*/ 100439 w 6126070"/>
                <a:gd name="connsiteY4" fmla="*/ 1717168 h 1717168"/>
                <a:gd name="connsiteX5" fmla="*/ 0 w 6126070"/>
                <a:gd name="connsiteY5" fmla="*/ 0 h 1717168"/>
                <a:gd name="connsiteX0-1" fmla="*/ 0 w 6115521"/>
                <a:gd name="connsiteY0-2" fmla="*/ 168542 h 1717168"/>
                <a:gd name="connsiteX1-3" fmla="*/ 5359437 w 6115521"/>
                <a:gd name="connsiteY1-4" fmla="*/ 0 h 1717168"/>
                <a:gd name="connsiteX2-5" fmla="*/ 6115521 w 6115521"/>
                <a:gd name="connsiteY2-6" fmla="*/ 756084 h 1717168"/>
                <a:gd name="connsiteX3-7" fmla="*/ 5359437 w 6115521"/>
                <a:gd name="connsiteY3-8" fmla="*/ 1512168 h 1717168"/>
                <a:gd name="connsiteX4-9" fmla="*/ 89890 w 6115521"/>
                <a:gd name="connsiteY4-10" fmla="*/ 1717168 h 1717168"/>
                <a:gd name="connsiteX5-11" fmla="*/ 0 w 6115521"/>
                <a:gd name="connsiteY5-12" fmla="*/ 168542 h 1717168"/>
                <a:gd name="connsiteX0-13" fmla="*/ 0 w 6115521"/>
                <a:gd name="connsiteY0-14" fmla="*/ 168542 h 1968850"/>
                <a:gd name="connsiteX1-15" fmla="*/ 5359437 w 6115521"/>
                <a:gd name="connsiteY1-16" fmla="*/ 0 h 1968850"/>
                <a:gd name="connsiteX2-17" fmla="*/ 6115521 w 6115521"/>
                <a:gd name="connsiteY2-18" fmla="*/ 756084 h 1968850"/>
                <a:gd name="connsiteX3-19" fmla="*/ 5359437 w 6115521"/>
                <a:gd name="connsiteY3-20" fmla="*/ 1512168 h 1968850"/>
                <a:gd name="connsiteX4-21" fmla="*/ 94937 w 6115521"/>
                <a:gd name="connsiteY4-22" fmla="*/ 1968850 h 1968850"/>
                <a:gd name="connsiteX5-23" fmla="*/ 0 w 6115521"/>
                <a:gd name="connsiteY5-24" fmla="*/ 168542 h 1968850"/>
                <a:gd name="connsiteX0-25" fmla="*/ 0 w 6115521"/>
                <a:gd name="connsiteY0-26" fmla="*/ 168542 h 1968850"/>
                <a:gd name="connsiteX1-27" fmla="*/ 5359437 w 6115521"/>
                <a:gd name="connsiteY1-28" fmla="*/ 0 h 1968850"/>
                <a:gd name="connsiteX2-29" fmla="*/ 6115521 w 6115521"/>
                <a:gd name="connsiteY2-30" fmla="*/ 756084 h 1968850"/>
                <a:gd name="connsiteX3-31" fmla="*/ 5359437 w 6115521"/>
                <a:gd name="connsiteY3-32" fmla="*/ 1512168 h 1968850"/>
                <a:gd name="connsiteX4-33" fmla="*/ 94937 w 6115521"/>
                <a:gd name="connsiteY4-34" fmla="*/ 1968850 h 1968850"/>
                <a:gd name="connsiteX5-35" fmla="*/ 0 w 6115521"/>
                <a:gd name="connsiteY5-36" fmla="*/ 168542 h 1968850"/>
                <a:gd name="connsiteX0-37" fmla="*/ 0 w 6115521"/>
                <a:gd name="connsiteY0-38" fmla="*/ 168542 h 1968850"/>
                <a:gd name="connsiteX1-39" fmla="*/ 5359437 w 6115521"/>
                <a:gd name="connsiteY1-40" fmla="*/ 0 h 1968850"/>
                <a:gd name="connsiteX2-41" fmla="*/ 6115521 w 6115521"/>
                <a:gd name="connsiteY2-42" fmla="*/ 756084 h 1968850"/>
                <a:gd name="connsiteX3-43" fmla="*/ 5359437 w 6115521"/>
                <a:gd name="connsiteY3-44" fmla="*/ 1512168 h 1968850"/>
                <a:gd name="connsiteX4-45" fmla="*/ 94937 w 6115521"/>
                <a:gd name="connsiteY4-46" fmla="*/ 1968850 h 1968850"/>
                <a:gd name="connsiteX5-47" fmla="*/ 0 w 6115521"/>
                <a:gd name="connsiteY5-48" fmla="*/ 168542 h 196885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6115521" h="1968850">
                  <a:moveTo>
                    <a:pt x="0" y="168542"/>
                  </a:moveTo>
                  <a:lnTo>
                    <a:pt x="5359437" y="0"/>
                  </a:lnTo>
                  <a:cubicBezTo>
                    <a:pt x="5777011" y="0"/>
                    <a:pt x="6115521" y="338510"/>
                    <a:pt x="6115521" y="756084"/>
                  </a:cubicBezTo>
                  <a:cubicBezTo>
                    <a:pt x="6115521" y="1173658"/>
                    <a:pt x="5777011" y="1512168"/>
                    <a:pt x="5359437" y="1512168"/>
                  </a:cubicBezTo>
                  <a:cubicBezTo>
                    <a:pt x="3604604" y="1664395"/>
                    <a:pt x="2111181" y="1663756"/>
                    <a:pt x="94937" y="1968850"/>
                  </a:cubicBezTo>
                  <a:cubicBezTo>
                    <a:pt x="94937" y="1464794"/>
                    <a:pt x="0" y="672598"/>
                    <a:pt x="0" y="168542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lIns="91440" tIns="45720" rIns="91440" bIns="4572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" name="圆角矩形 2"/>
            <p:cNvSpPr/>
            <p:nvPr>
              <p:custDataLst>
                <p:tags r:id="rId2"/>
              </p:custDataLst>
            </p:nvPr>
          </p:nvSpPr>
          <p:spPr bwMode="auto">
            <a:xfrm>
              <a:off x="3283581" y="1456644"/>
              <a:ext cx="6970893" cy="786459"/>
            </a:xfrm>
            <a:custGeom>
              <a:avLst/>
              <a:gdLst/>
              <a:ahLst/>
              <a:cxnLst/>
              <a:rect l="l" t="t" r="r" b="b"/>
              <a:pathLst>
                <a:path w="6126070" h="1512168">
                  <a:moveTo>
                    <a:pt x="0" y="0"/>
                  </a:moveTo>
                  <a:lnTo>
                    <a:pt x="5369986" y="0"/>
                  </a:lnTo>
                  <a:cubicBezTo>
                    <a:pt x="5787560" y="0"/>
                    <a:pt x="6126070" y="338510"/>
                    <a:pt x="6126070" y="756084"/>
                  </a:cubicBezTo>
                  <a:cubicBezTo>
                    <a:pt x="6126070" y="1173658"/>
                    <a:pt x="5787560" y="1512168"/>
                    <a:pt x="5369986" y="1512168"/>
                  </a:cubicBezTo>
                  <a:lnTo>
                    <a:pt x="0" y="1512168"/>
                  </a:lnTo>
                  <a:close/>
                </a:path>
              </a:pathLst>
            </a:custGeom>
            <a:grpFill/>
            <a:ln w="57150" cap="flat" cmpd="sng" algn="ctr">
              <a:solidFill>
                <a:srgbClr val="5B9BD5">
                  <a:lumMod val="20000"/>
                  <a:lumOff val="80000"/>
                </a:srgbClr>
              </a:solidFill>
              <a:prstDash val="solid"/>
            </a:ln>
            <a:effectLst/>
          </p:spPr>
          <p:txBody>
            <a:bodyPr lIns="1248000" tIns="45720" rIns="91440" bIns="45720" anchor="ctr"/>
            <a:lstStyle/>
            <a:p>
              <a:pPr marL="0" marR="0" lvl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800" kern="0" noProof="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柳永的慢词</a:t>
              </a:r>
              <a:r>
                <a:rPr lang="zh-CN" altLang="en-US" sz="2800" kern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 </a:t>
              </a:r>
              <a:endPara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endParaRPr>
            </a:p>
          </p:txBody>
        </p:sp>
        <p:sp>
          <p:nvSpPr>
            <p:cNvPr id="7" name="圆角矩形 9"/>
            <p:cNvSpPr/>
            <p:nvPr>
              <p:custDataLst>
                <p:tags r:id="rId3"/>
              </p:custDataLst>
            </p:nvPr>
          </p:nvSpPr>
          <p:spPr bwMode="auto">
            <a:xfrm>
              <a:off x="3793008" y="1850172"/>
              <a:ext cx="637452" cy="413296"/>
            </a:xfrm>
            <a:custGeom>
              <a:avLst/>
              <a:gdLst/>
              <a:ahLst/>
              <a:cxnLst/>
              <a:rect l="l" t="t" r="r" b="b"/>
              <a:pathLst>
                <a:path w="1224136" h="792089">
                  <a:moveTo>
                    <a:pt x="0" y="0"/>
                  </a:moveTo>
                  <a:lnTo>
                    <a:pt x="971800" y="0"/>
                  </a:lnTo>
                  <a:cubicBezTo>
                    <a:pt x="1111161" y="0"/>
                    <a:pt x="1224136" y="112975"/>
                    <a:pt x="1224136" y="252336"/>
                  </a:cubicBezTo>
                  <a:lnTo>
                    <a:pt x="1224136" y="539753"/>
                  </a:lnTo>
                  <a:cubicBezTo>
                    <a:pt x="1224136" y="679114"/>
                    <a:pt x="1111161" y="792089"/>
                    <a:pt x="971800" y="792089"/>
                  </a:cubicBezTo>
                  <a:lnTo>
                    <a:pt x="0" y="792089"/>
                  </a:ln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lIns="91440" tIns="45720" rIns="91440" bIns="4572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" name="任意多边形 7"/>
            <p:cNvSpPr/>
            <p:nvPr>
              <p:custDataLst>
                <p:tags r:id="rId4"/>
              </p:custDataLst>
            </p:nvPr>
          </p:nvSpPr>
          <p:spPr bwMode="auto">
            <a:xfrm>
              <a:off x="3283581" y="1400939"/>
              <a:ext cx="1240229" cy="786658"/>
            </a:xfrm>
            <a:custGeom>
              <a:avLst/>
              <a:gdLst>
                <a:gd name="connsiteX0" fmla="*/ 514593 w 1626717"/>
                <a:gd name="connsiteY0" fmla="*/ 0 h 1029186"/>
                <a:gd name="connsiteX1" fmla="*/ 1470265 w 1626717"/>
                <a:gd name="connsiteY1" fmla="*/ 0 h 1029186"/>
                <a:gd name="connsiteX2" fmla="*/ 1470265 w 1626717"/>
                <a:gd name="connsiteY2" fmla="*/ 377698 h 1029186"/>
                <a:gd name="connsiteX3" fmla="*/ 1626717 w 1626717"/>
                <a:gd name="connsiteY3" fmla="*/ 514593 h 1029186"/>
                <a:gd name="connsiteX4" fmla="*/ 1470265 w 1626717"/>
                <a:gd name="connsiteY4" fmla="*/ 651489 h 1029186"/>
                <a:gd name="connsiteX5" fmla="*/ 1470265 w 1626717"/>
                <a:gd name="connsiteY5" fmla="*/ 1029186 h 1029186"/>
                <a:gd name="connsiteX6" fmla="*/ 514593 w 1626717"/>
                <a:gd name="connsiteY6" fmla="*/ 1029186 h 1029186"/>
                <a:gd name="connsiteX7" fmla="*/ 0 w 1626717"/>
                <a:gd name="connsiteY7" fmla="*/ 514593 h 1029186"/>
                <a:gd name="connsiteX8" fmla="*/ 514593 w 1626717"/>
                <a:gd name="connsiteY8" fmla="*/ 0 h 1029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26717" h="1029186">
                  <a:moveTo>
                    <a:pt x="514593" y="0"/>
                  </a:moveTo>
                  <a:lnTo>
                    <a:pt x="1470265" y="0"/>
                  </a:lnTo>
                  <a:lnTo>
                    <a:pt x="1470265" y="377698"/>
                  </a:lnTo>
                  <a:lnTo>
                    <a:pt x="1626717" y="514593"/>
                  </a:lnTo>
                  <a:lnTo>
                    <a:pt x="1470265" y="651489"/>
                  </a:lnTo>
                  <a:lnTo>
                    <a:pt x="1470265" y="1029186"/>
                  </a:lnTo>
                  <a:lnTo>
                    <a:pt x="514593" y="1029186"/>
                  </a:lnTo>
                  <a:cubicBezTo>
                    <a:pt x="230391" y="1029186"/>
                    <a:pt x="0" y="798795"/>
                    <a:pt x="0" y="514593"/>
                  </a:cubicBezTo>
                  <a:cubicBezTo>
                    <a:pt x="0" y="230391"/>
                    <a:pt x="230391" y="0"/>
                    <a:pt x="514593" y="0"/>
                  </a:cubicBezTo>
                  <a:close/>
                </a:path>
              </a:pathLst>
            </a:custGeom>
            <a:grpFill/>
            <a:ln w="57150" cap="flat" cmpd="sng" algn="ctr">
              <a:solidFill>
                <a:srgbClr val="5B9BD5">
                  <a:lumMod val="20000"/>
                  <a:lumOff val="80000"/>
                </a:srgbClr>
              </a:solidFill>
              <a:prstDash val="solid"/>
            </a:ln>
            <a:effectLst/>
          </p:spPr>
          <p:txBody>
            <a:bodyPr lIns="91440" tIns="45720" rIns="91440" bIns="4572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4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01</a:t>
              </a:r>
              <a:endParaRPr kumimoji="0" lang="zh-CN" altLang="en-US" sz="4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4896757" y="3845368"/>
            <a:ext cx="5532755" cy="1172845"/>
            <a:chOff x="3283581" y="1400939"/>
            <a:chExt cx="6187566" cy="1096130"/>
          </a:xfrm>
          <a:solidFill>
            <a:schemeClr val="accent1">
              <a:lumMod val="75000"/>
            </a:schemeClr>
          </a:solidFill>
        </p:grpSpPr>
        <p:sp>
          <p:nvSpPr>
            <p:cNvPr id="10" name="圆角矩形 2"/>
            <p:cNvSpPr/>
            <p:nvPr/>
          </p:nvSpPr>
          <p:spPr bwMode="auto">
            <a:xfrm rot="460042">
              <a:off x="4260006" y="1610363"/>
              <a:ext cx="4369931" cy="886706"/>
            </a:xfrm>
            <a:custGeom>
              <a:avLst/>
              <a:gdLst>
                <a:gd name="connsiteX0" fmla="*/ 0 w 6126070"/>
                <a:gd name="connsiteY0" fmla="*/ 0 h 1717168"/>
                <a:gd name="connsiteX1" fmla="*/ 5369986 w 6126070"/>
                <a:gd name="connsiteY1" fmla="*/ 0 h 1717168"/>
                <a:gd name="connsiteX2" fmla="*/ 6126070 w 6126070"/>
                <a:gd name="connsiteY2" fmla="*/ 756084 h 1717168"/>
                <a:gd name="connsiteX3" fmla="*/ 5369986 w 6126070"/>
                <a:gd name="connsiteY3" fmla="*/ 1512168 h 1717168"/>
                <a:gd name="connsiteX4" fmla="*/ 100439 w 6126070"/>
                <a:gd name="connsiteY4" fmla="*/ 1717168 h 1717168"/>
                <a:gd name="connsiteX5" fmla="*/ 0 w 6126070"/>
                <a:gd name="connsiteY5" fmla="*/ 0 h 1717168"/>
                <a:gd name="connsiteX0-1" fmla="*/ 0 w 6115521"/>
                <a:gd name="connsiteY0-2" fmla="*/ 168542 h 1717168"/>
                <a:gd name="connsiteX1-3" fmla="*/ 5359437 w 6115521"/>
                <a:gd name="connsiteY1-4" fmla="*/ 0 h 1717168"/>
                <a:gd name="connsiteX2-5" fmla="*/ 6115521 w 6115521"/>
                <a:gd name="connsiteY2-6" fmla="*/ 756084 h 1717168"/>
                <a:gd name="connsiteX3-7" fmla="*/ 5359437 w 6115521"/>
                <a:gd name="connsiteY3-8" fmla="*/ 1512168 h 1717168"/>
                <a:gd name="connsiteX4-9" fmla="*/ 89890 w 6115521"/>
                <a:gd name="connsiteY4-10" fmla="*/ 1717168 h 1717168"/>
                <a:gd name="connsiteX5-11" fmla="*/ 0 w 6115521"/>
                <a:gd name="connsiteY5-12" fmla="*/ 168542 h 1717168"/>
                <a:gd name="connsiteX0-13" fmla="*/ 0 w 6115521"/>
                <a:gd name="connsiteY0-14" fmla="*/ 168542 h 1968850"/>
                <a:gd name="connsiteX1-15" fmla="*/ 5359437 w 6115521"/>
                <a:gd name="connsiteY1-16" fmla="*/ 0 h 1968850"/>
                <a:gd name="connsiteX2-17" fmla="*/ 6115521 w 6115521"/>
                <a:gd name="connsiteY2-18" fmla="*/ 756084 h 1968850"/>
                <a:gd name="connsiteX3-19" fmla="*/ 5359437 w 6115521"/>
                <a:gd name="connsiteY3-20" fmla="*/ 1512168 h 1968850"/>
                <a:gd name="connsiteX4-21" fmla="*/ 94937 w 6115521"/>
                <a:gd name="connsiteY4-22" fmla="*/ 1968850 h 1968850"/>
                <a:gd name="connsiteX5-23" fmla="*/ 0 w 6115521"/>
                <a:gd name="connsiteY5-24" fmla="*/ 168542 h 1968850"/>
                <a:gd name="connsiteX0-25" fmla="*/ 0 w 6115521"/>
                <a:gd name="connsiteY0-26" fmla="*/ 168542 h 1968850"/>
                <a:gd name="connsiteX1-27" fmla="*/ 5359437 w 6115521"/>
                <a:gd name="connsiteY1-28" fmla="*/ 0 h 1968850"/>
                <a:gd name="connsiteX2-29" fmla="*/ 6115521 w 6115521"/>
                <a:gd name="connsiteY2-30" fmla="*/ 756084 h 1968850"/>
                <a:gd name="connsiteX3-31" fmla="*/ 5359437 w 6115521"/>
                <a:gd name="connsiteY3-32" fmla="*/ 1512168 h 1968850"/>
                <a:gd name="connsiteX4-33" fmla="*/ 94937 w 6115521"/>
                <a:gd name="connsiteY4-34" fmla="*/ 1968850 h 1968850"/>
                <a:gd name="connsiteX5-35" fmla="*/ 0 w 6115521"/>
                <a:gd name="connsiteY5-36" fmla="*/ 168542 h 1968850"/>
                <a:gd name="connsiteX0-37" fmla="*/ 0 w 6115521"/>
                <a:gd name="connsiteY0-38" fmla="*/ 168542 h 1968850"/>
                <a:gd name="connsiteX1-39" fmla="*/ 5359437 w 6115521"/>
                <a:gd name="connsiteY1-40" fmla="*/ 0 h 1968850"/>
                <a:gd name="connsiteX2-41" fmla="*/ 6115521 w 6115521"/>
                <a:gd name="connsiteY2-42" fmla="*/ 756084 h 1968850"/>
                <a:gd name="connsiteX3-43" fmla="*/ 5359437 w 6115521"/>
                <a:gd name="connsiteY3-44" fmla="*/ 1512168 h 1968850"/>
                <a:gd name="connsiteX4-45" fmla="*/ 94937 w 6115521"/>
                <a:gd name="connsiteY4-46" fmla="*/ 1968850 h 1968850"/>
                <a:gd name="connsiteX5-47" fmla="*/ 0 w 6115521"/>
                <a:gd name="connsiteY5-48" fmla="*/ 168542 h 196885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6115521" h="1968850">
                  <a:moveTo>
                    <a:pt x="0" y="168542"/>
                  </a:moveTo>
                  <a:lnTo>
                    <a:pt x="5359437" y="0"/>
                  </a:lnTo>
                  <a:cubicBezTo>
                    <a:pt x="5777011" y="0"/>
                    <a:pt x="6115521" y="338510"/>
                    <a:pt x="6115521" y="756084"/>
                  </a:cubicBezTo>
                  <a:cubicBezTo>
                    <a:pt x="6115521" y="1173658"/>
                    <a:pt x="5777011" y="1512168"/>
                    <a:pt x="5359437" y="1512168"/>
                  </a:cubicBezTo>
                  <a:cubicBezTo>
                    <a:pt x="3604604" y="1664395"/>
                    <a:pt x="2111181" y="1663756"/>
                    <a:pt x="94937" y="1968850"/>
                  </a:cubicBezTo>
                  <a:cubicBezTo>
                    <a:pt x="94937" y="1464794"/>
                    <a:pt x="0" y="672598"/>
                    <a:pt x="0" y="168542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lIns="91440" tIns="45720" rIns="91440" bIns="4572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1" name="圆角矩形 2"/>
            <p:cNvSpPr/>
            <p:nvPr/>
          </p:nvSpPr>
          <p:spPr bwMode="auto">
            <a:xfrm>
              <a:off x="3419638" y="1475605"/>
              <a:ext cx="6051509" cy="787401"/>
            </a:xfrm>
            <a:custGeom>
              <a:avLst/>
              <a:gdLst/>
              <a:ahLst/>
              <a:cxnLst/>
              <a:rect l="l" t="t" r="r" b="b"/>
              <a:pathLst>
                <a:path w="6126070" h="1512168">
                  <a:moveTo>
                    <a:pt x="0" y="0"/>
                  </a:moveTo>
                  <a:lnTo>
                    <a:pt x="5369986" y="0"/>
                  </a:lnTo>
                  <a:cubicBezTo>
                    <a:pt x="5787560" y="0"/>
                    <a:pt x="6126070" y="338510"/>
                    <a:pt x="6126070" y="756084"/>
                  </a:cubicBezTo>
                  <a:cubicBezTo>
                    <a:pt x="6126070" y="1173658"/>
                    <a:pt x="5787560" y="1512168"/>
                    <a:pt x="5369986" y="1512168"/>
                  </a:cubicBezTo>
                  <a:lnTo>
                    <a:pt x="0" y="1512168"/>
                  </a:lnTo>
                  <a:close/>
                </a:path>
              </a:pathLst>
            </a:custGeom>
            <a:grpFill/>
            <a:ln w="57150" cap="flat" cmpd="sng" algn="ctr">
              <a:solidFill>
                <a:srgbClr val="5B9BD5">
                  <a:lumMod val="20000"/>
                  <a:lumOff val="80000"/>
                </a:srgbClr>
              </a:solidFill>
              <a:prstDash val="solid"/>
            </a:ln>
            <a:effectLst/>
          </p:spPr>
          <p:txBody>
            <a:bodyPr lIns="1248000" tIns="45720" rIns="91440" bIns="4572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800" kern="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周邦彦及其清真词</a:t>
              </a:r>
              <a:r>
                <a:rPr lang="zh-CN" altLang="en-US" sz="2400" dirty="0" smtClean="0">
                  <a:sym typeface="+mn-ea"/>
                </a:rPr>
                <a:t> </a:t>
              </a:r>
              <a:endPara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2" name="圆角矩形 9"/>
            <p:cNvSpPr/>
            <p:nvPr/>
          </p:nvSpPr>
          <p:spPr bwMode="auto">
            <a:xfrm>
              <a:off x="3793632" y="1851017"/>
              <a:ext cx="636587" cy="412750"/>
            </a:xfrm>
            <a:custGeom>
              <a:avLst/>
              <a:gdLst/>
              <a:ahLst/>
              <a:cxnLst/>
              <a:rect l="l" t="t" r="r" b="b"/>
              <a:pathLst>
                <a:path w="1224136" h="792089">
                  <a:moveTo>
                    <a:pt x="0" y="0"/>
                  </a:moveTo>
                  <a:lnTo>
                    <a:pt x="971800" y="0"/>
                  </a:lnTo>
                  <a:cubicBezTo>
                    <a:pt x="1111161" y="0"/>
                    <a:pt x="1224136" y="112975"/>
                    <a:pt x="1224136" y="252336"/>
                  </a:cubicBezTo>
                  <a:lnTo>
                    <a:pt x="1224136" y="539753"/>
                  </a:lnTo>
                  <a:cubicBezTo>
                    <a:pt x="1224136" y="679114"/>
                    <a:pt x="1111161" y="792089"/>
                    <a:pt x="971800" y="792089"/>
                  </a:cubicBezTo>
                  <a:lnTo>
                    <a:pt x="0" y="792089"/>
                  </a:ln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lIns="91440" tIns="45720" rIns="91440" bIns="4572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3" name="任意多边形 12"/>
            <p:cNvSpPr/>
            <p:nvPr/>
          </p:nvSpPr>
          <p:spPr bwMode="auto">
            <a:xfrm>
              <a:off x="3283581" y="1400939"/>
              <a:ext cx="1241425" cy="787400"/>
            </a:xfrm>
            <a:custGeom>
              <a:avLst/>
              <a:gdLst>
                <a:gd name="connsiteX0" fmla="*/ 514593 w 1626717"/>
                <a:gd name="connsiteY0" fmla="*/ 0 h 1029186"/>
                <a:gd name="connsiteX1" fmla="*/ 1470265 w 1626717"/>
                <a:gd name="connsiteY1" fmla="*/ 0 h 1029186"/>
                <a:gd name="connsiteX2" fmla="*/ 1470265 w 1626717"/>
                <a:gd name="connsiteY2" fmla="*/ 377698 h 1029186"/>
                <a:gd name="connsiteX3" fmla="*/ 1626717 w 1626717"/>
                <a:gd name="connsiteY3" fmla="*/ 514593 h 1029186"/>
                <a:gd name="connsiteX4" fmla="*/ 1470265 w 1626717"/>
                <a:gd name="connsiteY4" fmla="*/ 651489 h 1029186"/>
                <a:gd name="connsiteX5" fmla="*/ 1470265 w 1626717"/>
                <a:gd name="connsiteY5" fmla="*/ 1029186 h 1029186"/>
                <a:gd name="connsiteX6" fmla="*/ 514593 w 1626717"/>
                <a:gd name="connsiteY6" fmla="*/ 1029186 h 1029186"/>
                <a:gd name="connsiteX7" fmla="*/ 0 w 1626717"/>
                <a:gd name="connsiteY7" fmla="*/ 514593 h 1029186"/>
                <a:gd name="connsiteX8" fmla="*/ 514593 w 1626717"/>
                <a:gd name="connsiteY8" fmla="*/ 0 h 1029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26717" h="1029186">
                  <a:moveTo>
                    <a:pt x="514593" y="0"/>
                  </a:moveTo>
                  <a:lnTo>
                    <a:pt x="1470265" y="0"/>
                  </a:lnTo>
                  <a:lnTo>
                    <a:pt x="1470265" y="377698"/>
                  </a:lnTo>
                  <a:lnTo>
                    <a:pt x="1626717" y="514593"/>
                  </a:lnTo>
                  <a:lnTo>
                    <a:pt x="1470265" y="651489"/>
                  </a:lnTo>
                  <a:lnTo>
                    <a:pt x="1470265" y="1029186"/>
                  </a:lnTo>
                  <a:lnTo>
                    <a:pt x="514593" y="1029186"/>
                  </a:lnTo>
                  <a:cubicBezTo>
                    <a:pt x="230391" y="1029186"/>
                    <a:pt x="0" y="798795"/>
                    <a:pt x="0" y="514593"/>
                  </a:cubicBezTo>
                  <a:cubicBezTo>
                    <a:pt x="0" y="230391"/>
                    <a:pt x="230391" y="0"/>
                    <a:pt x="514593" y="0"/>
                  </a:cubicBezTo>
                  <a:close/>
                </a:path>
              </a:pathLst>
            </a:custGeom>
            <a:grpFill/>
            <a:ln w="57150" cap="flat" cmpd="sng" algn="ctr">
              <a:solidFill>
                <a:srgbClr val="5B9BD5">
                  <a:lumMod val="20000"/>
                  <a:lumOff val="80000"/>
                </a:srgbClr>
              </a:solidFill>
              <a:prstDash val="solid"/>
            </a:ln>
            <a:effectLst/>
          </p:spPr>
          <p:txBody>
            <a:bodyPr lIns="91440" tIns="45720" rIns="91440" bIns="4572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4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03</a:t>
              </a:r>
              <a:endParaRPr kumimoji="0" lang="zh-CN" altLang="en-US" sz="4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4998252" y="2272927"/>
            <a:ext cx="5532755" cy="1172845"/>
            <a:chOff x="3283581" y="1400939"/>
            <a:chExt cx="6187566" cy="109613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15" name="圆角矩形 2"/>
            <p:cNvSpPr/>
            <p:nvPr/>
          </p:nvSpPr>
          <p:spPr bwMode="auto">
            <a:xfrm rot="460042">
              <a:off x="4260006" y="1610363"/>
              <a:ext cx="4369931" cy="886706"/>
            </a:xfrm>
            <a:custGeom>
              <a:avLst/>
              <a:gdLst>
                <a:gd name="connsiteX0" fmla="*/ 0 w 6126070"/>
                <a:gd name="connsiteY0" fmla="*/ 0 h 1717168"/>
                <a:gd name="connsiteX1" fmla="*/ 5369986 w 6126070"/>
                <a:gd name="connsiteY1" fmla="*/ 0 h 1717168"/>
                <a:gd name="connsiteX2" fmla="*/ 6126070 w 6126070"/>
                <a:gd name="connsiteY2" fmla="*/ 756084 h 1717168"/>
                <a:gd name="connsiteX3" fmla="*/ 5369986 w 6126070"/>
                <a:gd name="connsiteY3" fmla="*/ 1512168 h 1717168"/>
                <a:gd name="connsiteX4" fmla="*/ 100439 w 6126070"/>
                <a:gd name="connsiteY4" fmla="*/ 1717168 h 1717168"/>
                <a:gd name="connsiteX5" fmla="*/ 0 w 6126070"/>
                <a:gd name="connsiteY5" fmla="*/ 0 h 1717168"/>
                <a:gd name="connsiteX0-1" fmla="*/ 0 w 6115521"/>
                <a:gd name="connsiteY0-2" fmla="*/ 168542 h 1717168"/>
                <a:gd name="connsiteX1-3" fmla="*/ 5359437 w 6115521"/>
                <a:gd name="connsiteY1-4" fmla="*/ 0 h 1717168"/>
                <a:gd name="connsiteX2-5" fmla="*/ 6115521 w 6115521"/>
                <a:gd name="connsiteY2-6" fmla="*/ 756084 h 1717168"/>
                <a:gd name="connsiteX3-7" fmla="*/ 5359437 w 6115521"/>
                <a:gd name="connsiteY3-8" fmla="*/ 1512168 h 1717168"/>
                <a:gd name="connsiteX4-9" fmla="*/ 89890 w 6115521"/>
                <a:gd name="connsiteY4-10" fmla="*/ 1717168 h 1717168"/>
                <a:gd name="connsiteX5-11" fmla="*/ 0 w 6115521"/>
                <a:gd name="connsiteY5-12" fmla="*/ 168542 h 1717168"/>
                <a:gd name="connsiteX0-13" fmla="*/ 0 w 6115521"/>
                <a:gd name="connsiteY0-14" fmla="*/ 168542 h 1968850"/>
                <a:gd name="connsiteX1-15" fmla="*/ 5359437 w 6115521"/>
                <a:gd name="connsiteY1-16" fmla="*/ 0 h 1968850"/>
                <a:gd name="connsiteX2-17" fmla="*/ 6115521 w 6115521"/>
                <a:gd name="connsiteY2-18" fmla="*/ 756084 h 1968850"/>
                <a:gd name="connsiteX3-19" fmla="*/ 5359437 w 6115521"/>
                <a:gd name="connsiteY3-20" fmla="*/ 1512168 h 1968850"/>
                <a:gd name="connsiteX4-21" fmla="*/ 94937 w 6115521"/>
                <a:gd name="connsiteY4-22" fmla="*/ 1968850 h 1968850"/>
                <a:gd name="connsiteX5-23" fmla="*/ 0 w 6115521"/>
                <a:gd name="connsiteY5-24" fmla="*/ 168542 h 1968850"/>
                <a:gd name="connsiteX0-25" fmla="*/ 0 w 6115521"/>
                <a:gd name="connsiteY0-26" fmla="*/ 168542 h 1968850"/>
                <a:gd name="connsiteX1-27" fmla="*/ 5359437 w 6115521"/>
                <a:gd name="connsiteY1-28" fmla="*/ 0 h 1968850"/>
                <a:gd name="connsiteX2-29" fmla="*/ 6115521 w 6115521"/>
                <a:gd name="connsiteY2-30" fmla="*/ 756084 h 1968850"/>
                <a:gd name="connsiteX3-31" fmla="*/ 5359437 w 6115521"/>
                <a:gd name="connsiteY3-32" fmla="*/ 1512168 h 1968850"/>
                <a:gd name="connsiteX4-33" fmla="*/ 94937 w 6115521"/>
                <a:gd name="connsiteY4-34" fmla="*/ 1968850 h 1968850"/>
                <a:gd name="connsiteX5-35" fmla="*/ 0 w 6115521"/>
                <a:gd name="connsiteY5-36" fmla="*/ 168542 h 1968850"/>
                <a:gd name="connsiteX0-37" fmla="*/ 0 w 6115521"/>
                <a:gd name="connsiteY0-38" fmla="*/ 168542 h 1968850"/>
                <a:gd name="connsiteX1-39" fmla="*/ 5359437 w 6115521"/>
                <a:gd name="connsiteY1-40" fmla="*/ 0 h 1968850"/>
                <a:gd name="connsiteX2-41" fmla="*/ 6115521 w 6115521"/>
                <a:gd name="connsiteY2-42" fmla="*/ 756084 h 1968850"/>
                <a:gd name="connsiteX3-43" fmla="*/ 5359437 w 6115521"/>
                <a:gd name="connsiteY3-44" fmla="*/ 1512168 h 1968850"/>
                <a:gd name="connsiteX4-45" fmla="*/ 94937 w 6115521"/>
                <a:gd name="connsiteY4-46" fmla="*/ 1968850 h 1968850"/>
                <a:gd name="connsiteX5-47" fmla="*/ 0 w 6115521"/>
                <a:gd name="connsiteY5-48" fmla="*/ 168542 h 196885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6115521" h="1968850">
                  <a:moveTo>
                    <a:pt x="0" y="168542"/>
                  </a:moveTo>
                  <a:lnTo>
                    <a:pt x="5359437" y="0"/>
                  </a:lnTo>
                  <a:cubicBezTo>
                    <a:pt x="5777011" y="0"/>
                    <a:pt x="6115521" y="338510"/>
                    <a:pt x="6115521" y="756084"/>
                  </a:cubicBezTo>
                  <a:cubicBezTo>
                    <a:pt x="6115521" y="1173658"/>
                    <a:pt x="5777011" y="1512168"/>
                    <a:pt x="5359437" y="1512168"/>
                  </a:cubicBezTo>
                  <a:cubicBezTo>
                    <a:pt x="3604604" y="1664395"/>
                    <a:pt x="2111181" y="1663756"/>
                    <a:pt x="94937" y="1968850"/>
                  </a:cubicBezTo>
                  <a:cubicBezTo>
                    <a:pt x="94937" y="1464794"/>
                    <a:pt x="0" y="672598"/>
                    <a:pt x="0" y="168542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lIns="91440" tIns="45720" rIns="91440" bIns="4572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6" name="圆角矩形 2"/>
            <p:cNvSpPr/>
            <p:nvPr/>
          </p:nvSpPr>
          <p:spPr bwMode="auto">
            <a:xfrm>
              <a:off x="3419638" y="1475605"/>
              <a:ext cx="6051509" cy="787401"/>
            </a:xfrm>
            <a:custGeom>
              <a:avLst/>
              <a:gdLst/>
              <a:ahLst/>
              <a:cxnLst/>
              <a:rect l="l" t="t" r="r" b="b"/>
              <a:pathLst>
                <a:path w="6126070" h="1512168">
                  <a:moveTo>
                    <a:pt x="0" y="0"/>
                  </a:moveTo>
                  <a:lnTo>
                    <a:pt x="5369986" y="0"/>
                  </a:lnTo>
                  <a:cubicBezTo>
                    <a:pt x="5787560" y="0"/>
                    <a:pt x="6126070" y="338510"/>
                    <a:pt x="6126070" y="756084"/>
                  </a:cubicBezTo>
                  <a:cubicBezTo>
                    <a:pt x="6126070" y="1173658"/>
                    <a:pt x="5787560" y="1512168"/>
                    <a:pt x="5369986" y="1512168"/>
                  </a:cubicBezTo>
                  <a:lnTo>
                    <a:pt x="0" y="1512168"/>
                  </a:lnTo>
                  <a:close/>
                </a:path>
              </a:pathLst>
            </a:custGeom>
            <a:grpFill/>
            <a:ln w="57150" cap="flat" cmpd="sng" algn="ctr">
              <a:solidFill>
                <a:srgbClr val="5B9BD5">
                  <a:lumMod val="20000"/>
                  <a:lumOff val="80000"/>
                </a:srgbClr>
              </a:solidFill>
              <a:prstDash val="solid"/>
            </a:ln>
            <a:effectLst/>
          </p:spPr>
          <p:txBody>
            <a:bodyPr lIns="1248000" tIns="45720" rIns="91440" bIns="4572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800" kern="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秦</a:t>
              </a:r>
              <a:r>
                <a:rPr lang="zh-CN" altLang="en-US" sz="2800" kern="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观、晏几道和贺铸</a:t>
              </a:r>
              <a:r>
                <a:rPr lang="zh-CN" altLang="en-US" sz="2400" dirty="0" smtClean="0">
                  <a:sym typeface="+mn-ea"/>
                </a:rPr>
                <a:t> </a:t>
              </a:r>
              <a:endPara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7" name="圆角矩形 9"/>
            <p:cNvSpPr/>
            <p:nvPr/>
          </p:nvSpPr>
          <p:spPr bwMode="auto">
            <a:xfrm>
              <a:off x="3793632" y="1851017"/>
              <a:ext cx="636587" cy="412750"/>
            </a:xfrm>
            <a:custGeom>
              <a:avLst/>
              <a:gdLst/>
              <a:ahLst/>
              <a:cxnLst/>
              <a:rect l="l" t="t" r="r" b="b"/>
              <a:pathLst>
                <a:path w="1224136" h="792089">
                  <a:moveTo>
                    <a:pt x="0" y="0"/>
                  </a:moveTo>
                  <a:lnTo>
                    <a:pt x="971800" y="0"/>
                  </a:lnTo>
                  <a:cubicBezTo>
                    <a:pt x="1111161" y="0"/>
                    <a:pt x="1224136" y="112975"/>
                    <a:pt x="1224136" y="252336"/>
                  </a:cubicBezTo>
                  <a:lnTo>
                    <a:pt x="1224136" y="539753"/>
                  </a:lnTo>
                  <a:cubicBezTo>
                    <a:pt x="1224136" y="679114"/>
                    <a:pt x="1111161" y="792089"/>
                    <a:pt x="971800" y="792089"/>
                  </a:cubicBezTo>
                  <a:lnTo>
                    <a:pt x="0" y="792089"/>
                  </a:ln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lIns="91440" tIns="45720" rIns="91440" bIns="4572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8" name="任意多边形 17"/>
            <p:cNvSpPr/>
            <p:nvPr/>
          </p:nvSpPr>
          <p:spPr bwMode="auto">
            <a:xfrm>
              <a:off x="3283581" y="1400939"/>
              <a:ext cx="1241425" cy="787400"/>
            </a:xfrm>
            <a:custGeom>
              <a:avLst/>
              <a:gdLst>
                <a:gd name="connsiteX0" fmla="*/ 514593 w 1626717"/>
                <a:gd name="connsiteY0" fmla="*/ 0 h 1029186"/>
                <a:gd name="connsiteX1" fmla="*/ 1470265 w 1626717"/>
                <a:gd name="connsiteY1" fmla="*/ 0 h 1029186"/>
                <a:gd name="connsiteX2" fmla="*/ 1470265 w 1626717"/>
                <a:gd name="connsiteY2" fmla="*/ 377698 h 1029186"/>
                <a:gd name="connsiteX3" fmla="*/ 1626717 w 1626717"/>
                <a:gd name="connsiteY3" fmla="*/ 514593 h 1029186"/>
                <a:gd name="connsiteX4" fmla="*/ 1470265 w 1626717"/>
                <a:gd name="connsiteY4" fmla="*/ 651489 h 1029186"/>
                <a:gd name="connsiteX5" fmla="*/ 1470265 w 1626717"/>
                <a:gd name="connsiteY5" fmla="*/ 1029186 h 1029186"/>
                <a:gd name="connsiteX6" fmla="*/ 514593 w 1626717"/>
                <a:gd name="connsiteY6" fmla="*/ 1029186 h 1029186"/>
                <a:gd name="connsiteX7" fmla="*/ 0 w 1626717"/>
                <a:gd name="connsiteY7" fmla="*/ 514593 h 1029186"/>
                <a:gd name="connsiteX8" fmla="*/ 514593 w 1626717"/>
                <a:gd name="connsiteY8" fmla="*/ 0 h 1029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26717" h="1029186">
                  <a:moveTo>
                    <a:pt x="514593" y="0"/>
                  </a:moveTo>
                  <a:lnTo>
                    <a:pt x="1470265" y="0"/>
                  </a:lnTo>
                  <a:lnTo>
                    <a:pt x="1470265" y="377698"/>
                  </a:lnTo>
                  <a:lnTo>
                    <a:pt x="1626717" y="514593"/>
                  </a:lnTo>
                  <a:lnTo>
                    <a:pt x="1470265" y="651489"/>
                  </a:lnTo>
                  <a:lnTo>
                    <a:pt x="1470265" y="1029186"/>
                  </a:lnTo>
                  <a:lnTo>
                    <a:pt x="514593" y="1029186"/>
                  </a:lnTo>
                  <a:cubicBezTo>
                    <a:pt x="230391" y="1029186"/>
                    <a:pt x="0" y="798795"/>
                    <a:pt x="0" y="514593"/>
                  </a:cubicBezTo>
                  <a:cubicBezTo>
                    <a:pt x="0" y="230391"/>
                    <a:pt x="230391" y="0"/>
                    <a:pt x="514593" y="0"/>
                  </a:cubicBezTo>
                  <a:close/>
                </a:path>
              </a:pathLst>
            </a:custGeom>
            <a:grpFill/>
            <a:ln w="57150" cap="flat" cmpd="sng" algn="ctr">
              <a:solidFill>
                <a:srgbClr val="5B9BD5">
                  <a:lumMod val="20000"/>
                  <a:lumOff val="80000"/>
                </a:srgbClr>
              </a:solidFill>
              <a:prstDash val="solid"/>
            </a:ln>
            <a:effectLst/>
          </p:spPr>
          <p:txBody>
            <a:bodyPr lIns="91440" tIns="45720" rIns="91440" bIns="4572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4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02</a:t>
              </a:r>
              <a:endParaRPr kumimoji="0" lang="zh-CN" altLang="en-US" sz="4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5018416" y="5437610"/>
            <a:ext cx="5532755" cy="1172845"/>
            <a:chOff x="3283581" y="1400939"/>
            <a:chExt cx="6187566" cy="1096130"/>
          </a:xfrm>
          <a:solidFill>
            <a:srgbClr val="5B9BD5">
              <a:lumMod val="60000"/>
              <a:lumOff val="40000"/>
            </a:srgbClr>
          </a:solidFill>
        </p:grpSpPr>
        <p:sp>
          <p:nvSpPr>
            <p:cNvPr id="20" name="圆角矩形 2"/>
            <p:cNvSpPr/>
            <p:nvPr/>
          </p:nvSpPr>
          <p:spPr bwMode="auto">
            <a:xfrm rot="460042">
              <a:off x="4260006" y="1610363"/>
              <a:ext cx="4369931" cy="886706"/>
            </a:xfrm>
            <a:custGeom>
              <a:avLst/>
              <a:gdLst>
                <a:gd name="connsiteX0" fmla="*/ 0 w 6126070"/>
                <a:gd name="connsiteY0" fmla="*/ 0 h 1717168"/>
                <a:gd name="connsiteX1" fmla="*/ 5369986 w 6126070"/>
                <a:gd name="connsiteY1" fmla="*/ 0 h 1717168"/>
                <a:gd name="connsiteX2" fmla="*/ 6126070 w 6126070"/>
                <a:gd name="connsiteY2" fmla="*/ 756084 h 1717168"/>
                <a:gd name="connsiteX3" fmla="*/ 5369986 w 6126070"/>
                <a:gd name="connsiteY3" fmla="*/ 1512168 h 1717168"/>
                <a:gd name="connsiteX4" fmla="*/ 100439 w 6126070"/>
                <a:gd name="connsiteY4" fmla="*/ 1717168 h 1717168"/>
                <a:gd name="connsiteX5" fmla="*/ 0 w 6126070"/>
                <a:gd name="connsiteY5" fmla="*/ 0 h 1717168"/>
                <a:gd name="connsiteX0-1" fmla="*/ 0 w 6115521"/>
                <a:gd name="connsiteY0-2" fmla="*/ 168542 h 1717168"/>
                <a:gd name="connsiteX1-3" fmla="*/ 5359437 w 6115521"/>
                <a:gd name="connsiteY1-4" fmla="*/ 0 h 1717168"/>
                <a:gd name="connsiteX2-5" fmla="*/ 6115521 w 6115521"/>
                <a:gd name="connsiteY2-6" fmla="*/ 756084 h 1717168"/>
                <a:gd name="connsiteX3-7" fmla="*/ 5359437 w 6115521"/>
                <a:gd name="connsiteY3-8" fmla="*/ 1512168 h 1717168"/>
                <a:gd name="connsiteX4-9" fmla="*/ 89890 w 6115521"/>
                <a:gd name="connsiteY4-10" fmla="*/ 1717168 h 1717168"/>
                <a:gd name="connsiteX5-11" fmla="*/ 0 w 6115521"/>
                <a:gd name="connsiteY5-12" fmla="*/ 168542 h 1717168"/>
                <a:gd name="connsiteX0-13" fmla="*/ 0 w 6115521"/>
                <a:gd name="connsiteY0-14" fmla="*/ 168542 h 1968850"/>
                <a:gd name="connsiteX1-15" fmla="*/ 5359437 w 6115521"/>
                <a:gd name="connsiteY1-16" fmla="*/ 0 h 1968850"/>
                <a:gd name="connsiteX2-17" fmla="*/ 6115521 w 6115521"/>
                <a:gd name="connsiteY2-18" fmla="*/ 756084 h 1968850"/>
                <a:gd name="connsiteX3-19" fmla="*/ 5359437 w 6115521"/>
                <a:gd name="connsiteY3-20" fmla="*/ 1512168 h 1968850"/>
                <a:gd name="connsiteX4-21" fmla="*/ 94937 w 6115521"/>
                <a:gd name="connsiteY4-22" fmla="*/ 1968850 h 1968850"/>
                <a:gd name="connsiteX5-23" fmla="*/ 0 w 6115521"/>
                <a:gd name="connsiteY5-24" fmla="*/ 168542 h 1968850"/>
                <a:gd name="connsiteX0-25" fmla="*/ 0 w 6115521"/>
                <a:gd name="connsiteY0-26" fmla="*/ 168542 h 1968850"/>
                <a:gd name="connsiteX1-27" fmla="*/ 5359437 w 6115521"/>
                <a:gd name="connsiteY1-28" fmla="*/ 0 h 1968850"/>
                <a:gd name="connsiteX2-29" fmla="*/ 6115521 w 6115521"/>
                <a:gd name="connsiteY2-30" fmla="*/ 756084 h 1968850"/>
                <a:gd name="connsiteX3-31" fmla="*/ 5359437 w 6115521"/>
                <a:gd name="connsiteY3-32" fmla="*/ 1512168 h 1968850"/>
                <a:gd name="connsiteX4-33" fmla="*/ 94937 w 6115521"/>
                <a:gd name="connsiteY4-34" fmla="*/ 1968850 h 1968850"/>
                <a:gd name="connsiteX5-35" fmla="*/ 0 w 6115521"/>
                <a:gd name="connsiteY5-36" fmla="*/ 168542 h 1968850"/>
                <a:gd name="connsiteX0-37" fmla="*/ 0 w 6115521"/>
                <a:gd name="connsiteY0-38" fmla="*/ 168542 h 1968850"/>
                <a:gd name="connsiteX1-39" fmla="*/ 5359437 w 6115521"/>
                <a:gd name="connsiteY1-40" fmla="*/ 0 h 1968850"/>
                <a:gd name="connsiteX2-41" fmla="*/ 6115521 w 6115521"/>
                <a:gd name="connsiteY2-42" fmla="*/ 756084 h 1968850"/>
                <a:gd name="connsiteX3-43" fmla="*/ 5359437 w 6115521"/>
                <a:gd name="connsiteY3-44" fmla="*/ 1512168 h 1968850"/>
                <a:gd name="connsiteX4-45" fmla="*/ 94937 w 6115521"/>
                <a:gd name="connsiteY4-46" fmla="*/ 1968850 h 1968850"/>
                <a:gd name="connsiteX5-47" fmla="*/ 0 w 6115521"/>
                <a:gd name="connsiteY5-48" fmla="*/ 168542 h 196885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6115521" h="1968850">
                  <a:moveTo>
                    <a:pt x="0" y="168542"/>
                  </a:moveTo>
                  <a:lnTo>
                    <a:pt x="5359437" y="0"/>
                  </a:lnTo>
                  <a:cubicBezTo>
                    <a:pt x="5777011" y="0"/>
                    <a:pt x="6115521" y="338510"/>
                    <a:pt x="6115521" y="756084"/>
                  </a:cubicBezTo>
                  <a:cubicBezTo>
                    <a:pt x="6115521" y="1173658"/>
                    <a:pt x="5777011" y="1512168"/>
                    <a:pt x="5359437" y="1512168"/>
                  </a:cubicBezTo>
                  <a:cubicBezTo>
                    <a:pt x="3604604" y="1664395"/>
                    <a:pt x="2111181" y="1663756"/>
                    <a:pt x="94937" y="1968850"/>
                  </a:cubicBezTo>
                  <a:cubicBezTo>
                    <a:pt x="94937" y="1464794"/>
                    <a:pt x="0" y="672598"/>
                    <a:pt x="0" y="168542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lIns="91440" tIns="45720" rIns="91440" bIns="4572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1" name="圆角矩形 2"/>
            <p:cNvSpPr/>
            <p:nvPr/>
          </p:nvSpPr>
          <p:spPr bwMode="auto">
            <a:xfrm>
              <a:off x="3419638" y="1475605"/>
              <a:ext cx="6051509" cy="787401"/>
            </a:xfrm>
            <a:custGeom>
              <a:avLst/>
              <a:gdLst/>
              <a:ahLst/>
              <a:cxnLst/>
              <a:rect l="l" t="t" r="r" b="b"/>
              <a:pathLst>
                <a:path w="6126070" h="1512168">
                  <a:moveTo>
                    <a:pt x="0" y="0"/>
                  </a:moveTo>
                  <a:lnTo>
                    <a:pt x="5369986" y="0"/>
                  </a:lnTo>
                  <a:cubicBezTo>
                    <a:pt x="5787560" y="0"/>
                    <a:pt x="6126070" y="338510"/>
                    <a:pt x="6126070" y="756084"/>
                  </a:cubicBezTo>
                  <a:cubicBezTo>
                    <a:pt x="6126070" y="1173658"/>
                    <a:pt x="5787560" y="1512168"/>
                    <a:pt x="5369986" y="1512168"/>
                  </a:cubicBezTo>
                  <a:lnTo>
                    <a:pt x="0" y="1512168"/>
                  </a:lnTo>
                  <a:close/>
                </a:path>
              </a:pathLst>
            </a:custGeom>
            <a:grpFill/>
            <a:ln w="57150" cap="flat" cmpd="sng" algn="ctr">
              <a:solidFill>
                <a:srgbClr val="5B9BD5">
                  <a:lumMod val="20000"/>
                  <a:lumOff val="80000"/>
                </a:srgbClr>
              </a:solidFill>
              <a:prstDash val="solid"/>
            </a:ln>
            <a:effectLst/>
          </p:spPr>
          <p:txBody>
            <a:bodyPr lIns="1248000" tIns="45720" rIns="91440" bIns="4572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800" kern="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李清照和朱敦儒</a:t>
              </a:r>
              <a:r>
                <a:rPr lang="zh-CN" altLang="en-US" sz="2400" dirty="0" smtClean="0">
                  <a:sym typeface="+mn-ea"/>
                </a:rPr>
                <a:t> </a:t>
              </a:r>
              <a:endPara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2" name="圆角矩形 9"/>
            <p:cNvSpPr/>
            <p:nvPr/>
          </p:nvSpPr>
          <p:spPr bwMode="auto">
            <a:xfrm>
              <a:off x="3793632" y="1851017"/>
              <a:ext cx="636587" cy="412750"/>
            </a:xfrm>
            <a:custGeom>
              <a:avLst/>
              <a:gdLst/>
              <a:ahLst/>
              <a:cxnLst/>
              <a:rect l="l" t="t" r="r" b="b"/>
              <a:pathLst>
                <a:path w="1224136" h="792089">
                  <a:moveTo>
                    <a:pt x="0" y="0"/>
                  </a:moveTo>
                  <a:lnTo>
                    <a:pt x="971800" y="0"/>
                  </a:lnTo>
                  <a:cubicBezTo>
                    <a:pt x="1111161" y="0"/>
                    <a:pt x="1224136" y="112975"/>
                    <a:pt x="1224136" y="252336"/>
                  </a:cubicBezTo>
                  <a:lnTo>
                    <a:pt x="1224136" y="539753"/>
                  </a:lnTo>
                  <a:cubicBezTo>
                    <a:pt x="1224136" y="679114"/>
                    <a:pt x="1111161" y="792089"/>
                    <a:pt x="971800" y="792089"/>
                  </a:cubicBezTo>
                  <a:lnTo>
                    <a:pt x="0" y="792089"/>
                  </a:ln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lIns="91440" tIns="45720" rIns="91440" bIns="4572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3" name="任意多边形 22"/>
            <p:cNvSpPr/>
            <p:nvPr/>
          </p:nvSpPr>
          <p:spPr bwMode="auto">
            <a:xfrm>
              <a:off x="3283581" y="1400939"/>
              <a:ext cx="1241425" cy="787400"/>
            </a:xfrm>
            <a:custGeom>
              <a:avLst/>
              <a:gdLst>
                <a:gd name="connsiteX0" fmla="*/ 514593 w 1626717"/>
                <a:gd name="connsiteY0" fmla="*/ 0 h 1029186"/>
                <a:gd name="connsiteX1" fmla="*/ 1470265 w 1626717"/>
                <a:gd name="connsiteY1" fmla="*/ 0 h 1029186"/>
                <a:gd name="connsiteX2" fmla="*/ 1470265 w 1626717"/>
                <a:gd name="connsiteY2" fmla="*/ 377698 h 1029186"/>
                <a:gd name="connsiteX3" fmla="*/ 1626717 w 1626717"/>
                <a:gd name="connsiteY3" fmla="*/ 514593 h 1029186"/>
                <a:gd name="connsiteX4" fmla="*/ 1470265 w 1626717"/>
                <a:gd name="connsiteY4" fmla="*/ 651489 h 1029186"/>
                <a:gd name="connsiteX5" fmla="*/ 1470265 w 1626717"/>
                <a:gd name="connsiteY5" fmla="*/ 1029186 h 1029186"/>
                <a:gd name="connsiteX6" fmla="*/ 514593 w 1626717"/>
                <a:gd name="connsiteY6" fmla="*/ 1029186 h 1029186"/>
                <a:gd name="connsiteX7" fmla="*/ 0 w 1626717"/>
                <a:gd name="connsiteY7" fmla="*/ 514593 h 1029186"/>
                <a:gd name="connsiteX8" fmla="*/ 514593 w 1626717"/>
                <a:gd name="connsiteY8" fmla="*/ 0 h 1029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26717" h="1029186">
                  <a:moveTo>
                    <a:pt x="514593" y="0"/>
                  </a:moveTo>
                  <a:lnTo>
                    <a:pt x="1470265" y="0"/>
                  </a:lnTo>
                  <a:lnTo>
                    <a:pt x="1470265" y="377698"/>
                  </a:lnTo>
                  <a:lnTo>
                    <a:pt x="1626717" y="514593"/>
                  </a:lnTo>
                  <a:lnTo>
                    <a:pt x="1470265" y="651489"/>
                  </a:lnTo>
                  <a:lnTo>
                    <a:pt x="1470265" y="1029186"/>
                  </a:lnTo>
                  <a:lnTo>
                    <a:pt x="514593" y="1029186"/>
                  </a:lnTo>
                  <a:cubicBezTo>
                    <a:pt x="230391" y="1029186"/>
                    <a:pt x="0" y="798795"/>
                    <a:pt x="0" y="514593"/>
                  </a:cubicBezTo>
                  <a:cubicBezTo>
                    <a:pt x="0" y="230391"/>
                    <a:pt x="230391" y="0"/>
                    <a:pt x="514593" y="0"/>
                  </a:cubicBezTo>
                  <a:close/>
                </a:path>
              </a:pathLst>
            </a:custGeom>
            <a:grpFill/>
            <a:ln w="57150" cap="flat" cmpd="sng" algn="ctr">
              <a:solidFill>
                <a:srgbClr val="5B9BD5">
                  <a:lumMod val="20000"/>
                  <a:lumOff val="80000"/>
                </a:srgbClr>
              </a:solidFill>
              <a:prstDash val="solid"/>
            </a:ln>
            <a:effectLst/>
          </p:spPr>
          <p:txBody>
            <a:bodyPr lIns="91440" tIns="45720" rIns="91440" bIns="4572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4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04</a:t>
              </a:r>
              <a:endParaRPr kumimoji="0" lang="zh-CN" altLang="en-US" sz="4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0" y="80010"/>
            <a:ext cx="43053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5.3 </a:t>
            </a:r>
            <a:r>
              <a:rPr sz="1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周邦彦及其清真词</a:t>
            </a:r>
          </a:p>
        </p:txBody>
      </p:sp>
    </p:spTree>
    <p:extLst>
      <p:ext uri="{BB962C8B-B14F-4D97-AF65-F5344CB8AC3E}">
        <p14:creationId xmlns:p14="http://schemas.microsoft.com/office/powerpoint/2010/main" val="1010991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1165129"/>
  <p:tag name="MH_LIBRARY" val="GRAPHIC"/>
  <p:tag name="MH_ORDER" val="圆角矩形 2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1165129"/>
  <p:tag name="MH_LIBRARY" val="GRAPHIC"/>
  <p:tag name="MH_ORDER" val="圆角矩形 2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1165129"/>
  <p:tag name="MH_LIBRARY" val="GRAPHIC"/>
  <p:tag name="MH_ORDER" val="圆角矩形 9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1165129"/>
  <p:tag name="MH_LIBRARY" val="GRAPHIC"/>
  <p:tag name="MH_ORDER" val="Freeform 57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1165129"/>
  <p:tag name="MH_LIBRARY" val="GRAPHIC"/>
  <p:tag name="MH_ORDER" val="圆角矩形 2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1165129"/>
  <p:tag name="MH_LIBRARY" val="GRAPHIC"/>
  <p:tag name="MH_ORDER" val="圆角矩形 2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1165129"/>
  <p:tag name="MH_LIBRARY" val="GRAPHIC"/>
  <p:tag name="MH_ORDER" val="圆角矩形 9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1165129"/>
  <p:tag name="MH_LIBRARY" val="GRAPHIC"/>
  <p:tag name="MH_ORDER" val="Freeform 57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1165129"/>
  <p:tag name="MH_LIBRARY" val="GRAPHIC"/>
  <p:tag name="MH_ORDER" val="圆角矩形 2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1165129"/>
  <p:tag name="MH_LIBRARY" val="GRAPHIC"/>
  <p:tag name="MH_ORDER" val="圆角矩形 2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1165129"/>
  <p:tag name="MH_LIBRARY" val="GRAPHIC"/>
  <p:tag name="MH_ORDER" val="圆角矩形 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1165129"/>
  <p:tag name="MH_LIBRARY" val="GRAPHIC"/>
  <p:tag name="MH_ORDER" val="圆角矩形 2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1165129"/>
  <p:tag name="MH_LIBRARY" val="GRAPHIC"/>
  <p:tag name="MH_ORDER" val="Freeform 57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1165129"/>
  <p:tag name="MH_LIBRARY" val="GRAPHIC"/>
  <p:tag name="MH_ORDER" val="圆角矩形 2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1165129"/>
  <p:tag name="MH_LIBRARY" val="GRAPHIC"/>
  <p:tag name="MH_ORDER" val="圆角矩形 2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1165129"/>
  <p:tag name="MH_LIBRARY" val="GRAPHIC"/>
  <p:tag name="MH_ORDER" val="圆角矩形 9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1165129"/>
  <p:tag name="MH_LIBRARY" val="GRAPHIC"/>
  <p:tag name="MH_ORDER" val="Freeform 57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1165129"/>
  <p:tag name="MH_LIBRARY" val="GRAPHIC"/>
  <p:tag name="MH_ORDER" val="圆角矩形 2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1165129"/>
  <p:tag name="MH_LIBRARY" val="GRAPHIC"/>
  <p:tag name="MH_ORDER" val="圆角矩形 2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1165129"/>
  <p:tag name="MH_LIBRARY" val="GRAPHIC"/>
  <p:tag name="MH_ORDER" val="圆角矩形 9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1165129"/>
  <p:tag name="MH_LIBRARY" val="GRAPHIC"/>
  <p:tag name="MH_ORDER" val="Freeform 57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1165129"/>
  <p:tag name="MH_LIBRARY" val="GRAPHIC"/>
  <p:tag name="MH_ORDER" val="圆角矩形 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1165129"/>
  <p:tag name="MH_LIBRARY" val="GRAPHIC"/>
  <p:tag name="MH_ORDER" val="圆角矩形 9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1165129"/>
  <p:tag name="MH_LIBRARY" val="GRAPHIC"/>
  <p:tag name="MH_ORDER" val="圆角矩形 2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1165129"/>
  <p:tag name="MH_LIBRARY" val="GRAPHIC"/>
  <p:tag name="MH_ORDER" val="圆角矩形 9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1165129"/>
  <p:tag name="MH_LIBRARY" val="GRAPHIC"/>
  <p:tag name="MH_ORDER" val="Freeform 57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1165129"/>
  <p:tag name="MH_LIBRARY" val="GRAPHIC"/>
  <p:tag name="MH_ORDER" val="圆角矩形 2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1165129"/>
  <p:tag name="MH_LIBRARY" val="GRAPHIC"/>
  <p:tag name="MH_ORDER" val="圆角矩形 2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1165129"/>
  <p:tag name="MH_LIBRARY" val="GRAPHIC"/>
  <p:tag name="MH_ORDER" val="圆角矩形 9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1165129"/>
  <p:tag name="MH_LIBRARY" val="GRAPHIC"/>
  <p:tag name="MH_ORDER" val="Freeform 57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1165129"/>
  <p:tag name="MH_LIBRARY" val="GRAPHIC"/>
  <p:tag name="MH_ORDER" val="圆角矩形 2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1165129"/>
  <p:tag name="MH_LIBRARY" val="GRAPHIC"/>
  <p:tag name="MH_ORDER" val="圆角矩形 2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1165129"/>
  <p:tag name="MH_LIBRARY" val="GRAPHIC"/>
  <p:tag name="MH_ORDER" val="圆角矩形 9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1165129"/>
  <p:tag name="MH_LIBRARY" val="GRAPHIC"/>
  <p:tag name="MH_ORDER" val="Freeform 57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1165129"/>
  <p:tag name="MH_LIBRARY" val="GRAPHIC"/>
  <p:tag name="MH_ORDER" val="Freeform 57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1165129"/>
  <p:tag name="MH_LIBRARY" val="GRAPHIC"/>
  <p:tag name="MH_ORDER" val="圆角矩形 2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1165129"/>
  <p:tag name="MH_LIBRARY" val="GRAPHIC"/>
  <p:tag name="MH_ORDER" val="圆角矩形 2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1165129"/>
  <p:tag name="MH_LIBRARY" val="GRAPHIC"/>
  <p:tag name="MH_ORDER" val="圆角矩形 9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1165129"/>
  <p:tag name="MH_LIBRARY" val="GRAPHIC"/>
  <p:tag name="MH_ORDER" val="Freeform 57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1165129"/>
  <p:tag name="MH_LIBRARY" val="GRAPHIC"/>
  <p:tag name="MH_ORDER" val="圆角矩形 2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1165129"/>
  <p:tag name="MH_LIBRARY" val="GRAPHIC"/>
  <p:tag name="MH_ORDER" val="圆角矩形 2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1165129"/>
  <p:tag name="MH_LIBRARY" val="GRAPHIC"/>
  <p:tag name="MH_ORDER" val="圆角矩形 9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1165129"/>
  <p:tag name="MH_LIBRARY" val="GRAPHIC"/>
  <p:tag name="MH_ORDER" val="Freeform 57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1165129"/>
  <p:tag name="MH_LIBRARY" val="GRAPHIC"/>
  <p:tag name="MH_ORDER" val="圆角矩形 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1165129"/>
  <p:tag name="MH_LIBRARY" val="GRAPHIC"/>
  <p:tag name="MH_ORDER" val="圆角矩形 2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1165129"/>
  <p:tag name="MH_LIBRARY" val="GRAPHIC"/>
  <p:tag name="MH_ORDER" val="圆角矩形 2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1165129"/>
  <p:tag name="MH_LIBRARY" val="GRAPHIC"/>
  <p:tag name="MH_ORDER" val="圆角矩形 9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1165129"/>
  <p:tag name="MH_LIBRARY" val="GRAPHIC"/>
  <p:tag name="MH_ORDER" val="Freeform 57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1165129"/>
  <p:tag name="MH_LIBRARY" val="GRAPHIC"/>
  <p:tag name="MH_ORDER" val="圆角矩形 2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1165129"/>
  <p:tag name="MH_LIBRARY" val="GRAPHIC"/>
  <p:tag name="MH_ORDER" val="圆角矩形 2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1165129"/>
  <p:tag name="MH_LIBRARY" val="GRAPHIC"/>
  <p:tag name="MH_ORDER" val="圆角矩形 9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1165129"/>
  <p:tag name="MH_LIBRARY" val="GRAPHIC"/>
  <p:tag name="MH_ORDER" val="Freeform 57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1165129"/>
  <p:tag name="MH_LIBRARY" val="GRAPHIC"/>
  <p:tag name="MH_ORDER" val="圆角矩形 2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1165129"/>
  <p:tag name="MH_LIBRARY" val="GRAPHIC"/>
  <p:tag name="MH_ORDER" val="圆角矩形 2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1165129"/>
  <p:tag name="MH_LIBRARY" val="GRAPHIC"/>
  <p:tag name="MH_ORDER" val="圆角矩形 9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1165129"/>
  <p:tag name="MH_LIBRARY" val="GRAPHIC"/>
  <p:tag name="MH_ORDER" val="圆角矩形 2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1165129"/>
  <p:tag name="MH_LIBRARY" val="GRAPHIC"/>
  <p:tag name="MH_ORDER" val="Freeform 57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1165129"/>
  <p:tag name="MH_LIBRARY" val="GRAPHIC"/>
  <p:tag name="MH_ORDER" val="圆角矩形 2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1165129"/>
  <p:tag name="MH_LIBRARY" val="GRAPHIC"/>
  <p:tag name="MH_ORDER" val="圆角矩形 2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1165129"/>
  <p:tag name="MH_LIBRARY" val="GRAPHIC"/>
  <p:tag name="MH_ORDER" val="圆角矩形 9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1165129"/>
  <p:tag name="MH_LIBRARY" val="GRAPHIC"/>
  <p:tag name="MH_ORDER" val="Freeform 57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1165129"/>
  <p:tag name="MH_LIBRARY" val="GRAPHIC"/>
  <p:tag name="MH_ORDER" val="圆角矩形 2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1165129"/>
  <p:tag name="MH_LIBRARY" val="GRAPHIC"/>
  <p:tag name="MH_ORDER" val="圆角矩形 2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1165129"/>
  <p:tag name="MH_LIBRARY" val="GRAPHIC"/>
  <p:tag name="MH_ORDER" val="圆角矩形 9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1165129"/>
  <p:tag name="MH_LIBRARY" val="GRAPHIC"/>
  <p:tag name="MH_ORDER" val="Freeform 57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1165129"/>
  <p:tag name="MH_LIBRARY" val="GRAPHIC"/>
  <p:tag name="MH_ORDER" val="圆角矩形 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1165129"/>
  <p:tag name="MH_LIBRARY" val="GRAPHIC"/>
  <p:tag name="MH_ORDER" val="圆角矩形 9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1165129"/>
  <p:tag name="MH_LIBRARY" val="GRAPHIC"/>
  <p:tag name="MH_ORDER" val="圆角矩形 2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1165129"/>
  <p:tag name="MH_LIBRARY" val="GRAPHIC"/>
  <p:tag name="MH_ORDER" val="圆角矩形 9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1165129"/>
  <p:tag name="MH_LIBRARY" val="GRAPHIC"/>
  <p:tag name="MH_ORDER" val="Freeform 57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1165129"/>
  <p:tag name="MH_LIBRARY" val="GRAPHIC"/>
  <p:tag name="MH_ORDER" val="Freeform 57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1165129"/>
  <p:tag name="MH_LIBRARY" val="GRAPHIC"/>
  <p:tag name="MH_ORDER" val="圆角矩形 2"/>
</p:tagLst>
</file>

<file path=ppt/theme/theme1.xml><?xml version="1.0" encoding="utf-8"?>
<a:theme xmlns:a="http://schemas.openxmlformats.org/drawingml/2006/main" name="2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>
            <a:alpha val="41000"/>
          </a:schemeClr>
        </a:solidFill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 anchor="t">
        <a:spAutoFit/>
      </a:bodyPr>
      <a:lstStyle>
        <a:defPPr fontAlgn="auto">
          <a:lnSpc>
            <a:spcPct val="150000"/>
          </a:lnSpc>
          <a:defRPr lang="zh-CN" altLang="en-US" sz="2400">
            <a:latin typeface="方正清刻本悦宋简体" panose="02000000000000000000" pitchFamily="2" charset="-122"/>
            <a:ea typeface="方正清刻本悦宋简体" panose="02000000000000000000" pitchFamily="2" charset="-122"/>
            <a:sym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初子的模板">
      <a:majorFont>
        <a:latin typeface="Calibri Light"/>
        <a:ea typeface="方正清刻本悦宋简体"/>
        <a:cs typeface=""/>
      </a:majorFont>
      <a:minorFont>
        <a:latin typeface="Calibri"/>
        <a:ea typeface="等线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8739</Words>
  <Application>Microsoft Macintosh PowerPoint</Application>
  <PresentationFormat>宽屏</PresentationFormat>
  <Paragraphs>1286</Paragraphs>
  <Slides>150</Slides>
  <Notes>88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150</vt:i4>
      </vt:variant>
    </vt:vector>
  </HeadingPairs>
  <TitlesOfParts>
    <vt:vector size="168" baseType="lpstr">
      <vt:lpstr>-apple-system</vt:lpstr>
      <vt:lpstr>Baoli SC</vt:lpstr>
      <vt:lpstr>DengXian</vt:lpstr>
      <vt:lpstr>Helvetica Neue For Number</vt:lpstr>
      <vt:lpstr>KaiTi</vt:lpstr>
      <vt:lpstr>Microsoft YaHei</vt:lpstr>
      <vt:lpstr>MS Mincho</vt:lpstr>
      <vt:lpstr>SimSun</vt:lpstr>
      <vt:lpstr>STXinwei</vt:lpstr>
      <vt:lpstr>Wingdings</vt:lpstr>
      <vt:lpstr>楷体</vt:lpstr>
      <vt:lpstr>宋体</vt:lpstr>
      <vt:lpstr>Arial</vt:lpstr>
      <vt:lpstr>Calibri</vt:lpstr>
      <vt:lpstr>方正清刻本悦宋简体</vt:lpstr>
      <vt:lpstr>微软雅黑</vt:lpstr>
      <vt:lpstr>2_Office 主题</vt:lpstr>
      <vt:lpstr>1_Office 主题</vt:lpstr>
      <vt:lpstr>PowerPoint 演示文稿</vt:lpstr>
      <vt:lpstr>PowerPoint 演示文稿</vt:lpstr>
      <vt:lpstr>PowerPoint 演示文稿</vt:lpstr>
      <vt:lpstr>PowerPoint 演示文稿</vt:lpstr>
      <vt:lpstr>第一编  宋代文学 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第一节 王禹偁与宋初文风和诗风 </vt:lpstr>
      <vt:lpstr>第一节 王禹偁与宋初文风和诗风 </vt:lpstr>
      <vt:lpstr>第一节 王禹偁与宋初文风和诗风 </vt:lpstr>
      <vt:lpstr>第一节 王禹偁与宋初文风和诗风 </vt:lpstr>
      <vt:lpstr>第一节 王禹偁与宋初文风和诗风 </vt:lpstr>
      <vt:lpstr>第三节  晏殊的令词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第一编  宋代文学  </vt:lpstr>
      <vt:lpstr>PowerPoint 演示文稿</vt:lpstr>
      <vt:lpstr>第一节   欧阳修的文学贡献 </vt:lpstr>
      <vt:lpstr>第一节   欧阳修的文学贡献 </vt:lpstr>
      <vt:lpstr>第一节   欧阳修的文学贡献 </vt:lpstr>
      <vt:lpstr>第一节   欧阳修的文学贡献 </vt:lpstr>
      <vt:lpstr>第一节   欧阳修的文学贡献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第二节  梅尧臣和苏舜钦 </vt:lpstr>
      <vt:lpstr>第二节  梅尧臣和苏舜钦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第三节  王安石的文学的成就及其他 </vt:lpstr>
      <vt:lpstr>第三节  王安石的文学的成就及其他 </vt:lpstr>
      <vt:lpstr>第三节  王安石的文学的成就及其他 </vt:lpstr>
      <vt:lpstr>第三节  王安石的文学的成就及其他 </vt:lpstr>
      <vt:lpstr>PowerPoint 演示文稿</vt:lpstr>
      <vt:lpstr>第四节  曾巩、苏洵和苏辙 </vt:lpstr>
      <vt:lpstr>第四节  曾巩、苏洵和苏辙 </vt:lpstr>
      <vt:lpstr>第一编  宋代文学 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第三章   苏轼的文学成就</vt:lpstr>
      <vt:lpstr>第三章   苏轼的文学成就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精讲1知识点汇总</vt:lpstr>
      <vt:lpstr>第一编  宋代文学  </vt:lpstr>
      <vt:lpstr>PowerPoint 演示文稿</vt:lpstr>
      <vt:lpstr>第一节   黄庭坚的诗词 </vt:lpstr>
      <vt:lpstr>第一节   黄庭坚的诗词 </vt:lpstr>
      <vt:lpstr>第一节   黄庭坚的诗词 </vt:lpstr>
      <vt:lpstr>第一节   黄庭坚的诗词 </vt:lpstr>
      <vt:lpstr>第二节   陈师道和陈与义 </vt:lpstr>
      <vt:lpstr>第二节   陈师道和陈与义 </vt:lpstr>
      <vt:lpstr>PowerPoint 演示文稿</vt:lpstr>
      <vt:lpstr>黄庭坚与江西诗派</vt:lpstr>
      <vt:lpstr>PowerPoint 演示文稿</vt:lpstr>
      <vt:lpstr>第一节   柳永的慢词 </vt:lpstr>
      <vt:lpstr>第一节   柳永的慢词 </vt:lpstr>
      <vt:lpstr>知识延伸：小令和慢词</vt:lpstr>
      <vt:lpstr>PowerPoint 演示文稿</vt:lpstr>
      <vt:lpstr>第二节   秦观、晏几道和贺铸</vt:lpstr>
      <vt:lpstr>第二节   秦观、晏几道和贺铸</vt:lpstr>
      <vt:lpstr>第二节   秦观、晏几道和贺铸</vt:lpstr>
      <vt:lpstr>PowerPoint 演示文稿</vt:lpstr>
      <vt:lpstr>第三节   周邦彦及其清真词</vt:lpstr>
      <vt:lpstr>第三节   周邦彦及其清真词</vt:lpstr>
      <vt:lpstr>PowerPoint 演示文稿</vt:lpstr>
      <vt:lpstr>第四节    李清照和朱敦儒</vt:lpstr>
      <vt:lpstr>第四节    李清照和朱敦儒</vt:lpstr>
      <vt:lpstr>第四节    李清照和朱敦儒</vt:lpstr>
      <vt:lpstr>柳永与北宋词坛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想名字好麻烦</cp:lastModifiedBy>
  <cp:revision>85</cp:revision>
  <cp:lastPrinted>2020-03-10T11:07:34Z</cp:lastPrinted>
  <dcterms:created xsi:type="dcterms:W3CDTF">2018-03-01T02:03:00Z</dcterms:created>
  <dcterms:modified xsi:type="dcterms:W3CDTF">2020-09-15T10:49:08Z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2052-11.1.0.8567</vt:lpwstr>
  </property>
</Properties>
</file>